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764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Shivansh Mani Tripathi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https://github.com/shivanshmani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02/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US"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5671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67437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564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860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628078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13604</Words>
  <Application>WPS Presentation</Application>
  <PresentationFormat>Widescreen</PresentationFormat>
  <Paragraphs>437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SimSun</vt:lpstr>
      <vt:lpstr>Wingdings</vt:lpstr>
      <vt:lpstr>Arial</vt:lpstr>
      <vt:lpstr>Carlito</vt:lpstr>
      <vt:lpstr>AMGDT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3</cp:revision>
  <dcterms:created xsi:type="dcterms:W3CDTF">2021-08-26T16:53:00Z</dcterms:created>
  <dcterms:modified xsi:type="dcterms:W3CDTF">2024-04-01T20:29:48Z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3A686B3DF0E14161A68AA1AAFBDB60E3_12</vt:lpwstr>
  </property>
  <property fmtid="{D5CDD505-2E9C-101B-9397-08002B2CF9AE}" pid="6" name="KSOProductBuildVer">
    <vt:lpwstr>1033-12.2.0.13472</vt:lpwstr>
  </property>
</Properties>
</file>