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61" r:id="rId18"/>
    <p:sldId id="2146847059" r:id="rId19"/>
    <p:sldId id="2146847069" r:id="rId20"/>
    <p:sldId id="214684707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anshmudgal/AI-Agent-for-Digital-Financial-Literac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AI Agent for Digital Financial Literacy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800" y="4586365"/>
            <a:ext cx="1131569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Shivansh Mudgal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Dronacharya Group of Institutions &amp; CSE(AIML)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algn="ctr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5" y="1202396"/>
            <a:ext cx="5116992" cy="54524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12" y="701716"/>
            <a:ext cx="5292006" cy="56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082602"/>
            <a:ext cx="9105900" cy="4546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Leverages RAG</a:t>
            </a:r>
            <a:r>
              <a:rPr lang="en-US" sz="2800" dirty="0"/>
              <a:t> to bridge the financial knowledge gap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Provides reliable, multilingual, and personalized information</a:t>
            </a:r>
            <a:r>
              <a:rPr lang="en-US" sz="2800" b="1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Empowers users</a:t>
            </a:r>
            <a:r>
              <a:rPr lang="en-US" sz="2800" dirty="0"/>
              <a:t> with confidence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Protects them</a:t>
            </a:r>
            <a:r>
              <a:rPr lang="en-US" sz="2800" dirty="0"/>
              <a:t> from common pitfalls in the digital financial world.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Integration with Financial Planning Tools:</a:t>
            </a:r>
            <a:r>
              <a:rPr lang="en-US" sz="2800" dirty="0"/>
              <a:t> Connect with budgeting and investment apps for a seamless user experience.</a:t>
            </a:r>
          </a:p>
          <a:p>
            <a:r>
              <a:rPr lang="en-US" sz="2800" b="1" dirty="0"/>
              <a:t>AI-Assisted Financial Goal Setting:</a:t>
            </a:r>
            <a:r>
              <a:rPr lang="en-US" sz="2800" dirty="0"/>
              <a:t> Help users set and track personal financial goals.</a:t>
            </a:r>
          </a:p>
          <a:p>
            <a:r>
              <a:rPr lang="en-US" sz="2800" b="1" dirty="0"/>
              <a:t>Interactive Simulations:</a:t>
            </a:r>
            <a:r>
              <a:rPr lang="en-US" sz="2800" dirty="0"/>
              <a:t> Provide a safe environment for users to practice financial scenarios like investing or loan management.</a:t>
            </a:r>
          </a:p>
          <a:p>
            <a:r>
              <a:rPr lang="en-US" sz="2800" b="1" dirty="0"/>
              <a:t>Partnerships with Financial Institutions:</a:t>
            </a:r>
            <a:r>
              <a:rPr lang="en-US" sz="2800" dirty="0"/>
              <a:t> Collaborate with banks and financial advisors to offer direct, expert guidance.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hub </a:t>
            </a:r>
            <a:r>
              <a:rPr lang="en-IN" dirty="0" smtClean="0"/>
              <a:t>link</a:t>
            </a:r>
            <a:r>
              <a:rPr lang="en-IN" dirty="0" smtClean="0">
                <a:hlinkClick r:id="rId2"/>
              </a:rPr>
              <a:t>:</a:t>
            </a:r>
            <a:r>
              <a:rPr lang="en-IN" dirty="0">
                <a:solidFill>
                  <a:schemeClr val="tx1"/>
                </a:solidFill>
                <a:hlinkClick r:id="rId2"/>
              </a:rPr>
              <a:t> https://github.com/shivanshmudgal/AI-Agent-for-Digital-Financial-Literacy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731" y="1312416"/>
            <a:ext cx="7012569" cy="54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666" y="1049337"/>
            <a:ext cx="8888413" cy="570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01" y="816552"/>
            <a:ext cx="7572400" cy="586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88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Many individuals struggle to understand and navigate essential financial tools and practices in the digital age.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There is a lack of accessible and reliable information on topics like UPI, online scams, interest rates, and personal finance.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This knowledge gap leads to financial insecurity, vulnerability to fraud, and a lack of confidence in digital finance.</a:t>
            </a:r>
          </a:p>
          <a:p>
            <a:pPr marL="0" indent="0">
              <a:buNone/>
            </a:pPr>
            <a:r>
              <a:rPr lang="en-US" sz="3000" dirty="0" smtClean="0">
                <a:latin typeface="Arial" pitchFamily="34" charset="0"/>
                <a:ea typeface="+mn-lt"/>
                <a:cs typeface="Arial" pitchFamily="34" charset="0"/>
              </a:rPr>
              <a:t>Proposed Solution:</a:t>
            </a:r>
            <a:r>
              <a:rPr lang="en-US" sz="2800" dirty="0" smtClean="0">
                <a:latin typeface="Arial" pitchFamily="34" charset="0"/>
                <a:ea typeface="+mn-lt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ea typeface="+mn-lt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ea typeface="+mn-lt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RAG-powered AI Agent helps users understand digital financial tools and practices by retrieving reliable information from government portals, banking websites, and educational platforms.</a:t>
            </a:r>
            <a:endParaRPr lang="en-US" sz="1100" dirty="0">
              <a:solidFill>
                <a:srgbClr val="404040"/>
              </a:solidFill>
              <a:latin typeface="Arial" pitchFamily="34" charset="0"/>
              <a:ea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IBM Cloud Watsonx AI </a:t>
            </a:r>
            <a:r>
              <a:rPr lang="en-IN" sz="2400" dirty="0" smtClean="0"/>
              <a:t>Studio</a:t>
            </a:r>
          </a:p>
          <a:p>
            <a:pPr marL="305435" indent="-305435"/>
            <a:endParaRPr lang="en-IN" sz="2400" dirty="0"/>
          </a:p>
          <a:p>
            <a:pPr marL="305435" indent="-305435"/>
            <a:r>
              <a:rPr lang="en-IN" sz="2400" dirty="0"/>
              <a:t>IBM Cloud Watsonx AI </a:t>
            </a:r>
            <a:r>
              <a:rPr lang="en-IN" sz="2400" dirty="0" smtClean="0"/>
              <a:t>runtime</a:t>
            </a:r>
          </a:p>
          <a:p>
            <a:pPr marL="305435" indent="-305435"/>
            <a:endParaRPr lang="en-IN" sz="2400" dirty="0"/>
          </a:p>
          <a:p>
            <a:pPr marL="305435" indent="-305435"/>
            <a:r>
              <a:rPr lang="en-IN" sz="2400" dirty="0"/>
              <a:t>IBM Cloud Agent </a:t>
            </a:r>
            <a:r>
              <a:rPr lang="en-IN" sz="2400" dirty="0" smtClean="0"/>
              <a:t>Lab</a:t>
            </a:r>
          </a:p>
          <a:p>
            <a:pPr marL="305435" indent="-305435"/>
            <a:endParaRPr lang="en-IN" sz="2400" dirty="0"/>
          </a:p>
          <a:p>
            <a:pPr marL="305435" indent="-305435"/>
            <a:r>
              <a:rPr lang="en-IN" sz="2400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Diverse Knowledge Base: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Provides information on a range of topics, including: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Using UPI for payments.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Avoiding online scams and fraud.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Understanding interest rates and loan terms.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Personal finance management and budgeting.</a:t>
            </a:r>
          </a:p>
          <a:p>
            <a:pPr marL="0" indent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Multilingual Support: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Allows users to interact in their preferred language, ensuring accessibility for diverse backgrounds.</a:t>
            </a: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Culturally Inclusive: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Delivers personalized and culturally relevant financial guidance.</a:t>
            </a: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Intuitive Q&amp;A: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Answers user questions directly, such as: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“How do I send money via UPI?”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“What is a safe interest rate for a loan?”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Individuals </a:t>
            </a:r>
            <a:r>
              <a:rPr lang="en-US" sz="2800" dirty="0"/>
              <a:t>from diverse backgrounds, including those new to digital banking, students, and professionals seeking to improve their financial knowledge.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Impact:</a:t>
            </a:r>
            <a:endParaRPr lang="en-US" sz="2800" dirty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b="1" dirty="0"/>
              <a:t>Empowerment:</a:t>
            </a:r>
            <a:r>
              <a:rPr lang="en-US" sz="2800" dirty="0"/>
              <a:t> Equips users with essential knowledge.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/>
              <a:t>Protection:</a:t>
            </a:r>
            <a:r>
              <a:rPr lang="en-US" sz="2800" dirty="0"/>
              <a:t> Helps users protect themselves from fraud.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/>
              <a:t>Confidence:</a:t>
            </a:r>
            <a:r>
              <a:rPr lang="en-US" sz="2800" dirty="0"/>
              <a:t> Builds confidence in using digital financial services.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/>
              <a:t>Accessibility:</a:t>
            </a:r>
            <a:r>
              <a:rPr lang="en-US" sz="2800" dirty="0"/>
              <a:t> Makes financial literacy accessible, personalized, and culturally inclusive.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21" y="1374405"/>
            <a:ext cx="5410955" cy="52775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00" y="601196"/>
            <a:ext cx="5407726" cy="576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75" y="1466850"/>
            <a:ext cx="4731383" cy="504825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80" y="764244"/>
            <a:ext cx="5234420" cy="56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fadb41d3-f9cb-40fb-903c-8cacaba95bb5"/>
    <ds:schemaRef ds:uri="http://purl.org/dc/terms/"/>
    <ds:schemaRef ds:uri="http://schemas.openxmlformats.org/package/2006/metadata/core-properties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1289</TotalTime>
  <Words>432</Words>
  <Application>Microsoft Office PowerPoint</Application>
  <PresentationFormat>Custom</PresentationFormat>
  <Paragraphs>76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DividendVTI</vt:lpstr>
      <vt:lpstr>AI Agent for Digital Financial Literacy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GitHub Link</vt:lpstr>
      <vt:lpstr>IBM Certifications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Shivansh Mudgal</cp:lastModifiedBy>
  <cp:revision>152</cp:revision>
  <dcterms:created xsi:type="dcterms:W3CDTF">2021-05-26T16:50:10Z</dcterms:created>
  <dcterms:modified xsi:type="dcterms:W3CDTF">2025-08-03T21:36:39Z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