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72" r:id="rId1"/>
  </p:sldMasterIdLst>
  <p:notesMasterIdLst>
    <p:notesMasterId r:id="rId12"/>
  </p:notesMasterIdLst>
  <p:sldIdLst>
    <p:sldId id="256" r:id="rId2"/>
    <p:sldId id="260" r:id="rId3"/>
    <p:sldId id="257" r:id="rId4"/>
    <p:sldId id="258" r:id="rId5"/>
    <p:sldId id="259" r:id="rId6"/>
    <p:sldId id="262" r:id="rId7"/>
    <p:sldId id="264" r:id="rId8"/>
    <p:sldId id="263" r:id="rId9"/>
    <p:sldId id="265" r:id="rId10"/>
    <p:sldId id="261" r:id="rId11"/>
  </p:sldIdLst>
  <p:sldSz cx="6858000" cy="9906000" type="A4"/>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120"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2" autoAdjust="0"/>
    <p:restoredTop sz="94680" autoAdjust="0"/>
  </p:normalViewPr>
  <p:slideViewPr>
    <p:cSldViewPr>
      <p:cViewPr>
        <p:scale>
          <a:sx n="60" d="100"/>
          <a:sy n="60" d="100"/>
        </p:scale>
        <p:origin x="2112" y="-102"/>
      </p:cViewPr>
      <p:guideLst>
        <p:guide orient="horz" pos="3120"/>
        <p:guide pos="2160"/>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3146A0B-CCD4-40D9-971D-87084DFB12B1}" type="datetimeFigureOut">
              <a:rPr lang="en-IN" smtClean="0"/>
              <a:t>22-12-2019</a:t>
            </a:fld>
            <a:endParaRPr lang="en-IN"/>
          </a:p>
        </p:txBody>
      </p:sp>
      <p:sp>
        <p:nvSpPr>
          <p:cNvPr id="4" name="Slide Image Placeholder 3"/>
          <p:cNvSpPr>
            <a:spLocks noGrp="1" noRot="1" noChangeAspect="1"/>
          </p:cNvSpPr>
          <p:nvPr>
            <p:ph type="sldImg" idx="2"/>
          </p:nvPr>
        </p:nvSpPr>
        <p:spPr>
          <a:xfrm>
            <a:off x="2241550" y="685800"/>
            <a:ext cx="23749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B32EA3A-1436-46BC-B96A-3C96CCE41B51}" type="slidenum">
              <a:rPr lang="en-IN" smtClean="0"/>
              <a:t>‹#›</a:t>
            </a:fld>
            <a:endParaRPr lang="en-IN"/>
          </a:p>
        </p:txBody>
      </p:sp>
    </p:spTree>
    <p:extLst>
      <p:ext uri="{BB962C8B-B14F-4D97-AF65-F5344CB8AC3E}">
        <p14:creationId xmlns:p14="http://schemas.microsoft.com/office/powerpoint/2010/main" val="7136142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6" name="Rounded Rectangle 15"/>
          <p:cNvSpPr/>
          <p:nvPr/>
        </p:nvSpPr>
        <p:spPr>
          <a:xfrm>
            <a:off x="171450" y="330200"/>
            <a:ext cx="6521958" cy="871728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7" name="Group 9"/>
          <p:cNvGrpSpPr>
            <a:grpSpLocks noChangeAspect="1"/>
          </p:cNvGrpSpPr>
          <p:nvPr/>
        </p:nvGrpSpPr>
        <p:grpSpPr bwMode="hidden">
          <a:xfrm>
            <a:off x="158749" y="7733502"/>
            <a:ext cx="6542532" cy="1923393"/>
            <a:chOff x="-3905250" y="4294188"/>
            <a:chExt cx="13011150" cy="1892300"/>
          </a:xfrm>
        </p:grpSpPr>
        <p:sp>
          <p:nvSpPr>
            <p:cNvPr id="11"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sz="1350"/>
            </a:p>
          </p:txBody>
        </p:sp>
        <p:sp>
          <p:nvSpPr>
            <p:cNvPr id="12"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sz="1350"/>
            </a:p>
          </p:txBody>
        </p:sp>
        <p:sp>
          <p:nvSpPr>
            <p:cNvPr id="13"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sz="1350"/>
            </a:p>
          </p:txBody>
        </p:sp>
        <p:sp>
          <p:nvSpPr>
            <p:cNvPr id="14"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sz="1350"/>
            </a:p>
          </p:txBody>
        </p:sp>
        <p:sp useBgFill="1">
          <p:nvSpPr>
            <p:cNvPr id="15"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sz="1350"/>
            </a:p>
          </p:txBody>
        </p:sp>
      </p:grpSp>
      <p:sp>
        <p:nvSpPr>
          <p:cNvPr id="2" name="Title 1"/>
          <p:cNvSpPr>
            <a:spLocks noGrp="1"/>
          </p:cNvSpPr>
          <p:nvPr>
            <p:ph type="ctrTitle"/>
          </p:nvPr>
        </p:nvSpPr>
        <p:spPr>
          <a:xfrm>
            <a:off x="514350" y="2311400"/>
            <a:ext cx="5829300" cy="2571267"/>
          </a:xfrm>
        </p:spPr>
        <p:txBody>
          <a:bodyPr anchor="b">
            <a:normAutofit/>
          </a:bodyPr>
          <a:lstStyle>
            <a:lvl1pPr>
              <a:defRPr sz="330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028700" y="5136446"/>
            <a:ext cx="4800600" cy="2127956"/>
          </a:xfrm>
        </p:spPr>
        <p:txBody>
          <a:bodyPr>
            <a:normAutofit/>
          </a:bodyPr>
          <a:lstStyle>
            <a:lvl1pPr marL="0" indent="0" algn="ctr">
              <a:buNone/>
              <a:defRPr sz="1500">
                <a:solidFill>
                  <a:srgbClr val="FFFFFF"/>
                </a:solidFill>
              </a:defRPr>
            </a:lvl1pPr>
            <a:lvl2pPr marL="342878" indent="0" algn="ctr">
              <a:buNone/>
              <a:defRPr>
                <a:solidFill>
                  <a:schemeClr val="tx1">
                    <a:tint val="75000"/>
                  </a:schemeClr>
                </a:solidFill>
              </a:defRPr>
            </a:lvl2pPr>
            <a:lvl3pPr marL="685754" indent="0" algn="ctr">
              <a:buNone/>
              <a:defRPr>
                <a:solidFill>
                  <a:schemeClr val="tx1">
                    <a:tint val="75000"/>
                  </a:schemeClr>
                </a:solidFill>
              </a:defRPr>
            </a:lvl3pPr>
            <a:lvl4pPr marL="1028632" indent="0" algn="ctr">
              <a:buNone/>
              <a:defRPr>
                <a:solidFill>
                  <a:schemeClr val="tx1">
                    <a:tint val="75000"/>
                  </a:schemeClr>
                </a:solidFill>
              </a:defRPr>
            </a:lvl4pPr>
            <a:lvl5pPr marL="1371508" indent="0" algn="ctr">
              <a:buNone/>
              <a:defRPr>
                <a:solidFill>
                  <a:schemeClr val="tx1">
                    <a:tint val="75000"/>
                  </a:schemeClr>
                </a:solidFill>
              </a:defRPr>
            </a:lvl5pPr>
            <a:lvl6pPr marL="1714385" indent="0" algn="ctr">
              <a:buNone/>
              <a:defRPr>
                <a:solidFill>
                  <a:schemeClr val="tx1">
                    <a:tint val="75000"/>
                  </a:schemeClr>
                </a:solidFill>
              </a:defRPr>
            </a:lvl6pPr>
            <a:lvl7pPr marL="2057262" indent="0" algn="ctr">
              <a:buNone/>
              <a:defRPr>
                <a:solidFill>
                  <a:schemeClr val="tx1">
                    <a:tint val="75000"/>
                  </a:schemeClr>
                </a:solidFill>
              </a:defRPr>
            </a:lvl7pPr>
            <a:lvl8pPr marL="2400140" indent="0" algn="ctr">
              <a:buNone/>
              <a:defRPr>
                <a:solidFill>
                  <a:schemeClr val="tx1">
                    <a:tint val="75000"/>
                  </a:schemeClr>
                </a:solidFill>
              </a:defRPr>
            </a:lvl8pPr>
            <a:lvl9pPr marL="2743017"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298465B-8D56-49AF-B610-7DE72AC0D42B}" type="datetimeFigureOut">
              <a:rPr lang="en-IN" smtClean="0"/>
              <a:t>22-12-2019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F46F67E-E5FC-46B2-9FAA-CCBEA838091F}" type="slidenum">
              <a:rPr lang="en-IN" smtClean="0"/>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ctr"/>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298465B-8D56-49AF-B610-7DE72AC0D42B}" type="datetimeFigureOut">
              <a:rPr lang="en-IN" smtClean="0"/>
              <a:t>22-12-2019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F46F67E-E5FC-46B2-9FAA-CCBEA838091F}" type="slidenum">
              <a:rPr lang="en-IN" smtClean="0"/>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1" name="Rounded Rectangle 20"/>
          <p:cNvSpPr/>
          <p:nvPr/>
        </p:nvSpPr>
        <p:spPr bwMode="hidden">
          <a:xfrm>
            <a:off x="171450" y="330200"/>
            <a:ext cx="6521958" cy="2060448"/>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 name="Date Placeholder 3"/>
          <p:cNvSpPr>
            <a:spLocks noGrp="1"/>
          </p:cNvSpPr>
          <p:nvPr>
            <p:ph type="dt" sz="half" idx="10"/>
          </p:nvPr>
        </p:nvSpPr>
        <p:spPr/>
        <p:txBody>
          <a:bodyPr/>
          <a:lstStyle/>
          <a:p>
            <a:fld id="{C298465B-8D56-49AF-B610-7DE72AC0D42B}" type="datetimeFigureOut">
              <a:rPr lang="en-IN" smtClean="0"/>
              <a:t>22-12-2019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F46F67E-E5FC-46B2-9FAA-CCBEA838091F}" type="slidenum">
              <a:rPr lang="en-IN" smtClean="0"/>
              <a:t>‹#›</a:t>
            </a:fld>
            <a:endParaRPr lang="en-IN"/>
          </a:p>
        </p:txBody>
      </p:sp>
      <p:grpSp>
        <p:nvGrpSpPr>
          <p:cNvPr id="15" name="Group 14"/>
          <p:cNvGrpSpPr>
            <a:grpSpLocks noChangeAspect="1"/>
          </p:cNvGrpSpPr>
          <p:nvPr/>
        </p:nvGrpSpPr>
        <p:grpSpPr bwMode="hidden">
          <a:xfrm>
            <a:off x="158749" y="1031609"/>
            <a:ext cx="6542532" cy="1923393"/>
            <a:chOff x="-3905250" y="4294188"/>
            <a:chExt cx="13011150" cy="1892300"/>
          </a:xfrm>
        </p:grpSpPr>
        <p:sp>
          <p:nvSpPr>
            <p:cNvPr id="16"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sz="1350"/>
            </a:p>
          </p:txBody>
        </p:sp>
        <p:sp>
          <p:nvSpPr>
            <p:cNvPr id="17"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sz="1350"/>
            </a:p>
          </p:txBody>
        </p:sp>
        <p:sp>
          <p:nvSpPr>
            <p:cNvPr id="18"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sz="1350"/>
            </a:p>
          </p:txBody>
        </p:sp>
        <p:sp>
          <p:nvSpPr>
            <p:cNvPr id="19"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sz="1350"/>
            </a:p>
          </p:txBody>
        </p:sp>
        <p:sp useBgFill="1">
          <p:nvSpPr>
            <p:cNvPr id="20" name="Freeform 19"/>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sz="1350"/>
            </a:p>
          </p:txBody>
        </p:sp>
      </p:grpSp>
      <p:sp>
        <p:nvSpPr>
          <p:cNvPr id="2" name="Vertical Title 1"/>
          <p:cNvSpPr>
            <a:spLocks noGrp="1"/>
          </p:cNvSpPr>
          <p:nvPr>
            <p:ph type="title" orient="vert"/>
          </p:nvPr>
        </p:nvSpPr>
        <p:spPr>
          <a:xfrm>
            <a:off x="4972050" y="2091270"/>
            <a:ext cx="1543050" cy="6481703"/>
          </a:xfrm>
        </p:spPr>
        <p:txBody>
          <a:bodyPr vert="eaVert" anchor="ctr"/>
          <a:lstStyle>
            <a:lvl1pPr algn="l">
              <a:defRPr>
                <a:solidFill>
                  <a:schemeClr val="tx2"/>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342900" y="2091268"/>
            <a:ext cx="4514850" cy="6481705"/>
          </a:xfrm>
        </p:spPr>
        <p:txBody>
          <a:bodyPr vert="eaVert"/>
          <a:lstStyle>
            <a:lvl1pPr>
              <a:buClr>
                <a:schemeClr val="accent1"/>
              </a:buClr>
              <a:defRPr/>
            </a:lvl1pPr>
            <a:lvl2pPr>
              <a:buClr>
                <a:schemeClr val="accent1"/>
              </a:buClr>
              <a:defRPr/>
            </a:lvl2pPr>
            <a:lvl3pPr>
              <a:buClr>
                <a:schemeClr val="accent1"/>
              </a:buClr>
              <a:defRPr/>
            </a:lvl3pPr>
            <a:lvl4pPr>
              <a:buClr>
                <a:schemeClr val="accent1"/>
              </a:buClr>
              <a:defRPr/>
            </a:lvl4pPr>
            <a:lvl5pPr>
              <a:buClr>
                <a:schemeClr val="accent1"/>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298465B-8D56-49AF-B610-7DE72AC0D42B}" type="datetimeFigureOut">
              <a:rPr lang="en-IN" smtClean="0"/>
              <a:t>22-12-2019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F46F67E-E5FC-46B2-9FAA-CCBEA838091F}" type="slidenum">
              <a:rPr lang="en-IN" smtClean="0"/>
              <a:t>‹#›</a:t>
            </a:fld>
            <a:endParaRPr lang="en-IN"/>
          </a:p>
        </p:txBody>
      </p:sp>
      <p:sp>
        <p:nvSpPr>
          <p:cNvPr id="7" name="Title 6"/>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4" name="Rounded Rectangle 13"/>
          <p:cNvSpPr/>
          <p:nvPr/>
        </p:nvSpPr>
        <p:spPr>
          <a:xfrm>
            <a:off x="171450" y="330200"/>
            <a:ext cx="6521958" cy="6841744"/>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9" name="Freeform 14"/>
          <p:cNvSpPr>
            <a:spLocks/>
          </p:cNvSpPr>
          <p:nvPr/>
        </p:nvSpPr>
        <p:spPr bwMode="hidden">
          <a:xfrm>
            <a:off x="4535580" y="6071855"/>
            <a:ext cx="2157322" cy="1031371"/>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10" name="Freeform 18"/>
          <p:cNvSpPr>
            <a:spLocks/>
          </p:cNvSpPr>
          <p:nvPr/>
        </p:nvSpPr>
        <p:spPr bwMode="hidden">
          <a:xfrm>
            <a:off x="1964490" y="5886530"/>
            <a:ext cx="4158386" cy="1227977"/>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11" name="Freeform 22"/>
          <p:cNvSpPr>
            <a:spLocks/>
          </p:cNvSpPr>
          <p:nvPr/>
        </p:nvSpPr>
        <p:spPr bwMode="hidden">
          <a:xfrm>
            <a:off x="2121548" y="5904256"/>
            <a:ext cx="4100985" cy="1118393"/>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12" name="Freeform 26"/>
          <p:cNvSpPr>
            <a:spLocks/>
          </p:cNvSpPr>
          <p:nvPr/>
        </p:nvSpPr>
        <p:spPr bwMode="hidden">
          <a:xfrm>
            <a:off x="4207117" y="5884920"/>
            <a:ext cx="2481000" cy="941126"/>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68580" tIns="34290" rIns="68580" bIns="34290" numCol="1" anchor="t" anchorCtr="0" compatLnSpc="1">
            <a:prstTxWarp prst="textNoShape">
              <a:avLst/>
            </a:prstTxWarp>
          </a:bodyPr>
          <a:lstStyle/>
          <a:p>
            <a:endParaRPr lang="en-US" sz="1350"/>
          </a:p>
        </p:txBody>
      </p:sp>
      <p:sp useBgFill="1">
        <p:nvSpPr>
          <p:cNvPr id="13" name="Freeform 10"/>
          <p:cNvSpPr>
            <a:spLocks/>
          </p:cNvSpPr>
          <p:nvPr/>
        </p:nvSpPr>
        <p:spPr bwMode="hidden">
          <a:xfrm>
            <a:off x="158749" y="5862357"/>
            <a:ext cx="6542532" cy="1920929"/>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68580" tIns="34290" rIns="68580" bIns="34290" numCol="1" anchor="t" anchorCtr="0" compatLnSpc="1">
            <a:prstTxWarp prst="textNoShape">
              <a:avLst/>
            </a:prstTxWarp>
          </a:bodyPr>
          <a:lstStyle/>
          <a:p>
            <a:endParaRPr lang="en-US" sz="1350"/>
          </a:p>
        </p:txBody>
      </p:sp>
      <p:sp>
        <p:nvSpPr>
          <p:cNvPr id="2" name="Title 1"/>
          <p:cNvSpPr>
            <a:spLocks noGrp="1"/>
          </p:cNvSpPr>
          <p:nvPr>
            <p:ph type="title"/>
          </p:nvPr>
        </p:nvSpPr>
        <p:spPr>
          <a:xfrm>
            <a:off x="517524" y="3558477"/>
            <a:ext cx="5829300" cy="2201333"/>
          </a:xfrm>
        </p:spPr>
        <p:txBody>
          <a:bodyPr anchor="t">
            <a:normAutofit/>
          </a:bodyPr>
          <a:lstStyle>
            <a:lvl1pPr algn="ctr">
              <a:defRPr sz="3300" b="0" cap="none"/>
            </a:lvl1pPr>
          </a:lstStyle>
          <a:p>
            <a:r>
              <a:rPr lang="en-US"/>
              <a:t>Click to edit Master title style</a:t>
            </a:r>
            <a:endParaRPr lang="en-US" dirty="0"/>
          </a:p>
        </p:txBody>
      </p:sp>
      <p:sp>
        <p:nvSpPr>
          <p:cNvPr id="3" name="Text Placeholder 2"/>
          <p:cNvSpPr>
            <a:spLocks noGrp="1"/>
          </p:cNvSpPr>
          <p:nvPr>
            <p:ph type="body" idx="1"/>
          </p:nvPr>
        </p:nvSpPr>
        <p:spPr>
          <a:xfrm>
            <a:off x="1025526" y="2076316"/>
            <a:ext cx="4813301" cy="1357490"/>
          </a:xfrm>
        </p:spPr>
        <p:txBody>
          <a:bodyPr anchor="b">
            <a:normAutofit/>
          </a:bodyPr>
          <a:lstStyle>
            <a:lvl1pPr marL="0" indent="0" algn="ctr">
              <a:buNone/>
              <a:defRPr sz="1500">
                <a:solidFill>
                  <a:srgbClr val="FFFFFF"/>
                </a:solidFill>
              </a:defRPr>
            </a:lvl1pPr>
            <a:lvl2pPr marL="342878" indent="0">
              <a:buNone/>
              <a:defRPr sz="1350">
                <a:solidFill>
                  <a:schemeClr val="tx1">
                    <a:tint val="75000"/>
                  </a:schemeClr>
                </a:solidFill>
              </a:defRPr>
            </a:lvl2pPr>
            <a:lvl3pPr marL="685754" indent="0">
              <a:buNone/>
              <a:defRPr sz="1200">
                <a:solidFill>
                  <a:schemeClr val="tx1">
                    <a:tint val="75000"/>
                  </a:schemeClr>
                </a:solidFill>
              </a:defRPr>
            </a:lvl3pPr>
            <a:lvl4pPr marL="1028632" indent="0">
              <a:buNone/>
              <a:defRPr sz="1050">
                <a:solidFill>
                  <a:schemeClr val="tx1">
                    <a:tint val="75000"/>
                  </a:schemeClr>
                </a:solidFill>
              </a:defRPr>
            </a:lvl4pPr>
            <a:lvl5pPr marL="1371508" indent="0">
              <a:buNone/>
              <a:defRPr sz="1050">
                <a:solidFill>
                  <a:schemeClr val="tx1">
                    <a:tint val="75000"/>
                  </a:schemeClr>
                </a:solidFill>
              </a:defRPr>
            </a:lvl5pPr>
            <a:lvl6pPr marL="1714385" indent="0">
              <a:buNone/>
              <a:defRPr sz="1050">
                <a:solidFill>
                  <a:schemeClr val="tx1">
                    <a:tint val="75000"/>
                  </a:schemeClr>
                </a:solidFill>
              </a:defRPr>
            </a:lvl6pPr>
            <a:lvl7pPr marL="2057262" indent="0">
              <a:buNone/>
              <a:defRPr sz="1050">
                <a:solidFill>
                  <a:schemeClr val="tx1">
                    <a:tint val="75000"/>
                  </a:schemeClr>
                </a:solidFill>
              </a:defRPr>
            </a:lvl7pPr>
            <a:lvl8pPr marL="2400140" indent="0">
              <a:buNone/>
              <a:defRPr sz="1050">
                <a:solidFill>
                  <a:schemeClr val="tx1">
                    <a:tint val="75000"/>
                  </a:schemeClr>
                </a:solidFill>
              </a:defRPr>
            </a:lvl8pPr>
            <a:lvl9pPr marL="2743017"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298465B-8D56-49AF-B610-7DE72AC0D42B}" type="datetimeFigureOut">
              <a:rPr lang="en-IN" smtClean="0"/>
              <a:t>22-12-2019</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F46F67E-E5FC-46B2-9FAA-CCBEA838091F}" type="slidenum">
              <a:rPr lang="en-IN" smtClean="0"/>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5" name="Date Placeholder 4"/>
          <p:cNvSpPr>
            <a:spLocks noGrp="1"/>
          </p:cNvSpPr>
          <p:nvPr>
            <p:ph type="dt" sz="half" idx="10"/>
          </p:nvPr>
        </p:nvSpPr>
        <p:spPr/>
        <p:txBody>
          <a:bodyPr/>
          <a:lstStyle/>
          <a:p>
            <a:fld id="{C298465B-8D56-49AF-B610-7DE72AC0D42B}" type="datetimeFigureOut">
              <a:rPr lang="en-IN" smtClean="0"/>
              <a:t>22-12-2019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F46F67E-E5FC-46B2-9FAA-CCBEA838091F}" type="slidenum">
              <a:rPr lang="en-IN" smtClean="0"/>
              <a:t>‹#›</a:t>
            </a:fld>
            <a:endParaRPr lang="en-IN"/>
          </a:p>
        </p:txBody>
      </p:sp>
      <p:sp>
        <p:nvSpPr>
          <p:cNvPr id="9" name="Content Placeholder 8"/>
          <p:cNvSpPr>
            <a:spLocks noGrp="1"/>
          </p:cNvSpPr>
          <p:nvPr>
            <p:ph sz="quarter" idx="13"/>
          </p:nvPr>
        </p:nvSpPr>
        <p:spPr>
          <a:xfrm>
            <a:off x="507491" y="3869944"/>
            <a:ext cx="2866644" cy="49794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Content Placeholder 10"/>
          <p:cNvSpPr>
            <a:spLocks noGrp="1"/>
          </p:cNvSpPr>
          <p:nvPr>
            <p:ph sz="quarter" idx="14"/>
          </p:nvPr>
        </p:nvSpPr>
        <p:spPr>
          <a:xfrm>
            <a:off x="3483864" y="3869944"/>
            <a:ext cx="2866644" cy="49794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507492" y="3868388"/>
            <a:ext cx="2866644" cy="924101"/>
          </a:xfrm>
        </p:spPr>
        <p:txBody>
          <a:bodyPr anchor="ctr"/>
          <a:lstStyle>
            <a:lvl1pPr marL="0" indent="0" algn="ctr">
              <a:buNone/>
              <a:defRPr sz="1800" b="0">
                <a:solidFill>
                  <a:schemeClr val="tx2"/>
                </a:solidFill>
                <a:latin typeface="+mj-lt"/>
              </a:defRPr>
            </a:lvl1pPr>
            <a:lvl2pPr marL="342878" indent="0">
              <a:buNone/>
              <a:defRPr sz="1500" b="1"/>
            </a:lvl2pPr>
            <a:lvl3pPr marL="685754" indent="0">
              <a:buNone/>
              <a:defRPr sz="1350" b="1"/>
            </a:lvl3pPr>
            <a:lvl4pPr marL="1028632" indent="0">
              <a:buNone/>
              <a:defRPr sz="1200" b="1"/>
            </a:lvl4pPr>
            <a:lvl5pPr marL="1371508" indent="0">
              <a:buNone/>
              <a:defRPr sz="1200" b="1"/>
            </a:lvl5pPr>
            <a:lvl6pPr marL="1714385" indent="0">
              <a:buNone/>
              <a:defRPr sz="1200" b="1"/>
            </a:lvl6pPr>
            <a:lvl7pPr marL="2057262" indent="0">
              <a:buNone/>
              <a:defRPr sz="1200" b="1"/>
            </a:lvl7pPr>
            <a:lvl8pPr marL="2400140" indent="0">
              <a:buNone/>
              <a:defRPr sz="1200" b="1"/>
            </a:lvl8pPr>
            <a:lvl9pPr marL="2743017" indent="0">
              <a:buNone/>
              <a:defRPr sz="1200" b="1"/>
            </a:lvl9pPr>
          </a:lstStyle>
          <a:p>
            <a:pPr lvl="0"/>
            <a:r>
              <a:rPr lang="en-US"/>
              <a:t>Click to edit Master text styles</a:t>
            </a:r>
          </a:p>
        </p:txBody>
      </p:sp>
      <p:sp>
        <p:nvSpPr>
          <p:cNvPr id="4" name="Content Placeholder 3"/>
          <p:cNvSpPr>
            <a:spLocks noGrp="1"/>
          </p:cNvSpPr>
          <p:nvPr>
            <p:ph sz="half" idx="2"/>
          </p:nvPr>
        </p:nvSpPr>
        <p:spPr>
          <a:xfrm>
            <a:off x="508002" y="4953002"/>
            <a:ext cx="2865041" cy="3895902"/>
          </a:xfrm>
        </p:spPr>
        <p:txBody>
          <a:bodyPr/>
          <a:lstStyle>
            <a:lvl1pPr>
              <a:defRPr sz="1500"/>
            </a:lvl1pPr>
            <a:lvl2pPr>
              <a:defRPr sz="1350"/>
            </a:lvl2pPr>
            <a:lvl3pPr>
              <a:defRPr sz="1200"/>
            </a:lvl3pPr>
            <a:lvl4pPr>
              <a:defRPr sz="1050"/>
            </a:lvl4pPr>
            <a:lvl5pPr>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486150" y="3868385"/>
            <a:ext cx="2866644" cy="924101"/>
          </a:xfrm>
        </p:spPr>
        <p:txBody>
          <a:bodyPr anchor="ctr"/>
          <a:lstStyle>
            <a:lvl1pPr marL="0" indent="0" algn="ctr">
              <a:buNone/>
              <a:defRPr sz="1800" b="0" i="0">
                <a:solidFill>
                  <a:schemeClr val="tx2"/>
                </a:solidFill>
                <a:latin typeface="+mj-lt"/>
              </a:defRPr>
            </a:lvl1pPr>
            <a:lvl2pPr marL="342878" indent="0">
              <a:buNone/>
              <a:defRPr sz="1500" b="1"/>
            </a:lvl2pPr>
            <a:lvl3pPr marL="685754" indent="0">
              <a:buNone/>
              <a:defRPr sz="1350" b="1"/>
            </a:lvl3pPr>
            <a:lvl4pPr marL="1028632" indent="0">
              <a:buNone/>
              <a:defRPr sz="1200" b="1"/>
            </a:lvl4pPr>
            <a:lvl5pPr marL="1371508" indent="0">
              <a:buNone/>
              <a:defRPr sz="1200" b="1"/>
            </a:lvl5pPr>
            <a:lvl6pPr marL="1714385" indent="0">
              <a:buNone/>
              <a:defRPr sz="1200" b="1"/>
            </a:lvl6pPr>
            <a:lvl7pPr marL="2057262" indent="0">
              <a:buNone/>
              <a:defRPr sz="1200" b="1"/>
            </a:lvl7pPr>
            <a:lvl8pPr marL="2400140" indent="0">
              <a:buNone/>
              <a:defRPr sz="1200" b="1"/>
            </a:lvl8pPr>
            <a:lvl9pPr marL="2743017"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483769" y="4953002"/>
            <a:ext cx="2866644" cy="3895902"/>
          </a:xfrm>
        </p:spPr>
        <p:txBody>
          <a:bodyPr/>
          <a:lstStyle>
            <a:lvl1pPr>
              <a:defRPr sz="1500"/>
            </a:lvl1pPr>
            <a:lvl2pPr>
              <a:defRPr sz="1350"/>
            </a:lvl2pPr>
            <a:lvl3pPr>
              <a:defRPr sz="1200"/>
            </a:lvl3pPr>
            <a:lvl4pPr>
              <a:defRPr sz="1050"/>
            </a:lvl4pPr>
            <a:lvl5pPr>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298465B-8D56-49AF-B610-7DE72AC0D42B}" type="datetimeFigureOut">
              <a:rPr lang="en-IN" smtClean="0"/>
              <a:t>22-12-2019</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F46F67E-E5FC-46B2-9FAA-CCBEA838091F}" type="slidenum">
              <a:rPr lang="en-IN" smtClean="0"/>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298465B-8D56-49AF-B610-7DE72AC0D42B}" type="datetimeFigureOut">
              <a:rPr lang="en-IN" smtClean="0"/>
              <a:t>22-12-2019</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F46F67E-E5FC-46B2-9FAA-CCBEA838091F}" type="slidenum">
              <a:rPr lang="en-IN" smtClean="0"/>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12" name="Rounded Rectangle 11"/>
          <p:cNvSpPr/>
          <p:nvPr/>
        </p:nvSpPr>
        <p:spPr>
          <a:xfrm>
            <a:off x="171450" y="330200"/>
            <a:ext cx="6521958" cy="2060448"/>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6" name="Group 5"/>
          <p:cNvGrpSpPr>
            <a:grpSpLocks noChangeAspect="1"/>
          </p:cNvGrpSpPr>
          <p:nvPr/>
        </p:nvGrpSpPr>
        <p:grpSpPr bwMode="hidden">
          <a:xfrm>
            <a:off x="158749" y="1031609"/>
            <a:ext cx="6542532" cy="1920929"/>
            <a:chOff x="-3905251" y="4294188"/>
            <a:chExt cx="13027839" cy="1892300"/>
          </a:xfrm>
        </p:grpSpPr>
        <p:sp>
          <p:nvSpPr>
            <p:cNvPr id="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sz="1350"/>
            </a:p>
          </p:txBody>
        </p:sp>
        <p:sp>
          <p:nvSpPr>
            <p:cNvPr id="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sz="1350"/>
            </a:p>
          </p:txBody>
        </p:sp>
        <p:sp>
          <p:nvSpPr>
            <p:cNvPr id="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sz="1350"/>
            </a:p>
          </p:txBody>
        </p:sp>
        <p:sp>
          <p:nvSpPr>
            <p:cNvPr id="1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sz="1350"/>
            </a:p>
          </p:txBody>
        </p:sp>
        <p:sp useBgFill="1">
          <p:nvSpPr>
            <p:cNvPr id="1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sz="1350"/>
            </a:p>
          </p:txBody>
        </p:sp>
      </p:grpSp>
      <p:sp>
        <p:nvSpPr>
          <p:cNvPr id="2" name="Date Placeholder 1"/>
          <p:cNvSpPr>
            <a:spLocks noGrp="1"/>
          </p:cNvSpPr>
          <p:nvPr>
            <p:ph type="dt" sz="half" idx="10"/>
          </p:nvPr>
        </p:nvSpPr>
        <p:spPr/>
        <p:txBody>
          <a:bodyPr/>
          <a:lstStyle/>
          <a:p>
            <a:fld id="{C298465B-8D56-49AF-B610-7DE72AC0D42B}" type="datetimeFigureOut">
              <a:rPr lang="en-IN" smtClean="0"/>
              <a:t>22-12-2019</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F46F67E-E5FC-46B2-9FAA-CCBEA838091F}" type="slidenum">
              <a:rPr lang="en-IN" smtClean="0"/>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5" name="Rounded Rectangle 14"/>
          <p:cNvSpPr/>
          <p:nvPr/>
        </p:nvSpPr>
        <p:spPr>
          <a:xfrm>
            <a:off x="171450" y="330200"/>
            <a:ext cx="6521958" cy="2060448"/>
          </a:xfrm>
          <a:prstGeom prst="roundRect">
            <a:avLst>
              <a:gd name="adj" fmla="val 7136"/>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 name="Date Placeholder 4"/>
          <p:cNvSpPr>
            <a:spLocks noGrp="1"/>
          </p:cNvSpPr>
          <p:nvPr>
            <p:ph type="dt" sz="half" idx="10"/>
          </p:nvPr>
        </p:nvSpPr>
        <p:spPr/>
        <p:txBody>
          <a:bodyPr/>
          <a:lstStyle/>
          <a:p>
            <a:fld id="{C298465B-8D56-49AF-B610-7DE72AC0D42B}" type="datetimeFigureOut">
              <a:rPr lang="en-IN" smtClean="0"/>
              <a:t>22-12-2019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F46F67E-E5FC-46B2-9FAA-CCBEA838091F}" type="slidenum">
              <a:rPr lang="en-IN" smtClean="0"/>
              <a:t>‹#›</a:t>
            </a:fld>
            <a:endParaRPr lang="en-IN"/>
          </a:p>
        </p:txBody>
      </p:sp>
      <p:sp>
        <p:nvSpPr>
          <p:cNvPr id="4" name="Text Placeholder 3"/>
          <p:cNvSpPr>
            <a:spLocks noGrp="1"/>
          </p:cNvSpPr>
          <p:nvPr>
            <p:ph type="body" sz="half" idx="2"/>
          </p:nvPr>
        </p:nvSpPr>
        <p:spPr>
          <a:xfrm>
            <a:off x="685800" y="5173134"/>
            <a:ext cx="2514600" cy="2751668"/>
          </a:xfrm>
        </p:spPr>
        <p:txBody>
          <a:bodyPr anchor="t">
            <a:normAutofit/>
          </a:bodyPr>
          <a:lstStyle>
            <a:lvl1pPr marL="0" indent="0">
              <a:spcBef>
                <a:spcPts val="0"/>
              </a:spcBef>
              <a:spcAft>
                <a:spcPts val="450"/>
              </a:spcAft>
              <a:buNone/>
              <a:defRPr sz="1350">
                <a:solidFill>
                  <a:schemeClr val="tx2"/>
                </a:solidFill>
              </a:defRPr>
            </a:lvl1pPr>
            <a:lvl2pPr marL="342878" indent="0">
              <a:buNone/>
              <a:defRPr sz="900"/>
            </a:lvl2pPr>
            <a:lvl3pPr marL="685754" indent="0">
              <a:buNone/>
              <a:defRPr sz="750"/>
            </a:lvl3pPr>
            <a:lvl4pPr marL="1028632" indent="0">
              <a:buNone/>
              <a:defRPr sz="675"/>
            </a:lvl4pPr>
            <a:lvl5pPr marL="1371508" indent="0">
              <a:buNone/>
              <a:defRPr sz="675"/>
            </a:lvl5pPr>
            <a:lvl6pPr marL="1714385" indent="0">
              <a:buNone/>
              <a:defRPr sz="675"/>
            </a:lvl6pPr>
            <a:lvl7pPr marL="2057262" indent="0">
              <a:buNone/>
              <a:defRPr sz="675"/>
            </a:lvl7pPr>
            <a:lvl8pPr marL="2400140" indent="0">
              <a:buNone/>
              <a:defRPr sz="675"/>
            </a:lvl8pPr>
            <a:lvl9pPr marL="2743017" indent="0">
              <a:buNone/>
              <a:defRPr sz="675"/>
            </a:lvl9pPr>
          </a:lstStyle>
          <a:p>
            <a:pPr lvl="0"/>
            <a:r>
              <a:rPr lang="en-US"/>
              <a:t>Click to edit Master text styles</a:t>
            </a:r>
          </a:p>
        </p:txBody>
      </p:sp>
      <p:grpSp>
        <p:nvGrpSpPr>
          <p:cNvPr id="2" name="Group 23"/>
          <p:cNvGrpSpPr>
            <a:grpSpLocks noChangeAspect="1"/>
          </p:cNvGrpSpPr>
          <p:nvPr/>
        </p:nvGrpSpPr>
        <p:grpSpPr bwMode="hidden">
          <a:xfrm>
            <a:off x="158749" y="1031609"/>
            <a:ext cx="6542532" cy="1923393"/>
            <a:chOff x="-3905250" y="4294188"/>
            <a:chExt cx="13011150" cy="1892300"/>
          </a:xfrm>
        </p:grpSpPr>
        <p:sp>
          <p:nvSpPr>
            <p:cNvPr id="25"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sz="1350"/>
            </a:p>
          </p:txBody>
        </p:sp>
        <p:sp>
          <p:nvSpPr>
            <p:cNvPr id="26"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sz="1350"/>
            </a:p>
          </p:txBody>
        </p:sp>
        <p:sp>
          <p:nvSpPr>
            <p:cNvPr id="27"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sz="1350"/>
            </a:p>
          </p:txBody>
        </p:sp>
        <p:sp>
          <p:nvSpPr>
            <p:cNvPr id="28"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sz="1350"/>
            </a:p>
          </p:txBody>
        </p:sp>
        <p:sp useBgFill="1">
          <p:nvSpPr>
            <p:cNvPr id="29" name="Freeform 28"/>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sz="1350"/>
            </a:p>
          </p:txBody>
        </p:sp>
      </p:grpSp>
      <p:sp>
        <p:nvSpPr>
          <p:cNvPr id="22" name="Title 21"/>
          <p:cNvSpPr>
            <a:spLocks noGrp="1"/>
          </p:cNvSpPr>
          <p:nvPr>
            <p:ph type="title"/>
          </p:nvPr>
        </p:nvSpPr>
        <p:spPr>
          <a:xfrm>
            <a:off x="685800" y="3302000"/>
            <a:ext cx="2514600" cy="1809496"/>
          </a:xfrm>
        </p:spPr>
        <p:txBody>
          <a:bodyPr anchor="b">
            <a:noAutofit/>
          </a:bodyPr>
          <a:lstStyle>
            <a:lvl1pPr algn="l">
              <a:defRPr sz="240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3488972" y="2641600"/>
            <a:ext cx="2928057" cy="5503333"/>
          </a:xfrm>
        </p:spPr>
        <p:txBody>
          <a:bodyPr anchor="ctr"/>
          <a:lstStyle>
            <a:lvl1pPr>
              <a:buClr>
                <a:schemeClr val="bg1"/>
              </a:buClr>
              <a:defRPr sz="1650">
                <a:solidFill>
                  <a:schemeClr val="tx2"/>
                </a:solidFill>
              </a:defRPr>
            </a:lvl1pPr>
            <a:lvl2pPr>
              <a:buClr>
                <a:schemeClr val="bg1"/>
              </a:buClr>
              <a:defRPr sz="1500">
                <a:solidFill>
                  <a:schemeClr val="tx2"/>
                </a:solidFill>
              </a:defRPr>
            </a:lvl2pPr>
            <a:lvl3pPr>
              <a:buClr>
                <a:schemeClr val="bg1"/>
              </a:buClr>
              <a:defRPr sz="1350">
                <a:solidFill>
                  <a:schemeClr val="tx2"/>
                </a:solidFill>
              </a:defRPr>
            </a:lvl3pPr>
            <a:lvl4pPr>
              <a:buClr>
                <a:schemeClr val="bg1"/>
              </a:buClr>
              <a:defRPr sz="1200">
                <a:solidFill>
                  <a:schemeClr val="tx2"/>
                </a:solidFill>
              </a:defRPr>
            </a:lvl4pPr>
            <a:lvl5pPr>
              <a:buClr>
                <a:schemeClr val="bg1"/>
              </a:buClr>
              <a:defRPr sz="1200">
                <a:solidFill>
                  <a:schemeClr val="tx2"/>
                </a:solidFill>
              </a:defRPr>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5" name="Rounded Rectangle 14"/>
          <p:cNvSpPr/>
          <p:nvPr/>
        </p:nvSpPr>
        <p:spPr>
          <a:xfrm>
            <a:off x="171450" y="330200"/>
            <a:ext cx="6521958" cy="8717280"/>
          </a:xfrm>
          <a:prstGeom prst="roundRect">
            <a:avLst>
              <a:gd name="adj" fmla="val 1272"/>
            </a:avLst>
          </a:prstGeom>
          <a:gradFill>
            <a:gsLst>
              <a:gs pos="0">
                <a:schemeClr val="accent1">
                  <a:lumMod val="75000"/>
                </a:schemeClr>
              </a:gs>
              <a:gs pos="10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9" name="Group 8"/>
          <p:cNvGrpSpPr>
            <a:grpSpLocks noChangeAspect="1"/>
          </p:cNvGrpSpPr>
          <p:nvPr/>
        </p:nvGrpSpPr>
        <p:grpSpPr bwMode="hidden">
          <a:xfrm>
            <a:off x="158749" y="7733502"/>
            <a:ext cx="6542532" cy="1923393"/>
            <a:chOff x="-3905250" y="4294188"/>
            <a:chExt cx="13011150" cy="1892300"/>
          </a:xfrm>
        </p:grpSpPr>
        <p:sp>
          <p:nvSpPr>
            <p:cNvPr id="10"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sz="1350"/>
            </a:p>
          </p:txBody>
        </p:sp>
        <p:sp>
          <p:nvSpPr>
            <p:cNvPr id="11"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sz="1350"/>
            </a:p>
          </p:txBody>
        </p:sp>
        <p:sp>
          <p:nvSpPr>
            <p:cNvPr id="12"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sz="1350"/>
            </a:p>
          </p:txBody>
        </p:sp>
        <p:sp>
          <p:nvSpPr>
            <p:cNvPr id="13"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sz="1350"/>
            </a:p>
          </p:txBody>
        </p:sp>
        <p:sp useBgFill="1">
          <p:nvSpPr>
            <p:cNvPr id="14" name="Freeform 10"/>
            <p:cNvSpPr>
              <a:spLocks/>
            </p:cNvSpPr>
            <p:nvPr/>
          </p:nvSpPr>
          <p:spPr bwMode="hidden">
            <a:xfrm>
              <a:off x="-3905250" y="4294188"/>
              <a:ext cx="13011150"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sz="1350"/>
            </a:p>
          </p:txBody>
        </p:sp>
      </p:grpSp>
      <p:sp>
        <p:nvSpPr>
          <p:cNvPr id="2" name="Title 1"/>
          <p:cNvSpPr>
            <a:spLocks noGrp="1"/>
          </p:cNvSpPr>
          <p:nvPr>
            <p:ph type="title"/>
          </p:nvPr>
        </p:nvSpPr>
        <p:spPr>
          <a:xfrm>
            <a:off x="3655617" y="489187"/>
            <a:ext cx="2859484" cy="3509905"/>
          </a:xfrm>
        </p:spPr>
        <p:txBody>
          <a:bodyPr anchor="b">
            <a:normAutofit/>
          </a:bodyPr>
          <a:lstStyle>
            <a:lvl1pPr algn="l">
              <a:defRPr sz="21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3651250" y="4023551"/>
            <a:ext cx="2863850" cy="3497675"/>
          </a:xfrm>
        </p:spPr>
        <p:txBody>
          <a:bodyPr>
            <a:normAutofit/>
          </a:bodyPr>
          <a:lstStyle>
            <a:lvl1pPr marL="0" indent="0">
              <a:buNone/>
              <a:defRPr sz="1350">
                <a:solidFill>
                  <a:srgbClr val="FFFFFF"/>
                </a:solidFill>
              </a:defRPr>
            </a:lvl1pPr>
            <a:lvl2pPr marL="342878" indent="0">
              <a:buNone/>
              <a:defRPr sz="900"/>
            </a:lvl2pPr>
            <a:lvl3pPr marL="685754" indent="0">
              <a:buNone/>
              <a:defRPr sz="750"/>
            </a:lvl3pPr>
            <a:lvl4pPr marL="1028632" indent="0">
              <a:buNone/>
              <a:defRPr sz="675"/>
            </a:lvl4pPr>
            <a:lvl5pPr marL="1371508" indent="0">
              <a:buNone/>
              <a:defRPr sz="675"/>
            </a:lvl5pPr>
            <a:lvl6pPr marL="1714385" indent="0">
              <a:buNone/>
              <a:defRPr sz="675"/>
            </a:lvl6pPr>
            <a:lvl7pPr marL="2057262" indent="0">
              <a:buNone/>
              <a:defRPr sz="675"/>
            </a:lvl7pPr>
            <a:lvl8pPr marL="2400140" indent="0">
              <a:buNone/>
              <a:defRPr sz="675"/>
            </a:lvl8pPr>
            <a:lvl9pPr marL="2743017"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C298465B-8D56-49AF-B610-7DE72AC0D42B}" type="datetimeFigureOut">
              <a:rPr lang="en-IN" smtClean="0"/>
              <a:t>22-12-2019</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F46F67E-E5FC-46B2-9FAA-CCBEA838091F}" type="slidenum">
              <a:rPr lang="en-IN" smtClean="0"/>
              <a:t>‹#›</a:t>
            </a:fld>
            <a:endParaRPr lang="en-IN"/>
          </a:p>
        </p:txBody>
      </p:sp>
      <p:sp>
        <p:nvSpPr>
          <p:cNvPr id="3" name="Picture Placeholder 2"/>
          <p:cNvSpPr>
            <a:spLocks noGrp="1"/>
          </p:cNvSpPr>
          <p:nvPr>
            <p:ph type="pic" idx="1"/>
          </p:nvPr>
        </p:nvSpPr>
        <p:spPr>
          <a:xfrm>
            <a:off x="628650" y="1981200"/>
            <a:ext cx="2674620" cy="4226560"/>
          </a:xfrm>
          <a:prstGeom prst="roundRect">
            <a:avLst>
              <a:gd name="adj" fmla="val 3924"/>
            </a:avLst>
          </a:prstGeom>
          <a:solidFill>
            <a:schemeClr val="accent1"/>
          </a:solidFill>
          <a:ln>
            <a:noFill/>
          </a:ln>
          <a:effectLst>
            <a:reflection blurRad="12700" stA="30000" endPos="30000" dist="5000" dir="5400000" sy="-100000" algn="bl" rotWithShape="0"/>
          </a:effectLst>
          <a:scene3d>
            <a:camera prst="perspectiveContrastingLeftFacing" fov="600000">
              <a:rot lat="240000" lon="19799999" rev="0"/>
            </a:camera>
            <a:lightRig rig="threePt" dir="t">
              <a:rot lat="0" lon="0" rev="2700000"/>
            </a:lightRig>
          </a:scene3d>
          <a:sp3d>
            <a:bevelT w="44450" h="31750"/>
          </a:sp3d>
        </p:spPr>
        <p:txBody>
          <a:bodyPr/>
          <a:lstStyle>
            <a:lvl1pPr marL="0" indent="0" algn="ctr">
              <a:buNone/>
              <a:defRPr sz="2400">
                <a:solidFill>
                  <a:schemeClr val="bg1"/>
                </a:solidFill>
              </a:defRPr>
            </a:lvl1pPr>
            <a:lvl2pPr marL="342878" indent="0">
              <a:buNone/>
              <a:defRPr sz="2100"/>
            </a:lvl2pPr>
            <a:lvl3pPr marL="685754" indent="0">
              <a:buNone/>
              <a:defRPr sz="1800"/>
            </a:lvl3pPr>
            <a:lvl4pPr marL="1028632" indent="0">
              <a:buNone/>
              <a:defRPr sz="1500"/>
            </a:lvl4pPr>
            <a:lvl5pPr marL="1371508" indent="0">
              <a:buNone/>
              <a:defRPr sz="1500"/>
            </a:lvl5pPr>
            <a:lvl6pPr marL="1714385" indent="0">
              <a:buNone/>
              <a:defRPr sz="1500"/>
            </a:lvl6pPr>
            <a:lvl7pPr marL="2057262" indent="0">
              <a:buNone/>
              <a:defRPr sz="1500"/>
            </a:lvl7pPr>
            <a:lvl8pPr marL="2400140" indent="0">
              <a:buNone/>
              <a:defRPr sz="1500"/>
            </a:lvl8pPr>
            <a:lvl9pPr marL="2743017" indent="0">
              <a:buNone/>
              <a:defRPr sz="1500"/>
            </a:lvl9pPr>
          </a:lstStyle>
          <a:p>
            <a:r>
              <a:rPr lang="en-US"/>
              <a:t>Click icon to add picture</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 name="Rounded Rectangle 13"/>
          <p:cNvSpPr/>
          <p:nvPr/>
        </p:nvSpPr>
        <p:spPr>
          <a:xfrm>
            <a:off x="171450" y="330200"/>
            <a:ext cx="6521958" cy="3566160"/>
          </a:xfrm>
          <a:prstGeom prst="roundRect">
            <a:avLst>
              <a:gd name="adj" fmla="val 3362"/>
            </a:avLst>
          </a:prstGeom>
          <a:gradFill>
            <a:gsLst>
              <a:gs pos="0">
                <a:schemeClr val="accent1">
                  <a:lumMod val="75000"/>
                </a:schemeClr>
              </a:gs>
              <a:gs pos="90000">
                <a:schemeClr val="accent1">
                  <a:lumMod val="60000"/>
                  <a:lumOff val="40000"/>
                </a:schemeClr>
              </a:gs>
            </a:gsLst>
            <a:lin ang="5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nvGrpSpPr>
          <p:cNvPr id="8" name="Group 15"/>
          <p:cNvGrpSpPr>
            <a:grpSpLocks noChangeAspect="1"/>
          </p:cNvGrpSpPr>
          <p:nvPr/>
        </p:nvGrpSpPr>
        <p:grpSpPr bwMode="hidden">
          <a:xfrm>
            <a:off x="158749" y="2425842"/>
            <a:ext cx="6542532" cy="1920929"/>
            <a:chOff x="-3905251" y="4294188"/>
            <a:chExt cx="13027839" cy="1892300"/>
          </a:xfrm>
        </p:grpSpPr>
        <p:sp>
          <p:nvSpPr>
            <p:cNvPr id="17" name="Freeform 14"/>
            <p:cNvSpPr>
              <a:spLocks/>
            </p:cNvSpPr>
            <p:nvPr/>
          </p:nvSpPr>
          <p:spPr bwMode="hidden">
            <a:xfrm>
              <a:off x="4810125" y="4500563"/>
              <a:ext cx="4295775" cy="1016000"/>
            </a:xfrm>
            <a:custGeom>
              <a:avLst/>
              <a:gdLst/>
              <a:ahLst/>
              <a:cxnLst>
                <a:cxn ang="0">
                  <a:pos x="2700" y="0"/>
                </a:cxn>
                <a:cxn ang="0">
                  <a:pos x="2700" y="0"/>
                </a:cxn>
                <a:cxn ang="0">
                  <a:pos x="2586" y="18"/>
                </a:cxn>
                <a:cxn ang="0">
                  <a:pos x="2470" y="38"/>
                </a:cxn>
                <a:cxn ang="0">
                  <a:pos x="2352" y="60"/>
                </a:cxn>
                <a:cxn ang="0">
                  <a:pos x="2230" y="82"/>
                </a:cxn>
                <a:cxn ang="0">
                  <a:pos x="2106" y="108"/>
                </a:cxn>
                <a:cxn ang="0">
                  <a:pos x="1978" y="134"/>
                </a:cxn>
                <a:cxn ang="0">
                  <a:pos x="1848" y="164"/>
                </a:cxn>
                <a:cxn ang="0">
                  <a:pos x="1714" y="194"/>
                </a:cxn>
                <a:cxn ang="0">
                  <a:pos x="1714" y="194"/>
                </a:cxn>
                <a:cxn ang="0">
                  <a:pos x="1472" y="252"/>
                </a:cxn>
                <a:cxn ang="0">
                  <a:pos x="1236" y="304"/>
                </a:cxn>
                <a:cxn ang="0">
                  <a:pos x="1010" y="352"/>
                </a:cxn>
                <a:cxn ang="0">
                  <a:pos x="792" y="398"/>
                </a:cxn>
                <a:cxn ang="0">
                  <a:pos x="584" y="438"/>
                </a:cxn>
                <a:cxn ang="0">
                  <a:pos x="382" y="474"/>
                </a:cxn>
                <a:cxn ang="0">
                  <a:pos x="188" y="508"/>
                </a:cxn>
                <a:cxn ang="0">
                  <a:pos x="0" y="538"/>
                </a:cxn>
                <a:cxn ang="0">
                  <a:pos x="0" y="538"/>
                </a:cxn>
                <a:cxn ang="0">
                  <a:pos x="130" y="556"/>
                </a:cxn>
                <a:cxn ang="0">
                  <a:pos x="254" y="572"/>
                </a:cxn>
                <a:cxn ang="0">
                  <a:pos x="374" y="586"/>
                </a:cxn>
                <a:cxn ang="0">
                  <a:pos x="492" y="598"/>
                </a:cxn>
                <a:cxn ang="0">
                  <a:pos x="606" y="610"/>
                </a:cxn>
                <a:cxn ang="0">
                  <a:pos x="716" y="618"/>
                </a:cxn>
                <a:cxn ang="0">
                  <a:pos x="822" y="626"/>
                </a:cxn>
                <a:cxn ang="0">
                  <a:pos x="926" y="632"/>
                </a:cxn>
                <a:cxn ang="0">
                  <a:pos x="1028" y="636"/>
                </a:cxn>
                <a:cxn ang="0">
                  <a:pos x="1126" y="638"/>
                </a:cxn>
                <a:cxn ang="0">
                  <a:pos x="1220" y="640"/>
                </a:cxn>
                <a:cxn ang="0">
                  <a:pos x="1312" y="640"/>
                </a:cxn>
                <a:cxn ang="0">
                  <a:pos x="1402" y="638"/>
                </a:cxn>
                <a:cxn ang="0">
                  <a:pos x="1490" y="636"/>
                </a:cxn>
                <a:cxn ang="0">
                  <a:pos x="1574" y="632"/>
                </a:cxn>
                <a:cxn ang="0">
                  <a:pos x="1656" y="626"/>
                </a:cxn>
                <a:cxn ang="0">
                  <a:pos x="1734" y="620"/>
                </a:cxn>
                <a:cxn ang="0">
                  <a:pos x="1812" y="612"/>
                </a:cxn>
                <a:cxn ang="0">
                  <a:pos x="1886" y="602"/>
                </a:cxn>
                <a:cxn ang="0">
                  <a:pos x="1960" y="592"/>
                </a:cxn>
                <a:cxn ang="0">
                  <a:pos x="2030" y="580"/>
                </a:cxn>
                <a:cxn ang="0">
                  <a:pos x="2100" y="568"/>
                </a:cxn>
                <a:cxn ang="0">
                  <a:pos x="2166" y="554"/>
                </a:cxn>
                <a:cxn ang="0">
                  <a:pos x="2232" y="540"/>
                </a:cxn>
                <a:cxn ang="0">
                  <a:pos x="2296" y="524"/>
                </a:cxn>
                <a:cxn ang="0">
                  <a:pos x="2358" y="508"/>
                </a:cxn>
                <a:cxn ang="0">
                  <a:pos x="2418" y="490"/>
                </a:cxn>
                <a:cxn ang="0">
                  <a:pos x="2478" y="472"/>
                </a:cxn>
                <a:cxn ang="0">
                  <a:pos x="2592" y="432"/>
                </a:cxn>
                <a:cxn ang="0">
                  <a:pos x="2702" y="390"/>
                </a:cxn>
                <a:cxn ang="0">
                  <a:pos x="2702" y="390"/>
                </a:cxn>
                <a:cxn ang="0">
                  <a:pos x="2706" y="388"/>
                </a:cxn>
                <a:cxn ang="0">
                  <a:pos x="2706" y="388"/>
                </a:cxn>
                <a:cxn ang="0">
                  <a:pos x="2706" y="0"/>
                </a:cxn>
                <a:cxn ang="0">
                  <a:pos x="2706" y="0"/>
                </a:cxn>
                <a:cxn ang="0">
                  <a:pos x="2700" y="0"/>
                </a:cxn>
                <a:cxn ang="0">
                  <a:pos x="2700" y="0"/>
                </a:cxn>
              </a:cxnLst>
              <a:rect l="0" t="0" r="r" b="b"/>
              <a:pathLst>
                <a:path w="2706" h="640">
                  <a:moveTo>
                    <a:pt x="2700" y="0"/>
                  </a:moveTo>
                  <a:lnTo>
                    <a:pt x="2700" y="0"/>
                  </a:lnTo>
                  <a:lnTo>
                    <a:pt x="2586" y="18"/>
                  </a:lnTo>
                  <a:lnTo>
                    <a:pt x="2470" y="38"/>
                  </a:lnTo>
                  <a:lnTo>
                    <a:pt x="2352" y="60"/>
                  </a:lnTo>
                  <a:lnTo>
                    <a:pt x="2230" y="82"/>
                  </a:lnTo>
                  <a:lnTo>
                    <a:pt x="2106" y="108"/>
                  </a:lnTo>
                  <a:lnTo>
                    <a:pt x="1978" y="134"/>
                  </a:lnTo>
                  <a:lnTo>
                    <a:pt x="1848" y="164"/>
                  </a:lnTo>
                  <a:lnTo>
                    <a:pt x="1714" y="194"/>
                  </a:lnTo>
                  <a:lnTo>
                    <a:pt x="1714" y="194"/>
                  </a:lnTo>
                  <a:lnTo>
                    <a:pt x="1472" y="252"/>
                  </a:lnTo>
                  <a:lnTo>
                    <a:pt x="1236" y="304"/>
                  </a:lnTo>
                  <a:lnTo>
                    <a:pt x="1010" y="352"/>
                  </a:lnTo>
                  <a:lnTo>
                    <a:pt x="792" y="398"/>
                  </a:lnTo>
                  <a:lnTo>
                    <a:pt x="584" y="438"/>
                  </a:lnTo>
                  <a:lnTo>
                    <a:pt x="382" y="474"/>
                  </a:lnTo>
                  <a:lnTo>
                    <a:pt x="188" y="508"/>
                  </a:lnTo>
                  <a:lnTo>
                    <a:pt x="0" y="538"/>
                  </a:lnTo>
                  <a:lnTo>
                    <a:pt x="0" y="538"/>
                  </a:lnTo>
                  <a:lnTo>
                    <a:pt x="130" y="556"/>
                  </a:lnTo>
                  <a:lnTo>
                    <a:pt x="254" y="572"/>
                  </a:lnTo>
                  <a:lnTo>
                    <a:pt x="374" y="586"/>
                  </a:lnTo>
                  <a:lnTo>
                    <a:pt x="492" y="598"/>
                  </a:lnTo>
                  <a:lnTo>
                    <a:pt x="606" y="610"/>
                  </a:lnTo>
                  <a:lnTo>
                    <a:pt x="716" y="618"/>
                  </a:lnTo>
                  <a:lnTo>
                    <a:pt x="822" y="626"/>
                  </a:lnTo>
                  <a:lnTo>
                    <a:pt x="926" y="632"/>
                  </a:lnTo>
                  <a:lnTo>
                    <a:pt x="1028" y="636"/>
                  </a:lnTo>
                  <a:lnTo>
                    <a:pt x="1126" y="638"/>
                  </a:lnTo>
                  <a:lnTo>
                    <a:pt x="1220" y="640"/>
                  </a:lnTo>
                  <a:lnTo>
                    <a:pt x="1312" y="640"/>
                  </a:lnTo>
                  <a:lnTo>
                    <a:pt x="1402" y="638"/>
                  </a:lnTo>
                  <a:lnTo>
                    <a:pt x="1490" y="636"/>
                  </a:lnTo>
                  <a:lnTo>
                    <a:pt x="1574" y="632"/>
                  </a:lnTo>
                  <a:lnTo>
                    <a:pt x="1656" y="626"/>
                  </a:lnTo>
                  <a:lnTo>
                    <a:pt x="1734" y="620"/>
                  </a:lnTo>
                  <a:lnTo>
                    <a:pt x="1812" y="612"/>
                  </a:lnTo>
                  <a:lnTo>
                    <a:pt x="1886" y="602"/>
                  </a:lnTo>
                  <a:lnTo>
                    <a:pt x="1960" y="592"/>
                  </a:lnTo>
                  <a:lnTo>
                    <a:pt x="2030" y="580"/>
                  </a:lnTo>
                  <a:lnTo>
                    <a:pt x="2100" y="568"/>
                  </a:lnTo>
                  <a:lnTo>
                    <a:pt x="2166" y="554"/>
                  </a:lnTo>
                  <a:lnTo>
                    <a:pt x="2232" y="540"/>
                  </a:lnTo>
                  <a:lnTo>
                    <a:pt x="2296" y="524"/>
                  </a:lnTo>
                  <a:lnTo>
                    <a:pt x="2358" y="508"/>
                  </a:lnTo>
                  <a:lnTo>
                    <a:pt x="2418" y="490"/>
                  </a:lnTo>
                  <a:lnTo>
                    <a:pt x="2478" y="472"/>
                  </a:lnTo>
                  <a:lnTo>
                    <a:pt x="2592" y="432"/>
                  </a:lnTo>
                  <a:lnTo>
                    <a:pt x="2702" y="390"/>
                  </a:lnTo>
                  <a:lnTo>
                    <a:pt x="2702" y="390"/>
                  </a:lnTo>
                  <a:lnTo>
                    <a:pt x="2706" y="388"/>
                  </a:lnTo>
                  <a:lnTo>
                    <a:pt x="2706" y="388"/>
                  </a:lnTo>
                  <a:lnTo>
                    <a:pt x="2706" y="0"/>
                  </a:lnTo>
                  <a:lnTo>
                    <a:pt x="2706" y="0"/>
                  </a:lnTo>
                  <a:lnTo>
                    <a:pt x="2700" y="0"/>
                  </a:lnTo>
                  <a:lnTo>
                    <a:pt x="2700" y="0"/>
                  </a:lnTo>
                  <a:close/>
                </a:path>
              </a:pathLst>
            </a:custGeom>
            <a:solidFill>
              <a:schemeClr val="bg2">
                <a:alpha val="29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sz="1350"/>
            </a:p>
          </p:txBody>
        </p:sp>
        <p:sp>
          <p:nvSpPr>
            <p:cNvPr id="18" name="Freeform 18"/>
            <p:cNvSpPr>
              <a:spLocks/>
            </p:cNvSpPr>
            <p:nvPr/>
          </p:nvSpPr>
          <p:spPr bwMode="hidden">
            <a:xfrm>
              <a:off x="-309563" y="4318000"/>
              <a:ext cx="8280401" cy="1209675"/>
            </a:xfrm>
            <a:custGeom>
              <a:avLst/>
              <a:gdLst/>
              <a:ahLst/>
              <a:cxnLst>
                <a:cxn ang="0">
                  <a:pos x="5216" y="714"/>
                </a:cxn>
                <a:cxn ang="0">
                  <a:pos x="4984" y="686"/>
                </a:cxn>
                <a:cxn ang="0">
                  <a:pos x="4478" y="610"/>
                </a:cxn>
                <a:cxn ang="0">
                  <a:pos x="3914" y="508"/>
                </a:cxn>
                <a:cxn ang="0">
                  <a:pos x="3286" y="374"/>
                </a:cxn>
                <a:cxn ang="0">
                  <a:pos x="2946" y="296"/>
                </a:cxn>
                <a:cxn ang="0">
                  <a:pos x="2682" y="236"/>
                </a:cxn>
                <a:cxn ang="0">
                  <a:pos x="2430" y="184"/>
                </a:cxn>
                <a:cxn ang="0">
                  <a:pos x="2190" y="140"/>
                </a:cxn>
                <a:cxn ang="0">
                  <a:pos x="1960" y="102"/>
                </a:cxn>
                <a:cxn ang="0">
                  <a:pos x="1740" y="72"/>
                </a:cxn>
                <a:cxn ang="0">
                  <a:pos x="1334" y="28"/>
                </a:cxn>
                <a:cxn ang="0">
                  <a:pos x="970" y="4"/>
                </a:cxn>
                <a:cxn ang="0">
                  <a:pos x="644" y="0"/>
                </a:cxn>
                <a:cxn ang="0">
                  <a:pos x="358" y="10"/>
                </a:cxn>
                <a:cxn ang="0">
                  <a:pos x="110" y="32"/>
                </a:cxn>
                <a:cxn ang="0">
                  <a:pos x="0" y="48"/>
                </a:cxn>
                <a:cxn ang="0">
                  <a:pos x="314" y="86"/>
                </a:cxn>
                <a:cxn ang="0">
                  <a:pos x="652" y="140"/>
                </a:cxn>
                <a:cxn ang="0">
                  <a:pos x="1014" y="210"/>
                </a:cxn>
                <a:cxn ang="0">
                  <a:pos x="1402" y="296"/>
                </a:cxn>
                <a:cxn ang="0">
                  <a:pos x="1756" y="378"/>
                </a:cxn>
                <a:cxn ang="0">
                  <a:pos x="2408" y="516"/>
                </a:cxn>
                <a:cxn ang="0">
                  <a:pos x="2708" y="572"/>
                </a:cxn>
                <a:cxn ang="0">
                  <a:pos x="2992" y="620"/>
                </a:cxn>
                <a:cxn ang="0">
                  <a:pos x="3260" y="662"/>
                </a:cxn>
                <a:cxn ang="0">
                  <a:pos x="3512" y="694"/>
                </a:cxn>
                <a:cxn ang="0">
                  <a:pos x="3750" y="722"/>
                </a:cxn>
                <a:cxn ang="0">
                  <a:pos x="3974" y="740"/>
                </a:cxn>
                <a:cxn ang="0">
                  <a:pos x="4184" y="754"/>
                </a:cxn>
                <a:cxn ang="0">
                  <a:pos x="4384" y="762"/>
                </a:cxn>
                <a:cxn ang="0">
                  <a:pos x="4570" y="762"/>
                </a:cxn>
                <a:cxn ang="0">
                  <a:pos x="4746" y="758"/>
                </a:cxn>
                <a:cxn ang="0">
                  <a:pos x="4912" y="748"/>
                </a:cxn>
                <a:cxn ang="0">
                  <a:pos x="5068" y="732"/>
                </a:cxn>
                <a:cxn ang="0">
                  <a:pos x="5216" y="714"/>
                </a:cxn>
              </a:cxnLst>
              <a:rect l="0" t="0" r="r" b="b"/>
              <a:pathLst>
                <a:path w="5216" h="762">
                  <a:moveTo>
                    <a:pt x="5216" y="714"/>
                  </a:moveTo>
                  <a:lnTo>
                    <a:pt x="5216" y="714"/>
                  </a:lnTo>
                  <a:lnTo>
                    <a:pt x="5102" y="700"/>
                  </a:lnTo>
                  <a:lnTo>
                    <a:pt x="4984" y="686"/>
                  </a:lnTo>
                  <a:lnTo>
                    <a:pt x="4738" y="652"/>
                  </a:lnTo>
                  <a:lnTo>
                    <a:pt x="4478" y="610"/>
                  </a:lnTo>
                  <a:lnTo>
                    <a:pt x="4204" y="564"/>
                  </a:lnTo>
                  <a:lnTo>
                    <a:pt x="3914" y="508"/>
                  </a:lnTo>
                  <a:lnTo>
                    <a:pt x="3608" y="446"/>
                  </a:lnTo>
                  <a:lnTo>
                    <a:pt x="3286" y="374"/>
                  </a:lnTo>
                  <a:lnTo>
                    <a:pt x="2946" y="296"/>
                  </a:lnTo>
                  <a:lnTo>
                    <a:pt x="2946" y="296"/>
                  </a:lnTo>
                  <a:lnTo>
                    <a:pt x="2812" y="266"/>
                  </a:lnTo>
                  <a:lnTo>
                    <a:pt x="2682" y="236"/>
                  </a:lnTo>
                  <a:lnTo>
                    <a:pt x="2556" y="210"/>
                  </a:lnTo>
                  <a:lnTo>
                    <a:pt x="2430" y="184"/>
                  </a:lnTo>
                  <a:lnTo>
                    <a:pt x="2308" y="162"/>
                  </a:lnTo>
                  <a:lnTo>
                    <a:pt x="2190" y="140"/>
                  </a:lnTo>
                  <a:lnTo>
                    <a:pt x="2074" y="120"/>
                  </a:lnTo>
                  <a:lnTo>
                    <a:pt x="1960" y="102"/>
                  </a:lnTo>
                  <a:lnTo>
                    <a:pt x="1850" y="86"/>
                  </a:lnTo>
                  <a:lnTo>
                    <a:pt x="1740" y="72"/>
                  </a:lnTo>
                  <a:lnTo>
                    <a:pt x="1532" y="46"/>
                  </a:lnTo>
                  <a:lnTo>
                    <a:pt x="1334" y="28"/>
                  </a:lnTo>
                  <a:lnTo>
                    <a:pt x="1148" y="14"/>
                  </a:lnTo>
                  <a:lnTo>
                    <a:pt x="970" y="4"/>
                  </a:lnTo>
                  <a:lnTo>
                    <a:pt x="802" y="0"/>
                  </a:lnTo>
                  <a:lnTo>
                    <a:pt x="644" y="0"/>
                  </a:lnTo>
                  <a:lnTo>
                    <a:pt x="496" y="4"/>
                  </a:lnTo>
                  <a:lnTo>
                    <a:pt x="358" y="10"/>
                  </a:lnTo>
                  <a:lnTo>
                    <a:pt x="230" y="20"/>
                  </a:lnTo>
                  <a:lnTo>
                    <a:pt x="110" y="32"/>
                  </a:lnTo>
                  <a:lnTo>
                    <a:pt x="0" y="48"/>
                  </a:lnTo>
                  <a:lnTo>
                    <a:pt x="0" y="48"/>
                  </a:lnTo>
                  <a:lnTo>
                    <a:pt x="154" y="66"/>
                  </a:lnTo>
                  <a:lnTo>
                    <a:pt x="314" y="86"/>
                  </a:lnTo>
                  <a:lnTo>
                    <a:pt x="480" y="112"/>
                  </a:lnTo>
                  <a:lnTo>
                    <a:pt x="652" y="140"/>
                  </a:lnTo>
                  <a:lnTo>
                    <a:pt x="830" y="174"/>
                  </a:lnTo>
                  <a:lnTo>
                    <a:pt x="1014" y="210"/>
                  </a:lnTo>
                  <a:lnTo>
                    <a:pt x="1206" y="250"/>
                  </a:lnTo>
                  <a:lnTo>
                    <a:pt x="1402" y="296"/>
                  </a:lnTo>
                  <a:lnTo>
                    <a:pt x="1402" y="296"/>
                  </a:lnTo>
                  <a:lnTo>
                    <a:pt x="1756" y="378"/>
                  </a:lnTo>
                  <a:lnTo>
                    <a:pt x="2092" y="450"/>
                  </a:lnTo>
                  <a:lnTo>
                    <a:pt x="2408" y="516"/>
                  </a:lnTo>
                  <a:lnTo>
                    <a:pt x="2562" y="544"/>
                  </a:lnTo>
                  <a:lnTo>
                    <a:pt x="2708" y="572"/>
                  </a:lnTo>
                  <a:lnTo>
                    <a:pt x="2852" y="598"/>
                  </a:lnTo>
                  <a:lnTo>
                    <a:pt x="2992" y="620"/>
                  </a:lnTo>
                  <a:lnTo>
                    <a:pt x="3128" y="642"/>
                  </a:lnTo>
                  <a:lnTo>
                    <a:pt x="3260" y="662"/>
                  </a:lnTo>
                  <a:lnTo>
                    <a:pt x="3388" y="678"/>
                  </a:lnTo>
                  <a:lnTo>
                    <a:pt x="3512" y="694"/>
                  </a:lnTo>
                  <a:lnTo>
                    <a:pt x="3632" y="708"/>
                  </a:lnTo>
                  <a:lnTo>
                    <a:pt x="3750" y="722"/>
                  </a:lnTo>
                  <a:lnTo>
                    <a:pt x="3864" y="732"/>
                  </a:lnTo>
                  <a:lnTo>
                    <a:pt x="3974" y="740"/>
                  </a:lnTo>
                  <a:lnTo>
                    <a:pt x="4080" y="748"/>
                  </a:lnTo>
                  <a:lnTo>
                    <a:pt x="4184" y="754"/>
                  </a:lnTo>
                  <a:lnTo>
                    <a:pt x="4286" y="758"/>
                  </a:lnTo>
                  <a:lnTo>
                    <a:pt x="4384" y="762"/>
                  </a:lnTo>
                  <a:lnTo>
                    <a:pt x="4478" y="762"/>
                  </a:lnTo>
                  <a:lnTo>
                    <a:pt x="4570" y="762"/>
                  </a:lnTo>
                  <a:lnTo>
                    <a:pt x="4660" y="760"/>
                  </a:lnTo>
                  <a:lnTo>
                    <a:pt x="4746" y="758"/>
                  </a:lnTo>
                  <a:lnTo>
                    <a:pt x="4830" y="754"/>
                  </a:lnTo>
                  <a:lnTo>
                    <a:pt x="4912" y="748"/>
                  </a:lnTo>
                  <a:lnTo>
                    <a:pt x="4992" y="740"/>
                  </a:lnTo>
                  <a:lnTo>
                    <a:pt x="5068" y="732"/>
                  </a:lnTo>
                  <a:lnTo>
                    <a:pt x="5144" y="724"/>
                  </a:lnTo>
                  <a:lnTo>
                    <a:pt x="5216" y="714"/>
                  </a:lnTo>
                  <a:lnTo>
                    <a:pt x="5216" y="714"/>
                  </a:lnTo>
                  <a:close/>
                </a:path>
              </a:pathLst>
            </a:custGeom>
            <a:solidFill>
              <a:schemeClr val="bg2">
                <a:alpha val="40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US" sz="1350"/>
            </a:p>
          </p:txBody>
        </p:sp>
        <p:sp>
          <p:nvSpPr>
            <p:cNvPr id="19" name="Freeform 22"/>
            <p:cNvSpPr>
              <a:spLocks/>
            </p:cNvSpPr>
            <p:nvPr/>
          </p:nvSpPr>
          <p:spPr bwMode="hidden">
            <a:xfrm>
              <a:off x="3175" y="4335463"/>
              <a:ext cx="8166100" cy="1101725"/>
            </a:xfrm>
            <a:custGeom>
              <a:avLst/>
              <a:gdLst/>
              <a:ahLst/>
              <a:cxnLst>
                <a:cxn ang="0">
                  <a:pos x="0" y="70"/>
                </a:cxn>
                <a:cxn ang="0">
                  <a:pos x="0" y="70"/>
                </a:cxn>
                <a:cxn ang="0">
                  <a:pos x="18" y="66"/>
                </a:cxn>
                <a:cxn ang="0">
                  <a:pos x="72" y="56"/>
                </a:cxn>
                <a:cxn ang="0">
                  <a:pos x="164" y="42"/>
                </a:cxn>
                <a:cxn ang="0">
                  <a:pos x="224" y="34"/>
                </a:cxn>
                <a:cxn ang="0">
                  <a:pos x="294" y="26"/>
                </a:cxn>
                <a:cxn ang="0">
                  <a:pos x="372" y="20"/>
                </a:cxn>
                <a:cxn ang="0">
                  <a:pos x="462" y="14"/>
                </a:cxn>
                <a:cxn ang="0">
                  <a:pos x="560" y="8"/>
                </a:cxn>
                <a:cxn ang="0">
                  <a:pos x="670" y="4"/>
                </a:cxn>
                <a:cxn ang="0">
                  <a:pos x="790" y="2"/>
                </a:cxn>
                <a:cxn ang="0">
                  <a:pos x="920" y="0"/>
                </a:cxn>
                <a:cxn ang="0">
                  <a:pos x="1060" y="2"/>
                </a:cxn>
                <a:cxn ang="0">
                  <a:pos x="1210" y="6"/>
                </a:cxn>
                <a:cxn ang="0">
                  <a:pos x="1372" y="14"/>
                </a:cxn>
                <a:cxn ang="0">
                  <a:pos x="1544" y="24"/>
                </a:cxn>
                <a:cxn ang="0">
                  <a:pos x="1726" y="40"/>
                </a:cxn>
                <a:cxn ang="0">
                  <a:pos x="1920" y="58"/>
                </a:cxn>
                <a:cxn ang="0">
                  <a:pos x="2126" y="80"/>
                </a:cxn>
                <a:cxn ang="0">
                  <a:pos x="2342" y="106"/>
                </a:cxn>
                <a:cxn ang="0">
                  <a:pos x="2570" y="138"/>
                </a:cxn>
                <a:cxn ang="0">
                  <a:pos x="2808" y="174"/>
                </a:cxn>
                <a:cxn ang="0">
                  <a:pos x="3058" y="216"/>
                </a:cxn>
                <a:cxn ang="0">
                  <a:pos x="3320" y="266"/>
                </a:cxn>
                <a:cxn ang="0">
                  <a:pos x="3594" y="320"/>
                </a:cxn>
                <a:cxn ang="0">
                  <a:pos x="3880" y="380"/>
                </a:cxn>
                <a:cxn ang="0">
                  <a:pos x="4178" y="448"/>
                </a:cxn>
                <a:cxn ang="0">
                  <a:pos x="4488" y="522"/>
                </a:cxn>
                <a:cxn ang="0">
                  <a:pos x="4810" y="604"/>
                </a:cxn>
                <a:cxn ang="0">
                  <a:pos x="5144" y="694"/>
                </a:cxn>
              </a:cxnLst>
              <a:rect l="0" t="0" r="r" b="b"/>
              <a:pathLst>
                <a:path w="5144" h="694">
                  <a:moveTo>
                    <a:pt x="0" y="70"/>
                  </a:moveTo>
                  <a:lnTo>
                    <a:pt x="0" y="70"/>
                  </a:lnTo>
                  <a:lnTo>
                    <a:pt x="18" y="66"/>
                  </a:lnTo>
                  <a:lnTo>
                    <a:pt x="72" y="56"/>
                  </a:lnTo>
                  <a:lnTo>
                    <a:pt x="164" y="42"/>
                  </a:lnTo>
                  <a:lnTo>
                    <a:pt x="224" y="34"/>
                  </a:lnTo>
                  <a:lnTo>
                    <a:pt x="294" y="26"/>
                  </a:lnTo>
                  <a:lnTo>
                    <a:pt x="372" y="20"/>
                  </a:lnTo>
                  <a:lnTo>
                    <a:pt x="462" y="14"/>
                  </a:lnTo>
                  <a:lnTo>
                    <a:pt x="560" y="8"/>
                  </a:lnTo>
                  <a:lnTo>
                    <a:pt x="670" y="4"/>
                  </a:lnTo>
                  <a:lnTo>
                    <a:pt x="790" y="2"/>
                  </a:lnTo>
                  <a:lnTo>
                    <a:pt x="920" y="0"/>
                  </a:lnTo>
                  <a:lnTo>
                    <a:pt x="1060" y="2"/>
                  </a:lnTo>
                  <a:lnTo>
                    <a:pt x="1210" y="6"/>
                  </a:lnTo>
                  <a:lnTo>
                    <a:pt x="1372" y="14"/>
                  </a:lnTo>
                  <a:lnTo>
                    <a:pt x="1544" y="24"/>
                  </a:lnTo>
                  <a:lnTo>
                    <a:pt x="1726" y="40"/>
                  </a:lnTo>
                  <a:lnTo>
                    <a:pt x="1920" y="58"/>
                  </a:lnTo>
                  <a:lnTo>
                    <a:pt x="2126" y="80"/>
                  </a:lnTo>
                  <a:lnTo>
                    <a:pt x="2342" y="106"/>
                  </a:lnTo>
                  <a:lnTo>
                    <a:pt x="2570" y="138"/>
                  </a:lnTo>
                  <a:lnTo>
                    <a:pt x="2808" y="174"/>
                  </a:lnTo>
                  <a:lnTo>
                    <a:pt x="3058" y="216"/>
                  </a:lnTo>
                  <a:lnTo>
                    <a:pt x="3320" y="266"/>
                  </a:lnTo>
                  <a:lnTo>
                    <a:pt x="3594" y="320"/>
                  </a:lnTo>
                  <a:lnTo>
                    <a:pt x="3880" y="380"/>
                  </a:lnTo>
                  <a:lnTo>
                    <a:pt x="4178" y="448"/>
                  </a:lnTo>
                  <a:lnTo>
                    <a:pt x="4488" y="522"/>
                  </a:lnTo>
                  <a:lnTo>
                    <a:pt x="4810" y="604"/>
                  </a:lnTo>
                  <a:lnTo>
                    <a:pt x="5144" y="694"/>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sz="1350"/>
            </a:p>
          </p:txBody>
        </p:sp>
        <p:sp>
          <p:nvSpPr>
            <p:cNvPr id="20" name="Freeform 26"/>
            <p:cNvSpPr>
              <a:spLocks/>
            </p:cNvSpPr>
            <p:nvPr/>
          </p:nvSpPr>
          <p:spPr bwMode="hidden">
            <a:xfrm>
              <a:off x="4156075" y="4316413"/>
              <a:ext cx="4940300" cy="927100"/>
            </a:xfrm>
            <a:custGeom>
              <a:avLst/>
              <a:gdLst/>
              <a:ahLst/>
              <a:cxnLst>
                <a:cxn ang="0">
                  <a:pos x="0" y="584"/>
                </a:cxn>
                <a:cxn ang="0">
                  <a:pos x="0" y="584"/>
                </a:cxn>
                <a:cxn ang="0">
                  <a:pos x="90" y="560"/>
                </a:cxn>
                <a:cxn ang="0">
                  <a:pos x="336" y="498"/>
                </a:cxn>
                <a:cxn ang="0">
                  <a:pos x="506" y="456"/>
                </a:cxn>
                <a:cxn ang="0">
                  <a:pos x="702" y="410"/>
                </a:cxn>
                <a:cxn ang="0">
                  <a:pos x="920" y="360"/>
                </a:cxn>
                <a:cxn ang="0">
                  <a:pos x="1154" y="306"/>
                </a:cxn>
                <a:cxn ang="0">
                  <a:pos x="1402" y="254"/>
                </a:cxn>
                <a:cxn ang="0">
                  <a:pos x="1656" y="202"/>
                </a:cxn>
                <a:cxn ang="0">
                  <a:pos x="1916" y="154"/>
                </a:cxn>
                <a:cxn ang="0">
                  <a:pos x="2174" y="108"/>
                </a:cxn>
                <a:cxn ang="0">
                  <a:pos x="2302" y="88"/>
                </a:cxn>
                <a:cxn ang="0">
                  <a:pos x="2426" y="68"/>
                </a:cxn>
                <a:cxn ang="0">
                  <a:pos x="2550" y="52"/>
                </a:cxn>
                <a:cxn ang="0">
                  <a:pos x="2670" y="36"/>
                </a:cxn>
                <a:cxn ang="0">
                  <a:pos x="2788" y="24"/>
                </a:cxn>
                <a:cxn ang="0">
                  <a:pos x="2900" y="14"/>
                </a:cxn>
                <a:cxn ang="0">
                  <a:pos x="3008" y="6"/>
                </a:cxn>
                <a:cxn ang="0">
                  <a:pos x="3112" y="0"/>
                </a:cxn>
              </a:cxnLst>
              <a:rect l="0" t="0" r="r" b="b"/>
              <a:pathLst>
                <a:path w="3112" h="584">
                  <a:moveTo>
                    <a:pt x="0" y="584"/>
                  </a:moveTo>
                  <a:lnTo>
                    <a:pt x="0" y="584"/>
                  </a:lnTo>
                  <a:lnTo>
                    <a:pt x="90" y="560"/>
                  </a:lnTo>
                  <a:lnTo>
                    <a:pt x="336" y="498"/>
                  </a:lnTo>
                  <a:lnTo>
                    <a:pt x="506" y="456"/>
                  </a:lnTo>
                  <a:lnTo>
                    <a:pt x="702" y="410"/>
                  </a:lnTo>
                  <a:lnTo>
                    <a:pt x="920" y="360"/>
                  </a:lnTo>
                  <a:lnTo>
                    <a:pt x="1154" y="306"/>
                  </a:lnTo>
                  <a:lnTo>
                    <a:pt x="1402" y="254"/>
                  </a:lnTo>
                  <a:lnTo>
                    <a:pt x="1656" y="202"/>
                  </a:lnTo>
                  <a:lnTo>
                    <a:pt x="1916" y="154"/>
                  </a:lnTo>
                  <a:lnTo>
                    <a:pt x="2174" y="108"/>
                  </a:lnTo>
                  <a:lnTo>
                    <a:pt x="2302" y="88"/>
                  </a:lnTo>
                  <a:lnTo>
                    <a:pt x="2426" y="68"/>
                  </a:lnTo>
                  <a:lnTo>
                    <a:pt x="2550" y="52"/>
                  </a:lnTo>
                  <a:lnTo>
                    <a:pt x="2670" y="36"/>
                  </a:lnTo>
                  <a:lnTo>
                    <a:pt x="2788" y="24"/>
                  </a:lnTo>
                  <a:lnTo>
                    <a:pt x="2900" y="14"/>
                  </a:lnTo>
                  <a:lnTo>
                    <a:pt x="3008" y="6"/>
                  </a:lnTo>
                  <a:lnTo>
                    <a:pt x="3112" y="0"/>
                  </a:lnTo>
                </a:path>
              </a:pathLst>
            </a:custGeom>
            <a:noFill/>
            <a:ln w="12">
              <a:solidFill>
                <a:srgbClr val="FFFFFF"/>
              </a:solidFill>
              <a:prstDash val="solid"/>
              <a:round/>
              <a:headEnd/>
              <a:tailEnd/>
            </a:ln>
          </p:spPr>
          <p:txBody>
            <a:bodyPr vert="horz" wrap="square" lIns="91440" tIns="45720" rIns="91440" bIns="45720" numCol="1" anchor="t" anchorCtr="0" compatLnSpc="1">
              <a:prstTxWarp prst="textNoShape">
                <a:avLst/>
              </a:prstTxWarp>
            </a:bodyPr>
            <a:lstStyle/>
            <a:p>
              <a:endParaRPr lang="en-US" sz="1350"/>
            </a:p>
          </p:txBody>
        </p:sp>
        <p:sp useBgFill="1">
          <p:nvSpPr>
            <p:cNvPr id="21" name="Freeform 10"/>
            <p:cNvSpPr>
              <a:spLocks/>
            </p:cNvSpPr>
            <p:nvPr/>
          </p:nvSpPr>
          <p:spPr bwMode="hidden">
            <a:xfrm>
              <a:off x="-3905251" y="4294188"/>
              <a:ext cx="13027839" cy="1892300"/>
            </a:xfrm>
            <a:custGeom>
              <a:avLst/>
              <a:gdLst/>
              <a:ahLst/>
              <a:cxnLst>
                <a:cxn ang="0">
                  <a:pos x="8192" y="512"/>
                </a:cxn>
                <a:cxn ang="0">
                  <a:pos x="8040" y="570"/>
                </a:cxn>
                <a:cxn ang="0">
                  <a:pos x="7878" y="620"/>
                </a:cxn>
                <a:cxn ang="0">
                  <a:pos x="7706" y="666"/>
                </a:cxn>
                <a:cxn ang="0">
                  <a:pos x="7522" y="702"/>
                </a:cxn>
                <a:cxn ang="0">
                  <a:pos x="7322" y="730"/>
                </a:cxn>
                <a:cxn ang="0">
                  <a:pos x="7106" y="750"/>
                </a:cxn>
                <a:cxn ang="0">
                  <a:pos x="6872" y="762"/>
                </a:cxn>
                <a:cxn ang="0">
                  <a:pos x="6618" y="760"/>
                </a:cxn>
                <a:cxn ang="0">
                  <a:pos x="6342" y="750"/>
                </a:cxn>
                <a:cxn ang="0">
                  <a:pos x="6042" y="726"/>
                </a:cxn>
                <a:cxn ang="0">
                  <a:pos x="5716" y="690"/>
                </a:cxn>
                <a:cxn ang="0">
                  <a:pos x="5364" y="642"/>
                </a:cxn>
                <a:cxn ang="0">
                  <a:pos x="4982" y="578"/>
                </a:cxn>
                <a:cxn ang="0">
                  <a:pos x="4568" y="500"/>
                </a:cxn>
                <a:cxn ang="0">
                  <a:pos x="4122" y="406"/>
                </a:cxn>
                <a:cxn ang="0">
                  <a:pos x="3640" y="296"/>
                </a:cxn>
                <a:cxn ang="0">
                  <a:pos x="3396" y="240"/>
                </a:cxn>
                <a:cxn ang="0">
                  <a:pos x="2934" y="148"/>
                </a:cxn>
                <a:cxn ang="0">
                  <a:pos x="2512" y="82"/>
                </a:cxn>
                <a:cxn ang="0">
                  <a:pos x="2126" y="36"/>
                </a:cxn>
                <a:cxn ang="0">
                  <a:pos x="1776" y="10"/>
                </a:cxn>
                <a:cxn ang="0">
                  <a:pos x="1462" y="0"/>
                </a:cxn>
                <a:cxn ang="0">
                  <a:pos x="1182" y="4"/>
                </a:cxn>
                <a:cxn ang="0">
                  <a:pos x="934" y="20"/>
                </a:cxn>
                <a:cxn ang="0">
                  <a:pos x="716" y="44"/>
                </a:cxn>
                <a:cxn ang="0">
                  <a:pos x="530" y="74"/>
                </a:cxn>
                <a:cxn ang="0">
                  <a:pos x="374" y="108"/>
                </a:cxn>
                <a:cxn ang="0">
                  <a:pos x="248" y="144"/>
                </a:cxn>
                <a:cxn ang="0">
                  <a:pos x="148" y="176"/>
                </a:cxn>
                <a:cxn ang="0">
                  <a:pos x="48" y="216"/>
                </a:cxn>
                <a:cxn ang="0">
                  <a:pos x="0" y="240"/>
                </a:cxn>
                <a:cxn ang="0">
                  <a:pos x="8192" y="1192"/>
                </a:cxn>
                <a:cxn ang="0">
                  <a:pos x="8196" y="1186"/>
                </a:cxn>
                <a:cxn ang="0">
                  <a:pos x="8196" y="510"/>
                </a:cxn>
                <a:cxn ang="0">
                  <a:pos x="8192" y="512"/>
                </a:cxn>
              </a:cxnLst>
              <a:rect l="0" t="0" r="r" b="b"/>
              <a:pathLst>
                <a:path w="8196" h="1192">
                  <a:moveTo>
                    <a:pt x="8192" y="512"/>
                  </a:moveTo>
                  <a:lnTo>
                    <a:pt x="8192" y="512"/>
                  </a:lnTo>
                  <a:lnTo>
                    <a:pt x="8116" y="542"/>
                  </a:lnTo>
                  <a:lnTo>
                    <a:pt x="8040" y="570"/>
                  </a:lnTo>
                  <a:lnTo>
                    <a:pt x="7960" y="596"/>
                  </a:lnTo>
                  <a:lnTo>
                    <a:pt x="7878" y="620"/>
                  </a:lnTo>
                  <a:lnTo>
                    <a:pt x="7794" y="644"/>
                  </a:lnTo>
                  <a:lnTo>
                    <a:pt x="7706" y="666"/>
                  </a:lnTo>
                  <a:lnTo>
                    <a:pt x="7616" y="684"/>
                  </a:lnTo>
                  <a:lnTo>
                    <a:pt x="7522" y="702"/>
                  </a:lnTo>
                  <a:lnTo>
                    <a:pt x="7424" y="718"/>
                  </a:lnTo>
                  <a:lnTo>
                    <a:pt x="7322" y="730"/>
                  </a:lnTo>
                  <a:lnTo>
                    <a:pt x="7216" y="742"/>
                  </a:lnTo>
                  <a:lnTo>
                    <a:pt x="7106" y="750"/>
                  </a:lnTo>
                  <a:lnTo>
                    <a:pt x="6992" y="758"/>
                  </a:lnTo>
                  <a:lnTo>
                    <a:pt x="6872" y="762"/>
                  </a:lnTo>
                  <a:lnTo>
                    <a:pt x="6748" y="762"/>
                  </a:lnTo>
                  <a:lnTo>
                    <a:pt x="6618" y="760"/>
                  </a:lnTo>
                  <a:lnTo>
                    <a:pt x="6482" y="756"/>
                  </a:lnTo>
                  <a:lnTo>
                    <a:pt x="6342" y="750"/>
                  </a:lnTo>
                  <a:lnTo>
                    <a:pt x="6196" y="740"/>
                  </a:lnTo>
                  <a:lnTo>
                    <a:pt x="6042" y="726"/>
                  </a:lnTo>
                  <a:lnTo>
                    <a:pt x="5882" y="710"/>
                  </a:lnTo>
                  <a:lnTo>
                    <a:pt x="5716" y="690"/>
                  </a:lnTo>
                  <a:lnTo>
                    <a:pt x="5544" y="668"/>
                  </a:lnTo>
                  <a:lnTo>
                    <a:pt x="5364" y="642"/>
                  </a:lnTo>
                  <a:lnTo>
                    <a:pt x="5176" y="612"/>
                  </a:lnTo>
                  <a:lnTo>
                    <a:pt x="4982" y="578"/>
                  </a:lnTo>
                  <a:lnTo>
                    <a:pt x="4778" y="540"/>
                  </a:lnTo>
                  <a:lnTo>
                    <a:pt x="4568" y="500"/>
                  </a:lnTo>
                  <a:lnTo>
                    <a:pt x="4348" y="454"/>
                  </a:lnTo>
                  <a:lnTo>
                    <a:pt x="4122" y="406"/>
                  </a:lnTo>
                  <a:lnTo>
                    <a:pt x="3886" y="354"/>
                  </a:lnTo>
                  <a:lnTo>
                    <a:pt x="3640" y="296"/>
                  </a:lnTo>
                  <a:lnTo>
                    <a:pt x="3640" y="296"/>
                  </a:lnTo>
                  <a:lnTo>
                    <a:pt x="3396" y="240"/>
                  </a:lnTo>
                  <a:lnTo>
                    <a:pt x="3160" y="192"/>
                  </a:lnTo>
                  <a:lnTo>
                    <a:pt x="2934" y="148"/>
                  </a:lnTo>
                  <a:lnTo>
                    <a:pt x="2718" y="112"/>
                  </a:lnTo>
                  <a:lnTo>
                    <a:pt x="2512" y="82"/>
                  </a:lnTo>
                  <a:lnTo>
                    <a:pt x="2314" y="56"/>
                  </a:lnTo>
                  <a:lnTo>
                    <a:pt x="2126" y="36"/>
                  </a:lnTo>
                  <a:lnTo>
                    <a:pt x="1948" y="20"/>
                  </a:lnTo>
                  <a:lnTo>
                    <a:pt x="1776" y="10"/>
                  </a:lnTo>
                  <a:lnTo>
                    <a:pt x="1616" y="2"/>
                  </a:lnTo>
                  <a:lnTo>
                    <a:pt x="1462" y="0"/>
                  </a:lnTo>
                  <a:lnTo>
                    <a:pt x="1318" y="0"/>
                  </a:lnTo>
                  <a:lnTo>
                    <a:pt x="1182" y="4"/>
                  </a:lnTo>
                  <a:lnTo>
                    <a:pt x="1054" y="10"/>
                  </a:lnTo>
                  <a:lnTo>
                    <a:pt x="934" y="20"/>
                  </a:lnTo>
                  <a:lnTo>
                    <a:pt x="822" y="30"/>
                  </a:lnTo>
                  <a:lnTo>
                    <a:pt x="716" y="44"/>
                  </a:lnTo>
                  <a:lnTo>
                    <a:pt x="620" y="58"/>
                  </a:lnTo>
                  <a:lnTo>
                    <a:pt x="530" y="74"/>
                  </a:lnTo>
                  <a:lnTo>
                    <a:pt x="450" y="92"/>
                  </a:lnTo>
                  <a:lnTo>
                    <a:pt x="374" y="108"/>
                  </a:lnTo>
                  <a:lnTo>
                    <a:pt x="308" y="126"/>
                  </a:lnTo>
                  <a:lnTo>
                    <a:pt x="248" y="144"/>
                  </a:lnTo>
                  <a:lnTo>
                    <a:pt x="194" y="160"/>
                  </a:lnTo>
                  <a:lnTo>
                    <a:pt x="148" y="176"/>
                  </a:lnTo>
                  <a:lnTo>
                    <a:pt x="108" y="192"/>
                  </a:lnTo>
                  <a:lnTo>
                    <a:pt x="48" y="216"/>
                  </a:lnTo>
                  <a:lnTo>
                    <a:pt x="12" y="234"/>
                  </a:lnTo>
                  <a:lnTo>
                    <a:pt x="0" y="240"/>
                  </a:lnTo>
                  <a:lnTo>
                    <a:pt x="0" y="1192"/>
                  </a:lnTo>
                  <a:lnTo>
                    <a:pt x="8192" y="1192"/>
                  </a:lnTo>
                  <a:lnTo>
                    <a:pt x="8192" y="1192"/>
                  </a:lnTo>
                  <a:lnTo>
                    <a:pt x="8196" y="1186"/>
                  </a:lnTo>
                  <a:lnTo>
                    <a:pt x="8196" y="1186"/>
                  </a:lnTo>
                  <a:lnTo>
                    <a:pt x="8196" y="510"/>
                  </a:lnTo>
                  <a:lnTo>
                    <a:pt x="8196" y="510"/>
                  </a:lnTo>
                  <a:lnTo>
                    <a:pt x="8192" y="512"/>
                  </a:lnTo>
                  <a:lnTo>
                    <a:pt x="8192" y="512"/>
                  </a:lnTo>
                  <a:close/>
                </a:path>
              </a:pathLst>
            </a:custGeom>
            <a:ln w="9525">
              <a:noFill/>
              <a:round/>
              <a:headEnd/>
              <a:tailEnd/>
            </a:ln>
          </p:spPr>
          <p:txBody>
            <a:bodyPr vert="horz" wrap="square" lIns="91440" tIns="45720" rIns="91440" bIns="45720" numCol="1" anchor="t" anchorCtr="0" compatLnSpc="1">
              <a:prstTxWarp prst="textNoShape">
                <a:avLst/>
              </a:prstTxWarp>
            </a:bodyPr>
            <a:lstStyle/>
            <a:p>
              <a:endParaRPr lang="en-US" sz="1350"/>
            </a:p>
          </p:txBody>
        </p:sp>
      </p:grpSp>
      <p:sp>
        <p:nvSpPr>
          <p:cNvPr id="2" name="Title Placeholder 1"/>
          <p:cNvSpPr>
            <a:spLocks noGrp="1"/>
          </p:cNvSpPr>
          <p:nvPr>
            <p:ph type="title"/>
          </p:nvPr>
        </p:nvSpPr>
        <p:spPr>
          <a:xfrm>
            <a:off x="342900" y="488696"/>
            <a:ext cx="6172200" cy="180949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4" name="Date Placeholder 3"/>
          <p:cNvSpPr>
            <a:spLocks noGrp="1"/>
          </p:cNvSpPr>
          <p:nvPr>
            <p:ph type="dt" sz="half" idx="2"/>
          </p:nvPr>
        </p:nvSpPr>
        <p:spPr>
          <a:xfrm>
            <a:off x="3872755" y="9028018"/>
            <a:ext cx="2840018" cy="527403"/>
          </a:xfrm>
          <a:prstGeom prst="rect">
            <a:avLst/>
          </a:prstGeom>
        </p:spPr>
        <p:txBody>
          <a:bodyPr vert="horz" lIns="91440" tIns="45720" rIns="91440" bIns="45720" rtlCol="0" anchor="ctr"/>
          <a:lstStyle>
            <a:lvl1pPr algn="r">
              <a:defRPr sz="750">
                <a:solidFill>
                  <a:schemeClr val="tx2"/>
                </a:solidFill>
              </a:defRPr>
            </a:lvl1pPr>
          </a:lstStyle>
          <a:p>
            <a:fld id="{C298465B-8D56-49AF-B610-7DE72AC0D42B}" type="datetimeFigureOut">
              <a:rPr lang="en-IN" smtClean="0"/>
              <a:t>22-12-2019</a:t>
            </a:fld>
            <a:endParaRPr lang="en-IN"/>
          </a:p>
        </p:txBody>
      </p:sp>
      <p:sp>
        <p:nvSpPr>
          <p:cNvPr id="5" name="Footer Placeholder 4"/>
          <p:cNvSpPr>
            <a:spLocks noGrp="1"/>
          </p:cNvSpPr>
          <p:nvPr>
            <p:ph type="ftr" sz="quarter" idx="3"/>
          </p:nvPr>
        </p:nvSpPr>
        <p:spPr>
          <a:xfrm>
            <a:off x="145231" y="9028018"/>
            <a:ext cx="2840018" cy="527403"/>
          </a:xfrm>
          <a:prstGeom prst="rect">
            <a:avLst/>
          </a:prstGeom>
        </p:spPr>
        <p:txBody>
          <a:bodyPr vert="horz" lIns="91440" tIns="45720" rIns="91440" bIns="45720" rtlCol="0" anchor="ctr"/>
          <a:lstStyle>
            <a:lvl1pPr algn="l">
              <a:defRPr sz="750">
                <a:solidFill>
                  <a:schemeClr val="tx2"/>
                </a:solidFill>
              </a:defRPr>
            </a:lvl1pPr>
          </a:lstStyle>
          <a:p>
            <a:endParaRPr lang="en-IN"/>
          </a:p>
        </p:txBody>
      </p:sp>
      <p:sp>
        <p:nvSpPr>
          <p:cNvPr id="6" name="Slide Number Placeholder 5"/>
          <p:cNvSpPr>
            <a:spLocks noGrp="1"/>
          </p:cNvSpPr>
          <p:nvPr>
            <p:ph type="sldNum" sz="quarter" idx="4"/>
          </p:nvPr>
        </p:nvSpPr>
        <p:spPr>
          <a:xfrm>
            <a:off x="2993317" y="9028017"/>
            <a:ext cx="871370" cy="527403"/>
          </a:xfrm>
          <a:prstGeom prst="rect">
            <a:avLst/>
          </a:prstGeom>
        </p:spPr>
        <p:txBody>
          <a:bodyPr vert="horz" lIns="91440" tIns="45720" rIns="91440" bIns="45720" rtlCol="0" anchor="ctr"/>
          <a:lstStyle>
            <a:lvl1pPr algn="ctr">
              <a:defRPr sz="750">
                <a:solidFill>
                  <a:schemeClr val="tx2"/>
                </a:solidFill>
              </a:defRPr>
            </a:lvl1pPr>
          </a:lstStyle>
          <a:p>
            <a:fld id="{9F46F67E-E5FC-46B2-9FAA-CCBEA838091F}" type="slidenum">
              <a:rPr lang="en-IN" smtClean="0"/>
              <a:t>‹#›</a:t>
            </a:fld>
            <a:endParaRPr lang="en-IN"/>
          </a:p>
        </p:txBody>
      </p:sp>
      <p:sp>
        <p:nvSpPr>
          <p:cNvPr id="3" name="Text Placeholder 2"/>
          <p:cNvSpPr>
            <a:spLocks noGrp="1"/>
          </p:cNvSpPr>
          <p:nvPr>
            <p:ph type="body" idx="1"/>
          </p:nvPr>
        </p:nvSpPr>
        <p:spPr>
          <a:xfrm>
            <a:off x="654051" y="3864563"/>
            <a:ext cx="5556250" cy="4984339"/>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6"/>
          <p:cNvSpPr/>
          <p:nvPr userDrawn="1"/>
        </p:nvSpPr>
        <p:spPr>
          <a:xfrm>
            <a:off x="0" y="0"/>
            <a:ext cx="6858000" cy="9906000"/>
          </a:xfrm>
          <a:prstGeom prst="rect">
            <a:avLst/>
          </a:prstGeom>
          <a:blipFill dpi="0" rotWithShape="1">
            <a:blip r:embed="rId13">
              <a:alphaModFix amt="31000"/>
            </a:blip>
            <a:srcRect/>
            <a:stretch>
              <a:fillRect/>
            </a:stretch>
          </a:bli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350"/>
          </a:p>
        </p:txBody>
      </p:sp>
    </p:spTree>
  </p:cSld>
  <p:clrMap bg1="lt1" tx1="dk1" bg2="lt2" tx2="dk2" accent1="accent1" accent2="accent2" accent3="accent3" accent4="accent4" accent5="accent5" accent6="accent6" hlink="hlink" folHlink="folHlink"/>
  <p:sldLayoutIdLst>
    <p:sldLayoutId id="2147483973" r:id="rId1"/>
    <p:sldLayoutId id="2147483974" r:id="rId2"/>
    <p:sldLayoutId id="2147483975" r:id="rId3"/>
    <p:sldLayoutId id="2147483976" r:id="rId4"/>
    <p:sldLayoutId id="2147483977" r:id="rId5"/>
    <p:sldLayoutId id="2147483978" r:id="rId6"/>
    <p:sldLayoutId id="2147483979" r:id="rId7"/>
    <p:sldLayoutId id="2147483980" r:id="rId8"/>
    <p:sldLayoutId id="2147483981" r:id="rId9"/>
    <p:sldLayoutId id="2147483982" r:id="rId10"/>
    <p:sldLayoutId id="2147483983" r:id="rId11"/>
  </p:sldLayoutIdLst>
  <p:txStyles>
    <p:titleStyle>
      <a:lvl1pPr algn="ctr" defTabSz="685754" rtl="0" eaLnBrk="1" latinLnBrk="0" hangingPunct="1">
        <a:spcBef>
          <a:spcPct val="0"/>
        </a:spcBef>
        <a:buNone/>
        <a:defRPr sz="3300" kern="1200">
          <a:solidFill>
            <a:srgbClr val="FFFFFF"/>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05727" indent="-205727" algn="l" defTabSz="685754" rtl="0" eaLnBrk="1" latinLnBrk="0" hangingPunct="1">
        <a:spcBef>
          <a:spcPct val="20000"/>
        </a:spcBef>
        <a:buClr>
          <a:schemeClr val="accent1"/>
        </a:buClr>
        <a:buSzPct val="100000"/>
        <a:buFont typeface="Symbol" pitchFamily="18" charset="2"/>
        <a:buChar char=""/>
        <a:defRPr sz="1800" kern="1200">
          <a:solidFill>
            <a:schemeClr val="tx2"/>
          </a:solidFill>
          <a:latin typeface="+mn-lt"/>
          <a:ea typeface="+mn-ea"/>
          <a:cs typeface="+mn-cs"/>
        </a:defRPr>
      </a:lvl1pPr>
      <a:lvl2pPr marL="432168" indent="-205727" algn="l" defTabSz="685754" rtl="0" eaLnBrk="1" latinLnBrk="0" hangingPunct="1">
        <a:spcBef>
          <a:spcPct val="20000"/>
        </a:spcBef>
        <a:buClr>
          <a:schemeClr val="accent1"/>
        </a:buClr>
        <a:buSzPct val="100000"/>
        <a:buFont typeface="Symbol" pitchFamily="18" charset="2"/>
        <a:buChar char=""/>
        <a:defRPr sz="1650" kern="1200">
          <a:solidFill>
            <a:schemeClr val="tx2"/>
          </a:solidFill>
          <a:latin typeface="+mn-lt"/>
          <a:ea typeface="+mn-ea"/>
          <a:cs typeface="+mn-cs"/>
        </a:defRPr>
      </a:lvl2pPr>
      <a:lvl3pPr marL="641704" indent="-171438" algn="l" defTabSz="685754" rtl="0" eaLnBrk="1" latinLnBrk="0" hangingPunct="1">
        <a:spcBef>
          <a:spcPct val="20000"/>
        </a:spcBef>
        <a:buClr>
          <a:schemeClr val="accent1"/>
        </a:buClr>
        <a:buSzPct val="100000"/>
        <a:buFont typeface="Symbol" pitchFamily="18" charset="2"/>
        <a:buChar char=""/>
        <a:defRPr sz="1500" kern="1200">
          <a:solidFill>
            <a:schemeClr val="tx2"/>
          </a:solidFill>
          <a:latin typeface="+mn-lt"/>
          <a:ea typeface="+mn-ea"/>
          <a:cs typeface="+mn-cs"/>
        </a:defRPr>
      </a:lvl3pPr>
      <a:lvl4pPr marL="857192" indent="-171438" algn="l" defTabSz="685754" rtl="0" eaLnBrk="1" latinLnBrk="0" hangingPunct="1">
        <a:spcBef>
          <a:spcPct val="20000"/>
        </a:spcBef>
        <a:buClr>
          <a:schemeClr val="accent1"/>
        </a:buClr>
        <a:buSzPct val="100000"/>
        <a:buFont typeface="Symbol" pitchFamily="18" charset="2"/>
        <a:buChar char=""/>
        <a:defRPr sz="1350" kern="1200">
          <a:solidFill>
            <a:schemeClr val="tx2"/>
          </a:solidFill>
          <a:latin typeface="+mn-lt"/>
          <a:ea typeface="+mn-ea"/>
          <a:cs typeface="+mn-cs"/>
        </a:defRPr>
      </a:lvl4pPr>
      <a:lvl5pPr marL="1097207" indent="-171438" algn="l" defTabSz="685754" rtl="0" eaLnBrk="1" latinLnBrk="0" hangingPunct="1">
        <a:spcBef>
          <a:spcPct val="20000"/>
        </a:spcBef>
        <a:buClr>
          <a:schemeClr val="accent1"/>
        </a:buClr>
        <a:buSzPct val="100000"/>
        <a:buFont typeface="Symbol" pitchFamily="18" charset="2"/>
        <a:buChar char=""/>
        <a:defRPr sz="1200" kern="1200">
          <a:solidFill>
            <a:schemeClr val="tx2"/>
          </a:solidFill>
          <a:latin typeface="+mn-lt"/>
          <a:ea typeface="+mn-ea"/>
          <a:cs typeface="+mn-cs"/>
        </a:defRPr>
      </a:lvl5pPr>
      <a:lvl6pPr marL="1337220" indent="-171438" algn="l" defTabSz="685754" rtl="0" eaLnBrk="1" latinLnBrk="0" hangingPunct="1">
        <a:spcBef>
          <a:spcPts val="288"/>
        </a:spcBef>
        <a:buClr>
          <a:schemeClr val="accent1"/>
        </a:buClr>
        <a:buFont typeface="Symbol" pitchFamily="18" charset="2"/>
        <a:buChar char="*"/>
        <a:defRPr sz="1050" kern="1200">
          <a:solidFill>
            <a:schemeClr val="tx2"/>
          </a:solidFill>
          <a:latin typeface="+mn-lt"/>
          <a:ea typeface="+mn-ea"/>
          <a:cs typeface="+mn-cs"/>
        </a:defRPr>
      </a:lvl6pPr>
      <a:lvl7pPr marL="1577234" indent="-171438" algn="l" defTabSz="685754" rtl="0" eaLnBrk="1" latinLnBrk="0" hangingPunct="1">
        <a:spcBef>
          <a:spcPts val="288"/>
        </a:spcBef>
        <a:buClr>
          <a:schemeClr val="accent1"/>
        </a:buClr>
        <a:buFont typeface="Symbol" pitchFamily="18" charset="2"/>
        <a:buChar char="*"/>
        <a:defRPr sz="1050" kern="1200">
          <a:solidFill>
            <a:schemeClr val="tx2"/>
          </a:solidFill>
          <a:latin typeface="+mn-lt"/>
          <a:ea typeface="+mn-ea"/>
          <a:cs typeface="+mn-cs"/>
        </a:defRPr>
      </a:lvl7pPr>
      <a:lvl8pPr marL="1817248" indent="-171438" algn="l" defTabSz="685754" rtl="0" eaLnBrk="1" latinLnBrk="0" hangingPunct="1">
        <a:spcBef>
          <a:spcPts val="288"/>
        </a:spcBef>
        <a:buClr>
          <a:schemeClr val="accent1"/>
        </a:buClr>
        <a:buFont typeface="Symbol" pitchFamily="18" charset="2"/>
        <a:buChar char="*"/>
        <a:defRPr sz="1050" kern="1200">
          <a:solidFill>
            <a:schemeClr val="tx2"/>
          </a:solidFill>
          <a:latin typeface="+mn-lt"/>
          <a:ea typeface="+mn-ea"/>
          <a:cs typeface="+mn-cs"/>
        </a:defRPr>
      </a:lvl8pPr>
      <a:lvl9pPr marL="2057262" indent="-171438" algn="l" defTabSz="685754" rtl="0" eaLnBrk="1" latinLnBrk="0" hangingPunct="1">
        <a:spcBef>
          <a:spcPts val="288"/>
        </a:spcBef>
        <a:buClr>
          <a:schemeClr val="accent1"/>
        </a:buClr>
        <a:buFont typeface="Symbol" pitchFamily="18" charset="2"/>
        <a:buChar char="*"/>
        <a:defRPr sz="1050" kern="1200">
          <a:solidFill>
            <a:schemeClr val="tx2"/>
          </a:solidFill>
          <a:latin typeface="+mn-lt"/>
          <a:ea typeface="+mn-ea"/>
          <a:cs typeface="+mn-cs"/>
        </a:defRPr>
      </a:lvl9pPr>
    </p:bodyStyle>
    <p:otherStyle>
      <a:defPPr>
        <a:defRPr lang="en-US"/>
      </a:defPPr>
      <a:lvl1pPr marL="0" algn="l" defTabSz="685754" rtl="0" eaLnBrk="1" latinLnBrk="0" hangingPunct="1">
        <a:defRPr sz="1350" kern="1200">
          <a:solidFill>
            <a:schemeClr val="tx1"/>
          </a:solidFill>
          <a:latin typeface="+mn-lt"/>
          <a:ea typeface="+mn-ea"/>
          <a:cs typeface="+mn-cs"/>
        </a:defRPr>
      </a:lvl1pPr>
      <a:lvl2pPr marL="342878" algn="l" defTabSz="685754" rtl="0" eaLnBrk="1" latinLnBrk="0" hangingPunct="1">
        <a:defRPr sz="1350" kern="1200">
          <a:solidFill>
            <a:schemeClr val="tx1"/>
          </a:solidFill>
          <a:latin typeface="+mn-lt"/>
          <a:ea typeface="+mn-ea"/>
          <a:cs typeface="+mn-cs"/>
        </a:defRPr>
      </a:lvl2pPr>
      <a:lvl3pPr marL="685754" algn="l" defTabSz="685754" rtl="0" eaLnBrk="1" latinLnBrk="0" hangingPunct="1">
        <a:defRPr sz="1350" kern="1200">
          <a:solidFill>
            <a:schemeClr val="tx1"/>
          </a:solidFill>
          <a:latin typeface="+mn-lt"/>
          <a:ea typeface="+mn-ea"/>
          <a:cs typeface="+mn-cs"/>
        </a:defRPr>
      </a:lvl3pPr>
      <a:lvl4pPr marL="1028632" algn="l" defTabSz="685754" rtl="0" eaLnBrk="1" latinLnBrk="0" hangingPunct="1">
        <a:defRPr sz="1350" kern="1200">
          <a:solidFill>
            <a:schemeClr val="tx1"/>
          </a:solidFill>
          <a:latin typeface="+mn-lt"/>
          <a:ea typeface="+mn-ea"/>
          <a:cs typeface="+mn-cs"/>
        </a:defRPr>
      </a:lvl4pPr>
      <a:lvl5pPr marL="1371508" algn="l" defTabSz="685754" rtl="0" eaLnBrk="1" latinLnBrk="0" hangingPunct="1">
        <a:defRPr sz="1350" kern="1200">
          <a:solidFill>
            <a:schemeClr val="tx1"/>
          </a:solidFill>
          <a:latin typeface="+mn-lt"/>
          <a:ea typeface="+mn-ea"/>
          <a:cs typeface="+mn-cs"/>
        </a:defRPr>
      </a:lvl5pPr>
      <a:lvl6pPr marL="1714385" algn="l" defTabSz="685754" rtl="0" eaLnBrk="1" latinLnBrk="0" hangingPunct="1">
        <a:defRPr sz="1350" kern="1200">
          <a:solidFill>
            <a:schemeClr val="tx1"/>
          </a:solidFill>
          <a:latin typeface="+mn-lt"/>
          <a:ea typeface="+mn-ea"/>
          <a:cs typeface="+mn-cs"/>
        </a:defRPr>
      </a:lvl6pPr>
      <a:lvl7pPr marL="2057262" algn="l" defTabSz="685754" rtl="0" eaLnBrk="1" latinLnBrk="0" hangingPunct="1">
        <a:defRPr sz="1350" kern="1200">
          <a:solidFill>
            <a:schemeClr val="tx1"/>
          </a:solidFill>
          <a:latin typeface="+mn-lt"/>
          <a:ea typeface="+mn-ea"/>
          <a:cs typeface="+mn-cs"/>
        </a:defRPr>
      </a:lvl7pPr>
      <a:lvl8pPr marL="2400140" algn="l" defTabSz="685754" rtl="0" eaLnBrk="1" latinLnBrk="0" hangingPunct="1">
        <a:defRPr sz="1350" kern="1200">
          <a:solidFill>
            <a:schemeClr val="tx1"/>
          </a:solidFill>
          <a:latin typeface="+mn-lt"/>
          <a:ea typeface="+mn-ea"/>
          <a:cs typeface="+mn-cs"/>
        </a:defRPr>
      </a:lvl8pPr>
      <a:lvl9pPr marL="2743017" algn="l" defTabSz="685754"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514346" y="2471218"/>
            <a:ext cx="5829300" cy="1080120"/>
          </a:xfrm>
        </p:spPr>
        <p:txBody>
          <a:bodyPr>
            <a:normAutofit fontScale="90000"/>
          </a:bodyPr>
          <a:lstStyle/>
          <a:p>
            <a:r>
              <a:rPr lang="en-IN" sz="5300" b="1" dirty="0">
                <a:solidFill>
                  <a:schemeClr val="tx1">
                    <a:lumMod val="95000"/>
                    <a:lumOff val="5000"/>
                  </a:schemeClr>
                </a:solidFill>
                <a:latin typeface="Algerian" pitchFamily="82" charset="0"/>
                <a:ea typeface="Tahoma" pitchFamily="34" charset="0"/>
                <a:cs typeface="Tahoma" pitchFamily="34" charset="0"/>
              </a:rPr>
              <a:t>DARBHANGA COLLEGE OF</a:t>
            </a:r>
            <a:br>
              <a:rPr lang="en-IN" sz="5300" b="1" dirty="0">
                <a:solidFill>
                  <a:schemeClr val="tx1">
                    <a:lumMod val="95000"/>
                    <a:lumOff val="5000"/>
                  </a:schemeClr>
                </a:solidFill>
                <a:latin typeface="Algerian" pitchFamily="82" charset="0"/>
                <a:ea typeface="Tahoma" pitchFamily="34" charset="0"/>
                <a:cs typeface="Tahoma" pitchFamily="34" charset="0"/>
              </a:rPr>
            </a:br>
            <a:r>
              <a:rPr lang="en-IN" sz="5300" b="1" dirty="0">
                <a:solidFill>
                  <a:schemeClr val="tx1">
                    <a:lumMod val="95000"/>
                    <a:lumOff val="5000"/>
                  </a:schemeClr>
                </a:solidFill>
                <a:latin typeface="Algerian" pitchFamily="82" charset="0"/>
                <a:ea typeface="Tahoma" pitchFamily="34" charset="0"/>
                <a:cs typeface="Tahoma" pitchFamily="34" charset="0"/>
              </a:rPr>
              <a:t>ENGINEERING</a:t>
            </a:r>
            <a:br>
              <a:rPr lang="en-IN" b="1" dirty="0">
                <a:solidFill>
                  <a:schemeClr val="tx1">
                    <a:lumMod val="95000"/>
                    <a:lumOff val="5000"/>
                  </a:schemeClr>
                </a:solidFill>
                <a:latin typeface="Algerian" pitchFamily="82" charset="0"/>
                <a:ea typeface="Tahoma" pitchFamily="34" charset="0"/>
                <a:cs typeface="Tahoma" pitchFamily="34" charset="0"/>
              </a:rPr>
            </a:br>
            <a:br>
              <a:rPr lang="en-IN" b="1" dirty="0">
                <a:latin typeface="Algerian" pitchFamily="82" charset="0"/>
                <a:ea typeface="Tahoma" pitchFamily="34" charset="0"/>
                <a:cs typeface="Tahoma" pitchFamily="34" charset="0"/>
              </a:rPr>
            </a:br>
            <a:r>
              <a:rPr lang="en-IN" sz="3600" dirty="0">
                <a:solidFill>
                  <a:srgbClr val="FF0000"/>
                </a:solidFill>
                <a:latin typeface="Arial Rounded MT Bold" pitchFamily="34" charset="0"/>
                <a:ea typeface="Tahoma" pitchFamily="34" charset="0"/>
                <a:cs typeface="Tahoma" pitchFamily="34" charset="0"/>
              </a:rPr>
              <a:t>Department of CSE</a:t>
            </a:r>
          </a:p>
        </p:txBody>
      </p:sp>
      <p:sp>
        <p:nvSpPr>
          <p:cNvPr id="5" name="Subtitle 4"/>
          <p:cNvSpPr>
            <a:spLocks noGrp="1"/>
          </p:cNvSpPr>
          <p:nvPr>
            <p:ph type="subTitle" idx="1"/>
          </p:nvPr>
        </p:nvSpPr>
        <p:spPr>
          <a:xfrm>
            <a:off x="755700" y="5229022"/>
            <a:ext cx="5346594" cy="1242138"/>
          </a:xfrm>
        </p:spPr>
        <p:txBody>
          <a:bodyPr>
            <a:normAutofit fontScale="25000" lnSpcReduction="20000"/>
          </a:bodyPr>
          <a:lstStyle/>
          <a:p>
            <a:endParaRPr lang="en-IN" sz="2100" i="1" dirty="0"/>
          </a:p>
          <a:p>
            <a:endParaRPr lang="en-IN" sz="3375" i="1" dirty="0"/>
          </a:p>
          <a:p>
            <a:endParaRPr lang="en-IN" sz="2100" i="1" dirty="0">
              <a:latin typeface="Bahnschrift Light" pitchFamily="34" charset="0"/>
            </a:endParaRPr>
          </a:p>
          <a:p>
            <a:endParaRPr lang="en-IN" sz="2100" i="1" dirty="0">
              <a:latin typeface="Bahnschrift Light" pitchFamily="34" charset="0"/>
            </a:endParaRPr>
          </a:p>
          <a:p>
            <a:endParaRPr lang="en-IN" sz="2100" i="1" dirty="0">
              <a:latin typeface="Bahnschrift Light" pitchFamily="34" charset="0"/>
            </a:endParaRPr>
          </a:p>
          <a:p>
            <a:endParaRPr lang="en-IN" sz="2100" i="1" dirty="0">
              <a:latin typeface="Bahnschrift Light" pitchFamily="34" charset="0"/>
            </a:endParaRPr>
          </a:p>
          <a:p>
            <a:r>
              <a:rPr lang="en-IN" sz="14400" b="1" dirty="0">
                <a:solidFill>
                  <a:schemeClr val="tx1"/>
                </a:solidFill>
                <a:latin typeface="Arial Black" pitchFamily="34" charset="0"/>
              </a:rPr>
              <a:t>Internship Project </a:t>
            </a:r>
            <a:r>
              <a:rPr lang="en-IN" sz="14400" i="1" dirty="0">
                <a:solidFill>
                  <a:schemeClr val="tx1"/>
                </a:solidFill>
                <a:latin typeface="Algerian" pitchFamily="82" charset="0"/>
              </a:rPr>
              <a:t>– RATTIC</a:t>
            </a:r>
          </a:p>
          <a:p>
            <a:endParaRPr lang="en-IN" sz="9600" i="1" dirty="0">
              <a:solidFill>
                <a:schemeClr val="tx1"/>
              </a:solidFill>
              <a:latin typeface="Algerian" pitchFamily="82" charset="0"/>
            </a:endParaRPr>
          </a:p>
          <a:p>
            <a:r>
              <a:rPr lang="en-IN" sz="9600" i="1" dirty="0">
                <a:solidFill>
                  <a:schemeClr val="bg2">
                    <a:lumMod val="25000"/>
                  </a:schemeClr>
                </a:solidFill>
                <a:latin typeface="Bahnschrift SemiBold" pitchFamily="34" charset="0"/>
              </a:rPr>
              <a:t> presented by- “The Seven Amigo”</a:t>
            </a:r>
            <a:endParaRPr lang="en-IN" sz="9600" i="1" dirty="0">
              <a:latin typeface="Bahnschrift SemiBold" pitchFamily="34"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05217" y="3878872"/>
            <a:ext cx="1447557" cy="1350150"/>
          </a:xfrm>
          <a:prstGeom prst="rect">
            <a:avLst/>
          </a:prstGeom>
        </p:spPr>
      </p:pic>
    </p:spTree>
    <p:extLst>
      <p:ext uri="{BB962C8B-B14F-4D97-AF65-F5344CB8AC3E}">
        <p14:creationId xmlns:p14="http://schemas.microsoft.com/office/powerpoint/2010/main" val="33137729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14350" y="992560"/>
            <a:ext cx="5829300" cy="756084"/>
          </a:xfrm>
        </p:spPr>
        <p:txBody>
          <a:bodyPr>
            <a:normAutofit/>
          </a:bodyPr>
          <a:lstStyle/>
          <a:p>
            <a:r>
              <a:rPr lang="en-IN" sz="3600" b="1" u="sng" dirty="0">
                <a:latin typeface="Baskerville Old Face" pitchFamily="18" charset="0"/>
              </a:rPr>
              <a:t>CONCLUSION</a:t>
            </a:r>
          </a:p>
        </p:txBody>
      </p:sp>
      <p:sp>
        <p:nvSpPr>
          <p:cNvPr id="3" name="Subtitle 2"/>
          <p:cNvSpPr>
            <a:spLocks noGrp="1"/>
          </p:cNvSpPr>
          <p:nvPr>
            <p:ph type="subTitle" idx="1"/>
          </p:nvPr>
        </p:nvSpPr>
        <p:spPr>
          <a:xfrm>
            <a:off x="260648" y="2936776"/>
            <a:ext cx="6336704" cy="4536504"/>
          </a:xfrm>
        </p:spPr>
        <p:txBody>
          <a:bodyPr>
            <a:normAutofit/>
          </a:bodyPr>
          <a:lstStyle/>
          <a:p>
            <a:r>
              <a:rPr lang="en-IN" sz="1800" dirty="0">
                <a:solidFill>
                  <a:schemeClr val="bg2">
                    <a:lumMod val="25000"/>
                  </a:schemeClr>
                </a:solidFill>
                <a:latin typeface="Bahnschrift SemiLight Condensed" pitchFamily="34" charset="0"/>
              </a:rPr>
              <a:t>Now that we have already completed the presentation of the programming of a game “rattics”. It had been a great working experience as many of the concepts of C programming was revised and cleared. We got to learn about many new properties of C like the use of standard library function , pointers , array , looping and how to apply logics for solving the problems. I think the making of the game went smoothly and we had no problems , except when we were unable to print an instruction. All the team members cooperated  for the success of this internship project. Many such games can be designed using similar concepts and tools.</a:t>
            </a:r>
          </a:p>
          <a:p>
            <a:r>
              <a:rPr lang="en-IN" sz="1800" dirty="0"/>
              <a:t>  </a:t>
            </a:r>
          </a:p>
        </p:txBody>
      </p:sp>
    </p:spTree>
    <p:extLst>
      <p:ext uri="{BB962C8B-B14F-4D97-AF65-F5344CB8AC3E}">
        <p14:creationId xmlns:p14="http://schemas.microsoft.com/office/powerpoint/2010/main" val="18206778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14349" y="1530819"/>
            <a:ext cx="5829300" cy="648072"/>
          </a:xfrm>
        </p:spPr>
        <p:txBody>
          <a:bodyPr/>
          <a:lstStyle/>
          <a:p>
            <a:r>
              <a:rPr lang="en-IN" u="sng" dirty="0">
                <a:solidFill>
                  <a:srgbClr val="C00000"/>
                </a:solidFill>
                <a:effectLst>
                  <a:outerShdw blurRad="38100" dist="38100" dir="2700000" algn="tl">
                    <a:srgbClr val="000000">
                      <a:alpha val="43137"/>
                    </a:srgbClr>
                  </a:outerShdw>
                </a:effectLst>
                <a:latin typeface="Bahnschrift SemiBold" pitchFamily="34" charset="0"/>
              </a:rPr>
              <a:t>MEMBERS</a:t>
            </a:r>
          </a:p>
        </p:txBody>
      </p:sp>
      <p:sp>
        <p:nvSpPr>
          <p:cNvPr id="3" name="Subtitle 2"/>
          <p:cNvSpPr>
            <a:spLocks noGrp="1"/>
          </p:cNvSpPr>
          <p:nvPr>
            <p:ph type="subTitle" idx="1"/>
          </p:nvPr>
        </p:nvSpPr>
        <p:spPr>
          <a:xfrm>
            <a:off x="514349" y="2576736"/>
            <a:ext cx="5670630" cy="2808312"/>
          </a:xfrm>
        </p:spPr>
        <p:txBody>
          <a:bodyPr>
            <a:normAutofit/>
          </a:bodyPr>
          <a:lstStyle/>
          <a:p>
            <a:r>
              <a:rPr lang="en-IN" sz="2400" i="1" dirty="0">
                <a:solidFill>
                  <a:schemeClr val="bg2">
                    <a:lumMod val="25000"/>
                  </a:schemeClr>
                </a:solidFill>
                <a:latin typeface="Bahnschrift SemiBold" pitchFamily="34" charset="0"/>
              </a:rPr>
              <a:t>“The Seven Amigo”</a:t>
            </a:r>
            <a:endParaRPr lang="en-IN" sz="2400" dirty="0"/>
          </a:p>
        </p:txBody>
      </p:sp>
      <p:graphicFrame>
        <p:nvGraphicFramePr>
          <p:cNvPr id="4" name="Table 3"/>
          <p:cNvGraphicFramePr>
            <a:graphicFrameLocks noGrp="1"/>
          </p:cNvGraphicFramePr>
          <p:nvPr>
            <p:extLst>
              <p:ext uri="{D42A27DB-BD31-4B8C-83A1-F6EECF244321}">
                <p14:modId xmlns:p14="http://schemas.microsoft.com/office/powerpoint/2010/main" val="1988807525"/>
              </p:ext>
            </p:extLst>
          </p:nvPr>
        </p:nvGraphicFramePr>
        <p:xfrm>
          <a:off x="205485" y="3804477"/>
          <a:ext cx="6447029" cy="3449176"/>
        </p:xfrm>
        <a:graphic>
          <a:graphicData uri="http://schemas.openxmlformats.org/drawingml/2006/table">
            <a:tbl>
              <a:tblPr firstRow="1" bandRow="1">
                <a:tableStyleId>{5C22544A-7EE6-4342-B048-85BDC9FD1C3A}</a:tableStyleId>
              </a:tblPr>
              <a:tblGrid>
                <a:gridCol w="1928888">
                  <a:extLst>
                    <a:ext uri="{9D8B030D-6E8A-4147-A177-3AD203B41FA5}">
                      <a16:colId xmlns:a16="http://schemas.microsoft.com/office/drawing/2014/main" val="20000"/>
                    </a:ext>
                  </a:extLst>
                </a:gridCol>
                <a:gridCol w="2589253">
                  <a:extLst>
                    <a:ext uri="{9D8B030D-6E8A-4147-A177-3AD203B41FA5}">
                      <a16:colId xmlns:a16="http://schemas.microsoft.com/office/drawing/2014/main" val="20001"/>
                    </a:ext>
                  </a:extLst>
                </a:gridCol>
                <a:gridCol w="1928888">
                  <a:extLst>
                    <a:ext uri="{9D8B030D-6E8A-4147-A177-3AD203B41FA5}">
                      <a16:colId xmlns:a16="http://schemas.microsoft.com/office/drawing/2014/main" val="20002"/>
                    </a:ext>
                  </a:extLst>
                </a:gridCol>
              </a:tblGrid>
              <a:tr h="431147">
                <a:tc>
                  <a:txBody>
                    <a:bodyPr/>
                    <a:lstStyle/>
                    <a:p>
                      <a:r>
                        <a:rPr lang="en-IN" sz="1800" dirty="0"/>
                        <a:t>ROLL</a:t>
                      </a:r>
                      <a:r>
                        <a:rPr lang="en-IN" sz="1800" baseline="0" dirty="0"/>
                        <a:t> NUMBER</a:t>
                      </a:r>
                      <a:endParaRPr lang="en-IN" sz="1800" dirty="0"/>
                    </a:p>
                  </a:txBody>
                  <a:tcPr marL="68580" marR="68580" marT="34290" marB="34290"/>
                </a:tc>
                <a:tc>
                  <a:txBody>
                    <a:bodyPr/>
                    <a:lstStyle/>
                    <a:p>
                      <a:r>
                        <a:rPr lang="en-IN" sz="1800" dirty="0"/>
                        <a:t>NAME</a:t>
                      </a:r>
                    </a:p>
                  </a:txBody>
                  <a:tcPr marL="68580" marR="68580" marT="34290" marB="34290"/>
                </a:tc>
                <a:tc>
                  <a:txBody>
                    <a:bodyPr/>
                    <a:lstStyle/>
                    <a:p>
                      <a:r>
                        <a:rPr lang="en-IN" sz="1800" dirty="0"/>
                        <a:t>REG-N NUMBER</a:t>
                      </a:r>
                    </a:p>
                  </a:txBody>
                  <a:tcPr marL="68580" marR="68580" marT="34290" marB="34290"/>
                </a:tc>
                <a:extLst>
                  <a:ext uri="{0D108BD9-81ED-4DB2-BD59-A6C34878D82A}">
                    <a16:rowId xmlns:a16="http://schemas.microsoft.com/office/drawing/2014/main" val="10000"/>
                  </a:ext>
                </a:extLst>
              </a:tr>
              <a:tr h="431147">
                <a:tc>
                  <a:txBody>
                    <a:bodyPr/>
                    <a:lstStyle/>
                    <a:p>
                      <a:r>
                        <a:rPr lang="en-IN" sz="1800" dirty="0"/>
                        <a:t>18-CS-01</a:t>
                      </a:r>
                    </a:p>
                  </a:txBody>
                  <a:tcPr marL="68580" marR="68580" marT="34290" marB="34290"/>
                </a:tc>
                <a:tc>
                  <a:txBody>
                    <a:bodyPr/>
                    <a:lstStyle/>
                    <a:p>
                      <a:r>
                        <a:rPr lang="en-IN" sz="1800" dirty="0"/>
                        <a:t>SHIVANSH SAGAR</a:t>
                      </a:r>
                    </a:p>
                  </a:txBody>
                  <a:tcPr marL="68580" marR="68580" marT="34290" marB="34290"/>
                </a:tc>
                <a:tc>
                  <a:txBody>
                    <a:bodyPr/>
                    <a:lstStyle/>
                    <a:p>
                      <a:r>
                        <a:rPr lang="en-IN" sz="1800" dirty="0"/>
                        <a:t>18105111016</a:t>
                      </a:r>
                    </a:p>
                  </a:txBody>
                  <a:tcPr marL="68580" marR="68580" marT="34290" marB="34290"/>
                </a:tc>
                <a:extLst>
                  <a:ext uri="{0D108BD9-81ED-4DB2-BD59-A6C34878D82A}">
                    <a16:rowId xmlns:a16="http://schemas.microsoft.com/office/drawing/2014/main" val="10001"/>
                  </a:ext>
                </a:extLst>
              </a:tr>
              <a:tr h="431147">
                <a:tc>
                  <a:txBody>
                    <a:bodyPr/>
                    <a:lstStyle/>
                    <a:p>
                      <a:r>
                        <a:rPr lang="en-IN" sz="1800" dirty="0"/>
                        <a:t>18-CS-04</a:t>
                      </a:r>
                    </a:p>
                  </a:txBody>
                  <a:tcPr marL="68580" marR="68580" marT="34290" marB="34290"/>
                </a:tc>
                <a:tc>
                  <a:txBody>
                    <a:bodyPr/>
                    <a:lstStyle/>
                    <a:p>
                      <a:r>
                        <a:rPr lang="en-IN" sz="1800" dirty="0"/>
                        <a:t>JEMINI KUMAR</a:t>
                      </a:r>
                    </a:p>
                  </a:txBody>
                  <a:tcPr marL="68580" marR="68580" marT="34290" marB="34290"/>
                </a:tc>
                <a:tc>
                  <a:txBody>
                    <a:bodyPr/>
                    <a:lstStyle/>
                    <a:p>
                      <a:r>
                        <a:rPr lang="en-IN" sz="1800" dirty="0"/>
                        <a:t>18105111019</a:t>
                      </a:r>
                    </a:p>
                  </a:txBody>
                  <a:tcPr marL="68580" marR="68580" marT="34290" marB="34290"/>
                </a:tc>
                <a:extLst>
                  <a:ext uri="{0D108BD9-81ED-4DB2-BD59-A6C34878D82A}">
                    <a16:rowId xmlns:a16="http://schemas.microsoft.com/office/drawing/2014/main" val="10002"/>
                  </a:ext>
                </a:extLst>
              </a:tr>
              <a:tr h="431147">
                <a:tc>
                  <a:txBody>
                    <a:bodyPr/>
                    <a:lstStyle/>
                    <a:p>
                      <a:r>
                        <a:rPr lang="en-IN" sz="1800" dirty="0"/>
                        <a:t>18-CS-18</a:t>
                      </a:r>
                    </a:p>
                  </a:txBody>
                  <a:tcPr marL="68580" marR="68580" marT="34290" marB="34290"/>
                </a:tc>
                <a:tc>
                  <a:txBody>
                    <a:bodyPr/>
                    <a:lstStyle/>
                    <a:p>
                      <a:r>
                        <a:rPr lang="en-IN" sz="1800" dirty="0"/>
                        <a:t>SHUBHAM</a:t>
                      </a:r>
                      <a:r>
                        <a:rPr lang="en-IN" sz="1800" baseline="0" dirty="0"/>
                        <a:t> KUMAR</a:t>
                      </a:r>
                      <a:endParaRPr lang="en-IN" sz="1800" dirty="0"/>
                    </a:p>
                  </a:txBody>
                  <a:tcPr marL="68580" marR="68580" marT="34290" marB="34290"/>
                </a:tc>
                <a:tc>
                  <a:txBody>
                    <a:bodyPr/>
                    <a:lstStyle/>
                    <a:p>
                      <a:r>
                        <a:rPr lang="en-IN" sz="1800" dirty="0"/>
                        <a:t>18105111021</a:t>
                      </a:r>
                    </a:p>
                  </a:txBody>
                  <a:tcPr marL="68580" marR="68580" marT="34290" marB="34290"/>
                </a:tc>
                <a:extLst>
                  <a:ext uri="{0D108BD9-81ED-4DB2-BD59-A6C34878D82A}">
                    <a16:rowId xmlns:a16="http://schemas.microsoft.com/office/drawing/2014/main" val="10003"/>
                  </a:ext>
                </a:extLst>
              </a:tr>
              <a:tr h="431147">
                <a:tc>
                  <a:txBody>
                    <a:bodyPr/>
                    <a:lstStyle/>
                    <a:p>
                      <a:r>
                        <a:rPr lang="en-IN" sz="1800" dirty="0"/>
                        <a:t>18-CS-52</a:t>
                      </a:r>
                    </a:p>
                  </a:txBody>
                  <a:tcPr marL="68580" marR="68580" marT="34290" marB="34290"/>
                </a:tc>
                <a:tc>
                  <a:txBody>
                    <a:bodyPr/>
                    <a:lstStyle/>
                    <a:p>
                      <a:r>
                        <a:rPr lang="en-IN" sz="1800" dirty="0"/>
                        <a:t>PRAGATI</a:t>
                      </a:r>
                    </a:p>
                  </a:txBody>
                  <a:tcPr marL="68580" marR="68580" marT="34290" marB="34290"/>
                </a:tc>
                <a:tc>
                  <a:txBody>
                    <a:bodyPr/>
                    <a:lstStyle/>
                    <a:p>
                      <a:r>
                        <a:rPr lang="en-IN" sz="1800" dirty="0"/>
                        <a:t>18105111034</a:t>
                      </a:r>
                    </a:p>
                  </a:txBody>
                  <a:tcPr marL="68580" marR="68580" marT="34290" marB="34290"/>
                </a:tc>
                <a:extLst>
                  <a:ext uri="{0D108BD9-81ED-4DB2-BD59-A6C34878D82A}">
                    <a16:rowId xmlns:a16="http://schemas.microsoft.com/office/drawing/2014/main" val="10004"/>
                  </a:ext>
                </a:extLst>
              </a:tr>
              <a:tr h="431147">
                <a:tc>
                  <a:txBody>
                    <a:bodyPr/>
                    <a:lstStyle/>
                    <a:p>
                      <a:r>
                        <a:rPr lang="en-IN" sz="1800" dirty="0"/>
                        <a:t>18-CS-57</a:t>
                      </a:r>
                    </a:p>
                  </a:txBody>
                  <a:tcPr marL="68580" marR="68580" marT="34290" marB="34290"/>
                </a:tc>
                <a:tc>
                  <a:txBody>
                    <a:bodyPr/>
                    <a:lstStyle/>
                    <a:p>
                      <a:r>
                        <a:rPr lang="en-IN" sz="1800" dirty="0"/>
                        <a:t>POOJA PRIYA</a:t>
                      </a:r>
                    </a:p>
                  </a:txBody>
                  <a:tcPr marL="68580" marR="68580" marT="34290" marB="34290"/>
                </a:tc>
                <a:tc>
                  <a:txBody>
                    <a:bodyPr/>
                    <a:lstStyle/>
                    <a:p>
                      <a:r>
                        <a:rPr lang="en-IN" sz="1800" dirty="0"/>
                        <a:t>18105111033</a:t>
                      </a:r>
                    </a:p>
                  </a:txBody>
                  <a:tcPr marL="68580" marR="68580" marT="34290" marB="34290"/>
                </a:tc>
                <a:extLst>
                  <a:ext uri="{0D108BD9-81ED-4DB2-BD59-A6C34878D82A}">
                    <a16:rowId xmlns:a16="http://schemas.microsoft.com/office/drawing/2014/main" val="10005"/>
                  </a:ext>
                </a:extLst>
              </a:tr>
              <a:tr h="431147">
                <a:tc>
                  <a:txBody>
                    <a:bodyPr/>
                    <a:lstStyle/>
                    <a:p>
                      <a:r>
                        <a:rPr lang="en-IN" sz="1800" dirty="0"/>
                        <a:t>18-CS-58</a:t>
                      </a:r>
                    </a:p>
                  </a:txBody>
                  <a:tcPr marL="68580" marR="68580" marT="34290" marB="34290"/>
                </a:tc>
                <a:tc>
                  <a:txBody>
                    <a:bodyPr/>
                    <a:lstStyle/>
                    <a:p>
                      <a:r>
                        <a:rPr lang="en-IN" sz="1800" dirty="0"/>
                        <a:t>ANJALI </a:t>
                      </a:r>
                    </a:p>
                  </a:txBody>
                  <a:tcPr marL="68580" marR="68580" marT="34290" marB="34290"/>
                </a:tc>
                <a:tc>
                  <a:txBody>
                    <a:bodyPr/>
                    <a:lstStyle/>
                    <a:p>
                      <a:r>
                        <a:rPr lang="en-IN" sz="1800" dirty="0"/>
                        <a:t>18105111031</a:t>
                      </a:r>
                    </a:p>
                  </a:txBody>
                  <a:tcPr marL="68580" marR="68580" marT="34290" marB="34290"/>
                </a:tc>
                <a:extLst>
                  <a:ext uri="{0D108BD9-81ED-4DB2-BD59-A6C34878D82A}">
                    <a16:rowId xmlns:a16="http://schemas.microsoft.com/office/drawing/2014/main" val="10006"/>
                  </a:ext>
                </a:extLst>
              </a:tr>
              <a:tr h="431147">
                <a:tc>
                  <a:txBody>
                    <a:bodyPr/>
                    <a:lstStyle/>
                    <a:p>
                      <a:r>
                        <a:rPr lang="en-IN" sz="1800" dirty="0"/>
                        <a:t>18-CS-65</a:t>
                      </a:r>
                    </a:p>
                  </a:txBody>
                  <a:tcPr marL="68580" marR="68580" marT="34290" marB="34290"/>
                </a:tc>
                <a:tc>
                  <a:txBody>
                    <a:bodyPr/>
                    <a:lstStyle/>
                    <a:p>
                      <a:r>
                        <a:rPr lang="en-IN" sz="1800" dirty="0"/>
                        <a:t>AKSHAY VERMA</a:t>
                      </a:r>
                    </a:p>
                  </a:txBody>
                  <a:tcPr marL="68580" marR="68580" marT="34290" marB="34290"/>
                </a:tc>
                <a:tc>
                  <a:txBody>
                    <a:bodyPr/>
                    <a:lstStyle/>
                    <a:p>
                      <a:r>
                        <a:rPr lang="en-IN" sz="1800" dirty="0"/>
                        <a:t>18105111040</a:t>
                      </a:r>
                    </a:p>
                  </a:txBody>
                  <a:tcPr marL="68580" marR="68580" marT="34290" marB="34290"/>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30690421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85775" y="-276839"/>
            <a:ext cx="5829300" cy="1691673"/>
          </a:xfrm>
        </p:spPr>
        <p:txBody>
          <a:bodyPr/>
          <a:lstStyle/>
          <a:p>
            <a:r>
              <a:rPr lang="en-IN" b="1" u="sng" dirty="0">
                <a:solidFill>
                  <a:schemeClr val="tx2"/>
                </a:solidFill>
                <a:latin typeface="Baskerville Old Face" pitchFamily="18" charset="0"/>
              </a:rPr>
              <a:t>ABOUT THE GAME</a:t>
            </a:r>
          </a:p>
        </p:txBody>
      </p:sp>
      <p:sp>
        <p:nvSpPr>
          <p:cNvPr id="3" name="Subtitle 2"/>
          <p:cNvSpPr>
            <a:spLocks noGrp="1"/>
          </p:cNvSpPr>
          <p:nvPr>
            <p:ph type="subTitle" idx="1"/>
          </p:nvPr>
        </p:nvSpPr>
        <p:spPr>
          <a:xfrm>
            <a:off x="306375" y="2270307"/>
            <a:ext cx="6188100" cy="7344816"/>
          </a:xfrm>
        </p:spPr>
        <p:txBody>
          <a:bodyPr>
            <a:noAutofit/>
          </a:bodyPr>
          <a:lstStyle/>
          <a:p>
            <a:r>
              <a:rPr lang="en-US" sz="1600" b="1" dirty="0">
                <a:solidFill>
                  <a:schemeClr val="accent5">
                    <a:lumMod val="50000"/>
                  </a:schemeClr>
                </a:solidFill>
                <a:latin typeface="Bradley Hand ITC" pitchFamily="66" charset="0"/>
              </a:rPr>
              <a:t>If your looking for a simple strategy game that can be played with just about anyone, including young children, RATTIC is for you . RATTIC is a combination of word “ RaT ” and “Tactics” meaning technique usually used in multiplayer games. It is an abstract strategy board game . The idea of this game has been taken from a Japanese game           “ Gomoku ”.It is FREE  ! Put your strategy skills to the test and see if you have what it takes to outsmart your opponents . The game objective is to place your symbol in the grid and be the first to get 4 symbol in a line either horizontally, vertically, or diagonally to win. It’s simple, fast, and fun. Master the grid! This game helps children improve hand &amp; eye coordination &amp; strategic thinking skills. The game is fun and approachable, which makes it accessible for people of all ages. If you have never played RATTIC, then you are in for a treat. You will have a blast playing this game with your friends . Want a fun way to pass the time? Try your hand at RATTIC game that tests your skills in strategy, creativity, and luck!❖❖❖❖ Rattic  Features ❖❖❖❖6X7 game grid. Beautiful and simple user interface . Fast Paced Gameplay . This game is made with the help of “C program”.</a:t>
            </a:r>
            <a:endParaRPr lang="en-IN" sz="1600" b="1" dirty="0">
              <a:solidFill>
                <a:schemeClr val="accent5">
                  <a:lumMod val="50000"/>
                </a:schemeClr>
              </a:solidFill>
              <a:latin typeface="Bradley Hand ITC" pitchFamily="66"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29300" y="568998"/>
            <a:ext cx="965175" cy="918102"/>
          </a:xfrm>
          <a:prstGeom prst="rect">
            <a:avLst/>
          </a:prstGeom>
        </p:spPr>
      </p:pic>
      <p:pic>
        <p:nvPicPr>
          <p:cNvPr id="5" name="Picture 4">
            <a:extLst>
              <a:ext uri="{FF2B5EF4-FFF2-40B4-BE49-F238E27FC236}">
                <a16:creationId xmlns:a16="http://schemas.microsoft.com/office/drawing/2014/main" id="{D8CB8CD0-D7C2-4060-8CE3-40CF82499C0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06375" y="568998"/>
            <a:ext cx="965175" cy="918102"/>
          </a:xfrm>
          <a:prstGeom prst="rect">
            <a:avLst/>
          </a:prstGeom>
        </p:spPr>
      </p:pic>
    </p:spTree>
    <p:extLst>
      <p:ext uri="{BB962C8B-B14F-4D97-AF65-F5344CB8AC3E}">
        <p14:creationId xmlns:p14="http://schemas.microsoft.com/office/powerpoint/2010/main" val="30223462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14348" y="13266"/>
            <a:ext cx="5829300" cy="1335081"/>
          </a:xfrm>
        </p:spPr>
        <p:txBody>
          <a:bodyPr/>
          <a:lstStyle/>
          <a:p>
            <a:r>
              <a:rPr lang="en-IN" b="1" u="sng" dirty="0">
                <a:solidFill>
                  <a:schemeClr val="tx1">
                    <a:lumMod val="85000"/>
                    <a:lumOff val="15000"/>
                  </a:schemeClr>
                </a:solidFill>
                <a:latin typeface="Algerian" pitchFamily="82" charset="0"/>
              </a:rPr>
              <a:t>DISCLAIMER</a:t>
            </a:r>
          </a:p>
        </p:txBody>
      </p:sp>
      <p:sp>
        <p:nvSpPr>
          <p:cNvPr id="3" name="Subtitle 2"/>
          <p:cNvSpPr>
            <a:spLocks noGrp="1"/>
          </p:cNvSpPr>
          <p:nvPr>
            <p:ph type="subTitle" idx="1"/>
          </p:nvPr>
        </p:nvSpPr>
        <p:spPr>
          <a:xfrm>
            <a:off x="320827" y="2360712"/>
            <a:ext cx="6216343" cy="7776864"/>
          </a:xfrm>
          <a:noFill/>
        </p:spPr>
        <p:txBody>
          <a:bodyPr>
            <a:normAutofit/>
          </a:bodyPr>
          <a:lstStyle/>
          <a:p>
            <a:r>
              <a:rPr lang="en-US" sz="1600" b="1" dirty="0">
                <a:solidFill>
                  <a:schemeClr val="accent4">
                    <a:lumMod val="50000"/>
                  </a:schemeClr>
                </a:solidFill>
                <a:latin typeface="Arial" pitchFamily="34" charset="0"/>
                <a:cs typeface="Arial" pitchFamily="34" charset="0"/>
              </a:rPr>
              <a:t>Rattics is a game made only for playing and educational purpose . The materials available on or through this game is created by “THE SEVEN AMIGO”. To the maximum extent permitted by the law , we make no statement, representation, or warranty about the quality, accuracy, context, completeness, availability or suitability for any purpose. Despite our best efforts , we make no warranties that the materials available on this game are free from infection by computer viruses. We disclaim all responsibility and liability for all expenses, losses, damages and our contents are intended to be used or must be used for learning purpose . The makers of this game are not responsible for mental stress caused to the loosing team . This game cannot be copyrighted until the owners consent . T&amp;C's Applied. The last decision will be taken by owner and you have no any rights to use edit and maltreat with the source codes without any legal permission. For more details regarding terms of use contact owner.</a:t>
            </a:r>
            <a:endParaRPr lang="en-IN" sz="1600" b="1" dirty="0">
              <a:solidFill>
                <a:schemeClr val="accent4">
                  <a:lumMod val="50000"/>
                </a:schemeClr>
              </a:solidFill>
              <a:latin typeface="Arial" pitchFamily="34" charset="0"/>
              <a:cs typeface="Arial" pitchFamily="34" charset="0"/>
            </a:endParaRPr>
          </a:p>
        </p:txBody>
      </p:sp>
    </p:spTree>
    <p:extLst>
      <p:ext uri="{BB962C8B-B14F-4D97-AF65-F5344CB8AC3E}">
        <p14:creationId xmlns:p14="http://schemas.microsoft.com/office/powerpoint/2010/main" val="32808490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14350" y="524508"/>
            <a:ext cx="5829300" cy="648072"/>
          </a:xfrm>
        </p:spPr>
        <p:txBody>
          <a:bodyPr/>
          <a:lstStyle/>
          <a:p>
            <a:r>
              <a:rPr lang="en-IN" u="sng" dirty="0">
                <a:solidFill>
                  <a:schemeClr val="tx1"/>
                </a:solidFill>
                <a:effectLst>
                  <a:outerShdw blurRad="38100" dist="38100" dir="2700000" algn="tl">
                    <a:srgbClr val="000000">
                      <a:alpha val="43137"/>
                    </a:srgbClr>
                  </a:outerShdw>
                </a:effectLst>
                <a:latin typeface="Britannic Bold" pitchFamily="34" charset="0"/>
              </a:rPr>
              <a:t>INSTRUCTIONS</a:t>
            </a:r>
          </a:p>
        </p:txBody>
      </p:sp>
      <p:sp>
        <p:nvSpPr>
          <p:cNvPr id="3" name="Subtitle 2"/>
          <p:cNvSpPr>
            <a:spLocks noGrp="1"/>
          </p:cNvSpPr>
          <p:nvPr>
            <p:ph type="subTitle" idx="1"/>
          </p:nvPr>
        </p:nvSpPr>
        <p:spPr>
          <a:xfrm>
            <a:off x="188640" y="1784648"/>
            <a:ext cx="6480720" cy="7482790"/>
          </a:xfrm>
          <a:noFill/>
        </p:spPr>
        <p:txBody>
          <a:bodyPr>
            <a:noAutofit/>
          </a:bodyPr>
          <a:lstStyle/>
          <a:p>
            <a:pPr marL="600035" lvl="1" indent="-257158" algn="l">
              <a:buClrTx/>
              <a:buFont typeface="Wingdings" pitchFamily="2" charset="2"/>
              <a:buChar char="Ø"/>
            </a:pPr>
            <a:r>
              <a:rPr lang="en-US" sz="1600" dirty="0">
                <a:solidFill>
                  <a:srgbClr val="002060"/>
                </a:solidFill>
                <a:latin typeface="Berlin Sans FB" pitchFamily="34" charset="0"/>
                <a:ea typeface="MS UI Gothic" pitchFamily="34" charset="-128"/>
              </a:rPr>
              <a:t> Two players are required for playing the game.</a:t>
            </a:r>
          </a:p>
          <a:p>
            <a:pPr marL="600035" lvl="1" indent="-257158" algn="l">
              <a:buClrTx/>
              <a:buFont typeface="Wingdings" pitchFamily="2" charset="2"/>
              <a:buChar char="Ø"/>
            </a:pPr>
            <a:r>
              <a:rPr lang="en-US" sz="1600" dirty="0">
                <a:solidFill>
                  <a:srgbClr val="002060"/>
                </a:solidFill>
                <a:latin typeface="Berlin Sans FB" pitchFamily="34" charset="0"/>
                <a:ea typeface="MS UI Gothic" pitchFamily="34" charset="-128"/>
              </a:rPr>
              <a:t> A dashboard of 6 row and 7 column is provided to you, it means there are total of 42 spaces in     which you can place your symbol one by one.</a:t>
            </a:r>
          </a:p>
          <a:p>
            <a:pPr marL="600035" lvl="1" indent="-257158" algn="l">
              <a:buClrTx/>
              <a:buFont typeface="Wingdings" pitchFamily="2" charset="2"/>
              <a:buChar char="Ø"/>
            </a:pPr>
            <a:r>
              <a:rPr lang="en-US" sz="1600" dirty="0">
                <a:solidFill>
                  <a:srgbClr val="002060"/>
                </a:solidFill>
                <a:latin typeface="Berlin Sans FB" pitchFamily="34" charset="0"/>
                <a:ea typeface="MS UI Gothic" pitchFamily="34" charset="-128"/>
              </a:rPr>
              <a:t> Each player get 21 turns at the max.</a:t>
            </a:r>
          </a:p>
          <a:p>
            <a:pPr marL="600035" lvl="1" indent="-257158" algn="l">
              <a:buClrTx/>
              <a:buFont typeface="Wingdings" pitchFamily="2" charset="2"/>
              <a:buChar char="Ø"/>
            </a:pPr>
            <a:r>
              <a:rPr lang="en-US" sz="1600" dirty="0">
                <a:solidFill>
                  <a:srgbClr val="002060"/>
                </a:solidFill>
                <a:latin typeface="Berlin Sans FB" pitchFamily="34" charset="0"/>
                <a:ea typeface="MS UI Gothic" pitchFamily="34" charset="-128"/>
              </a:rPr>
              <a:t> You have to select your symbol as per your choice [between X  and O].</a:t>
            </a:r>
          </a:p>
          <a:p>
            <a:pPr marL="600035" lvl="1" indent="-257158" algn="l">
              <a:buClrTx/>
              <a:buFont typeface="Wingdings" pitchFamily="2" charset="2"/>
              <a:buChar char="Ø"/>
            </a:pPr>
            <a:r>
              <a:rPr lang="en-US" sz="1600" dirty="0">
                <a:solidFill>
                  <a:srgbClr val="002060"/>
                </a:solidFill>
                <a:latin typeface="Berlin Sans FB" pitchFamily="34" charset="0"/>
                <a:ea typeface="MS UI Gothic" pitchFamily="34" charset="-128"/>
              </a:rPr>
              <a:t> The player  with the symbol ‘X’ will  get the first chance and vice versa.</a:t>
            </a:r>
          </a:p>
          <a:p>
            <a:pPr marL="600035" lvl="1" indent="-257158" algn="l">
              <a:buClrTx/>
              <a:buFont typeface="Wingdings" pitchFamily="2" charset="2"/>
              <a:buChar char="Ø"/>
            </a:pPr>
            <a:r>
              <a:rPr lang="en-US" sz="1600" dirty="0">
                <a:solidFill>
                  <a:srgbClr val="002060"/>
                </a:solidFill>
                <a:latin typeface="Berlin Sans FB" pitchFamily="34" charset="0"/>
                <a:ea typeface="MS UI Gothic" pitchFamily="34" charset="-128"/>
              </a:rPr>
              <a:t> Before starting, players decide randomly which of them will be the beginner; moves are made  alternatively, one by turn.</a:t>
            </a:r>
          </a:p>
          <a:p>
            <a:pPr marL="600035" lvl="1" indent="-257158" algn="l">
              <a:buClrTx/>
              <a:buFont typeface="Wingdings" pitchFamily="2" charset="2"/>
              <a:buChar char="Ø"/>
            </a:pPr>
            <a:r>
              <a:rPr lang="en-US" sz="1600" dirty="0">
                <a:solidFill>
                  <a:srgbClr val="002060"/>
                </a:solidFill>
                <a:latin typeface="Berlin Sans FB" pitchFamily="34" charset="0"/>
                <a:ea typeface="MS UI Gothic" pitchFamily="34" charset="-128"/>
              </a:rPr>
              <a:t> Enter the column number to place your symbol in dashboard.</a:t>
            </a:r>
          </a:p>
          <a:p>
            <a:pPr marL="600035" lvl="1" indent="-257158" algn="l">
              <a:buClrTx/>
              <a:buFont typeface="Wingdings" pitchFamily="2" charset="2"/>
              <a:buChar char="Ø"/>
            </a:pPr>
            <a:r>
              <a:rPr lang="en-US" sz="1600" dirty="0">
                <a:solidFill>
                  <a:srgbClr val="002060"/>
                </a:solidFill>
                <a:latin typeface="Berlin Sans FB" pitchFamily="34" charset="0"/>
                <a:ea typeface="MS UI Gothic" pitchFamily="34" charset="-128"/>
              </a:rPr>
              <a:t> Symbol automatically placed in the last row of chosen column.</a:t>
            </a:r>
          </a:p>
          <a:p>
            <a:pPr marL="600035" lvl="1" indent="-257158" algn="l">
              <a:buClrTx/>
              <a:buFont typeface="Wingdings" pitchFamily="2" charset="2"/>
              <a:buChar char="Ø"/>
            </a:pPr>
            <a:r>
              <a:rPr lang="en-US" sz="1600" dirty="0">
                <a:solidFill>
                  <a:srgbClr val="002060"/>
                </a:solidFill>
                <a:latin typeface="Berlin Sans FB" pitchFamily="34" charset="0"/>
                <a:ea typeface="MS UI Gothic" pitchFamily="34" charset="-128"/>
              </a:rPr>
              <a:t> First of all last row will be filled then the row preceding it and proceeds in same manner.</a:t>
            </a:r>
          </a:p>
          <a:p>
            <a:pPr marL="600035" lvl="1" indent="-257158" algn="l">
              <a:buClrTx/>
              <a:buFont typeface="Wingdings" pitchFamily="2" charset="2"/>
              <a:buChar char="Ø"/>
            </a:pPr>
            <a:r>
              <a:rPr lang="en-US" sz="1600" dirty="0">
                <a:solidFill>
                  <a:srgbClr val="002060"/>
                </a:solidFill>
                <a:latin typeface="Berlin Sans FB" pitchFamily="34" charset="0"/>
                <a:ea typeface="MS UI Gothic" pitchFamily="34" charset="-128"/>
              </a:rPr>
              <a:t> Player who first matches their four Symbol ‘X’ or ‘O’ in a straight line either horizontally ,vertically or diagonally will win the match.</a:t>
            </a:r>
          </a:p>
          <a:p>
            <a:pPr marL="600035" lvl="1" indent="-257158" algn="l">
              <a:buClrTx/>
              <a:buFont typeface="Wingdings" pitchFamily="2" charset="2"/>
              <a:buChar char="Ø"/>
            </a:pPr>
            <a:r>
              <a:rPr lang="en-US" sz="1600" dirty="0">
                <a:solidFill>
                  <a:srgbClr val="002060"/>
                </a:solidFill>
                <a:latin typeface="Berlin Sans FB" pitchFamily="34" charset="0"/>
                <a:ea typeface="MS UI Gothic" pitchFamily="34" charset="-128"/>
              </a:rPr>
              <a:t> If all 42 spaces are filled with the symbol 'X' or 'Y' and there is no any straight line matching with any respective symbol then the match will tie.</a:t>
            </a:r>
            <a:endParaRPr lang="en-IN" sz="1600" dirty="0">
              <a:solidFill>
                <a:srgbClr val="002060"/>
              </a:solidFill>
              <a:latin typeface="Berlin Sans FB" pitchFamily="34" charset="0"/>
              <a:ea typeface="MS UI Gothic" pitchFamily="34" charset="-128"/>
            </a:endParaRPr>
          </a:p>
        </p:txBody>
      </p:sp>
    </p:spTree>
    <p:extLst>
      <p:ext uri="{BB962C8B-B14F-4D97-AF65-F5344CB8AC3E}">
        <p14:creationId xmlns:p14="http://schemas.microsoft.com/office/powerpoint/2010/main" val="23302738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14350" y="-667541"/>
            <a:ext cx="5829300" cy="1335081"/>
          </a:xfrm>
        </p:spPr>
        <p:txBody>
          <a:bodyPr>
            <a:normAutofit/>
          </a:bodyPr>
          <a:lstStyle/>
          <a:p>
            <a:r>
              <a:rPr lang="en-IN" sz="1500" b="1" u="sng" dirty="0">
                <a:solidFill>
                  <a:schemeClr val="tx1">
                    <a:lumMod val="85000"/>
                    <a:lumOff val="15000"/>
                  </a:schemeClr>
                </a:solidFill>
                <a:latin typeface="Algerian" pitchFamily="82" charset="0"/>
              </a:rPr>
              <a:t>Source Code</a:t>
            </a:r>
          </a:p>
        </p:txBody>
      </p:sp>
      <p:sp>
        <p:nvSpPr>
          <p:cNvPr id="3" name="Subtitle 2"/>
          <p:cNvSpPr>
            <a:spLocks noGrp="1"/>
          </p:cNvSpPr>
          <p:nvPr>
            <p:ph type="subTitle" idx="1"/>
          </p:nvPr>
        </p:nvSpPr>
        <p:spPr>
          <a:xfrm>
            <a:off x="188640" y="667540"/>
            <a:ext cx="6480720" cy="9109996"/>
          </a:xfrm>
          <a:noFill/>
        </p:spPr>
        <p:txBody>
          <a:bodyPr>
            <a:normAutofit/>
          </a:bodyPr>
          <a:lstStyle/>
          <a:p>
            <a:pPr algn="l"/>
            <a:r>
              <a:rPr lang="en-IN" sz="600" b="1" dirty="0">
                <a:solidFill>
                  <a:srgbClr val="FF0000"/>
                </a:solidFill>
                <a:latin typeface="Arial" pitchFamily="34" charset="0"/>
                <a:cs typeface="Arial" pitchFamily="34" charset="0"/>
              </a:rPr>
              <a:t>#include &lt;</a:t>
            </a:r>
            <a:r>
              <a:rPr lang="en-IN" sz="600" b="1" dirty="0" err="1">
                <a:solidFill>
                  <a:srgbClr val="FF0000"/>
                </a:solidFill>
                <a:latin typeface="Arial" pitchFamily="34" charset="0"/>
                <a:cs typeface="Arial" pitchFamily="34" charset="0"/>
              </a:rPr>
              <a:t>stdio.h</a:t>
            </a:r>
            <a:r>
              <a:rPr lang="en-IN" sz="600" b="1" dirty="0">
                <a:solidFill>
                  <a:srgbClr val="FF0000"/>
                </a:solidFill>
                <a:latin typeface="Arial" pitchFamily="34" charset="0"/>
                <a:cs typeface="Arial" pitchFamily="34" charset="0"/>
              </a:rPr>
              <a:t>&gt;</a:t>
            </a:r>
          </a:p>
          <a:p>
            <a:pPr algn="l"/>
            <a:r>
              <a:rPr lang="en-IN" sz="600" b="1" dirty="0">
                <a:solidFill>
                  <a:srgbClr val="FF0000"/>
                </a:solidFill>
                <a:latin typeface="Arial" pitchFamily="34" charset="0"/>
                <a:cs typeface="Arial" pitchFamily="34" charset="0"/>
              </a:rPr>
              <a:t>#include &lt;</a:t>
            </a:r>
            <a:r>
              <a:rPr lang="en-IN" sz="600" b="1" dirty="0" err="1">
                <a:solidFill>
                  <a:srgbClr val="FF0000"/>
                </a:solidFill>
                <a:latin typeface="Arial" pitchFamily="34" charset="0"/>
                <a:cs typeface="Arial" pitchFamily="34" charset="0"/>
              </a:rPr>
              <a:t>conio.h</a:t>
            </a:r>
            <a:r>
              <a:rPr lang="en-IN" sz="600" b="1" dirty="0">
                <a:solidFill>
                  <a:srgbClr val="FF0000"/>
                </a:solidFill>
                <a:latin typeface="Arial" pitchFamily="34" charset="0"/>
                <a:cs typeface="Arial" pitchFamily="34" charset="0"/>
              </a:rPr>
              <a:t>&gt;</a:t>
            </a:r>
          </a:p>
          <a:p>
            <a:pPr algn="l"/>
            <a:r>
              <a:rPr lang="en-IN" sz="600" b="1" dirty="0">
                <a:solidFill>
                  <a:srgbClr val="FF0000"/>
                </a:solidFill>
                <a:latin typeface="Arial" pitchFamily="34" charset="0"/>
                <a:cs typeface="Arial" pitchFamily="34" charset="0"/>
              </a:rPr>
              <a:t>#include &lt;</a:t>
            </a:r>
            <a:r>
              <a:rPr lang="en-IN" sz="600" b="1" dirty="0" err="1">
                <a:solidFill>
                  <a:srgbClr val="FF0000"/>
                </a:solidFill>
                <a:latin typeface="Arial" pitchFamily="34" charset="0"/>
                <a:cs typeface="Arial" pitchFamily="34" charset="0"/>
              </a:rPr>
              <a:t>windows.h</a:t>
            </a:r>
            <a:r>
              <a:rPr lang="en-IN" sz="600" b="1" dirty="0">
                <a:solidFill>
                  <a:srgbClr val="FF0000"/>
                </a:solidFill>
                <a:latin typeface="Arial" pitchFamily="34" charset="0"/>
                <a:cs typeface="Arial" pitchFamily="34" charset="0"/>
              </a:rPr>
              <a:t>&gt;</a:t>
            </a:r>
          </a:p>
          <a:p>
            <a:pPr algn="l"/>
            <a:endParaRPr lang="en-IN" sz="600" b="1" dirty="0">
              <a:solidFill>
                <a:srgbClr val="FF0000"/>
              </a:solidFill>
              <a:latin typeface="Arial" pitchFamily="34" charset="0"/>
              <a:cs typeface="Arial" pitchFamily="34" charset="0"/>
            </a:endParaRPr>
          </a:p>
          <a:p>
            <a:pPr algn="l"/>
            <a:r>
              <a:rPr lang="en-IN" sz="600" b="1" dirty="0">
                <a:solidFill>
                  <a:srgbClr val="FF0000"/>
                </a:solidFill>
                <a:latin typeface="Arial" pitchFamily="34" charset="0"/>
                <a:cs typeface="Arial" pitchFamily="34" charset="0"/>
              </a:rPr>
              <a:t>void </a:t>
            </a:r>
            <a:r>
              <a:rPr lang="en-IN" sz="600" b="1" dirty="0" err="1">
                <a:solidFill>
                  <a:srgbClr val="FF0000"/>
                </a:solidFill>
                <a:latin typeface="Arial" pitchFamily="34" charset="0"/>
                <a:cs typeface="Arial" pitchFamily="34" charset="0"/>
              </a:rPr>
              <a:t>gotoxy</a:t>
            </a:r>
            <a:r>
              <a:rPr lang="en-IN" sz="600" b="1" dirty="0">
                <a:solidFill>
                  <a:srgbClr val="FF0000"/>
                </a:solidFill>
                <a:latin typeface="Arial" pitchFamily="34" charset="0"/>
                <a:cs typeface="Arial" pitchFamily="34" charset="0"/>
              </a:rPr>
              <a:t>(int ,int );</a:t>
            </a:r>
          </a:p>
          <a:p>
            <a:pPr algn="l"/>
            <a:r>
              <a:rPr lang="en-IN" sz="600" b="1" dirty="0">
                <a:solidFill>
                  <a:srgbClr val="FF0000"/>
                </a:solidFill>
                <a:latin typeface="Arial" pitchFamily="34" charset="0"/>
                <a:cs typeface="Arial" pitchFamily="34" charset="0"/>
              </a:rPr>
              <a:t>void disclaimer();</a:t>
            </a:r>
          </a:p>
          <a:p>
            <a:pPr algn="l"/>
            <a:r>
              <a:rPr lang="en-IN" sz="600" b="1" dirty="0">
                <a:solidFill>
                  <a:srgbClr val="FF0000"/>
                </a:solidFill>
                <a:latin typeface="Arial" pitchFamily="34" charset="0"/>
                <a:cs typeface="Arial" pitchFamily="34" charset="0"/>
              </a:rPr>
              <a:t>void </a:t>
            </a:r>
            <a:r>
              <a:rPr lang="en-IN" sz="600" b="1" dirty="0" err="1">
                <a:solidFill>
                  <a:srgbClr val="FF0000"/>
                </a:solidFill>
                <a:latin typeface="Arial" pitchFamily="34" charset="0"/>
                <a:cs typeface="Arial" pitchFamily="34" charset="0"/>
              </a:rPr>
              <a:t>aboutthegame</a:t>
            </a:r>
            <a:r>
              <a:rPr lang="en-IN" sz="600" b="1" dirty="0">
                <a:solidFill>
                  <a:srgbClr val="FF0000"/>
                </a:solidFill>
                <a:latin typeface="Arial" pitchFamily="34" charset="0"/>
                <a:cs typeface="Arial" pitchFamily="34" charset="0"/>
              </a:rPr>
              <a:t>();</a:t>
            </a:r>
          </a:p>
          <a:p>
            <a:pPr algn="l"/>
            <a:r>
              <a:rPr lang="en-IN" sz="600" b="1" dirty="0">
                <a:solidFill>
                  <a:srgbClr val="FF0000"/>
                </a:solidFill>
                <a:latin typeface="Arial" pitchFamily="34" charset="0"/>
                <a:cs typeface="Arial" pitchFamily="34" charset="0"/>
              </a:rPr>
              <a:t>void </a:t>
            </a:r>
            <a:r>
              <a:rPr lang="en-IN" sz="600" b="1" dirty="0" err="1">
                <a:solidFill>
                  <a:srgbClr val="FF0000"/>
                </a:solidFill>
                <a:latin typeface="Arial" pitchFamily="34" charset="0"/>
                <a:cs typeface="Arial" pitchFamily="34" charset="0"/>
              </a:rPr>
              <a:t>playgame</a:t>
            </a:r>
            <a:r>
              <a:rPr lang="en-IN" sz="600" b="1" dirty="0">
                <a:solidFill>
                  <a:srgbClr val="FF0000"/>
                </a:solidFill>
                <a:latin typeface="Arial" pitchFamily="34" charset="0"/>
                <a:cs typeface="Arial" pitchFamily="34" charset="0"/>
              </a:rPr>
              <a:t>();</a:t>
            </a:r>
          </a:p>
          <a:p>
            <a:pPr algn="l"/>
            <a:r>
              <a:rPr lang="en-IN" sz="600" b="1" dirty="0">
                <a:solidFill>
                  <a:srgbClr val="FF0000"/>
                </a:solidFill>
                <a:latin typeface="Arial" pitchFamily="34" charset="0"/>
                <a:cs typeface="Arial" pitchFamily="34" charset="0"/>
              </a:rPr>
              <a:t>void </a:t>
            </a:r>
            <a:r>
              <a:rPr lang="en-IN" sz="600" b="1" dirty="0" err="1">
                <a:solidFill>
                  <a:srgbClr val="FF0000"/>
                </a:solidFill>
                <a:latin typeface="Arial" pitchFamily="34" charset="0"/>
                <a:cs typeface="Arial" pitchFamily="34" charset="0"/>
              </a:rPr>
              <a:t>drawboard</a:t>
            </a:r>
            <a:r>
              <a:rPr lang="en-IN" sz="600" b="1" dirty="0">
                <a:solidFill>
                  <a:srgbClr val="FF0000"/>
                </a:solidFill>
                <a:latin typeface="Arial" pitchFamily="34" charset="0"/>
                <a:cs typeface="Arial" pitchFamily="34" charset="0"/>
              </a:rPr>
              <a:t>(char *);</a:t>
            </a:r>
          </a:p>
          <a:p>
            <a:pPr algn="l"/>
            <a:r>
              <a:rPr lang="en-IN" sz="600" b="1" dirty="0">
                <a:solidFill>
                  <a:srgbClr val="FF0000"/>
                </a:solidFill>
                <a:latin typeface="Arial" pitchFamily="34" charset="0"/>
                <a:cs typeface="Arial" pitchFamily="34" charset="0"/>
              </a:rPr>
              <a:t>int procedure(char *, int player, char*, char *, char *);</a:t>
            </a:r>
          </a:p>
          <a:p>
            <a:pPr algn="l"/>
            <a:r>
              <a:rPr lang="en-IN" sz="600" b="1" dirty="0">
                <a:solidFill>
                  <a:srgbClr val="FF0000"/>
                </a:solidFill>
                <a:latin typeface="Arial" pitchFamily="34" charset="0"/>
                <a:cs typeface="Arial" pitchFamily="34" charset="0"/>
              </a:rPr>
              <a:t>int </a:t>
            </a:r>
            <a:r>
              <a:rPr lang="en-IN" sz="600" b="1" dirty="0" err="1">
                <a:solidFill>
                  <a:srgbClr val="FF0000"/>
                </a:solidFill>
                <a:latin typeface="Arial" pitchFamily="34" charset="0"/>
                <a:cs typeface="Arial" pitchFamily="34" charset="0"/>
              </a:rPr>
              <a:t>wincheck</a:t>
            </a:r>
            <a:r>
              <a:rPr lang="en-IN" sz="600" b="1" dirty="0">
                <a:solidFill>
                  <a:srgbClr val="FF0000"/>
                </a:solidFill>
                <a:latin typeface="Arial" pitchFamily="34" charset="0"/>
                <a:cs typeface="Arial" pitchFamily="34" charset="0"/>
              </a:rPr>
              <a:t>(char *);</a:t>
            </a:r>
          </a:p>
          <a:p>
            <a:pPr algn="l"/>
            <a:r>
              <a:rPr lang="en-IN" sz="600" b="1" dirty="0">
                <a:solidFill>
                  <a:srgbClr val="FF0000"/>
                </a:solidFill>
                <a:latin typeface="Arial" pitchFamily="34" charset="0"/>
                <a:cs typeface="Arial" pitchFamily="34" charset="0"/>
              </a:rPr>
              <a:t>int </a:t>
            </a:r>
            <a:r>
              <a:rPr lang="en-IN" sz="600" b="1" dirty="0" err="1">
                <a:solidFill>
                  <a:srgbClr val="FF0000"/>
                </a:solidFill>
                <a:latin typeface="Arial" pitchFamily="34" charset="0"/>
                <a:cs typeface="Arial" pitchFamily="34" charset="0"/>
              </a:rPr>
              <a:t>fourmatch</a:t>
            </a:r>
            <a:r>
              <a:rPr lang="en-IN" sz="600" b="1" dirty="0">
                <a:solidFill>
                  <a:srgbClr val="FF0000"/>
                </a:solidFill>
                <a:latin typeface="Arial" pitchFamily="34" charset="0"/>
                <a:cs typeface="Arial" pitchFamily="34" charset="0"/>
              </a:rPr>
              <a:t>(char *, int, int, int, int);</a:t>
            </a:r>
          </a:p>
          <a:p>
            <a:pPr algn="l"/>
            <a:r>
              <a:rPr lang="en-IN" sz="600" b="1" dirty="0">
                <a:solidFill>
                  <a:srgbClr val="FF0000"/>
                </a:solidFill>
                <a:latin typeface="Arial" pitchFamily="34" charset="0"/>
                <a:cs typeface="Arial" pitchFamily="34" charset="0"/>
              </a:rPr>
              <a:t>int </a:t>
            </a:r>
            <a:r>
              <a:rPr lang="en-IN" sz="600" b="1" dirty="0" err="1">
                <a:solidFill>
                  <a:srgbClr val="FF0000"/>
                </a:solidFill>
                <a:latin typeface="Arial" pitchFamily="34" charset="0"/>
                <a:cs typeface="Arial" pitchFamily="34" charset="0"/>
              </a:rPr>
              <a:t>horizontalmatch</a:t>
            </a:r>
            <a:r>
              <a:rPr lang="en-IN" sz="600" b="1" dirty="0">
                <a:solidFill>
                  <a:srgbClr val="FF0000"/>
                </a:solidFill>
                <a:latin typeface="Arial" pitchFamily="34" charset="0"/>
                <a:cs typeface="Arial" pitchFamily="34" charset="0"/>
              </a:rPr>
              <a:t>(char *);</a:t>
            </a:r>
          </a:p>
          <a:p>
            <a:pPr algn="l"/>
            <a:r>
              <a:rPr lang="en-IN" sz="600" b="1" dirty="0">
                <a:solidFill>
                  <a:srgbClr val="FF0000"/>
                </a:solidFill>
                <a:latin typeface="Arial" pitchFamily="34" charset="0"/>
                <a:cs typeface="Arial" pitchFamily="34" charset="0"/>
              </a:rPr>
              <a:t>int </a:t>
            </a:r>
            <a:r>
              <a:rPr lang="en-IN" sz="600" b="1" dirty="0" err="1">
                <a:solidFill>
                  <a:srgbClr val="FF0000"/>
                </a:solidFill>
                <a:latin typeface="Arial" pitchFamily="34" charset="0"/>
                <a:cs typeface="Arial" pitchFamily="34" charset="0"/>
              </a:rPr>
              <a:t>verticalmatch</a:t>
            </a:r>
            <a:r>
              <a:rPr lang="en-IN" sz="600" b="1" dirty="0">
                <a:solidFill>
                  <a:srgbClr val="FF0000"/>
                </a:solidFill>
                <a:latin typeface="Arial" pitchFamily="34" charset="0"/>
                <a:cs typeface="Arial" pitchFamily="34" charset="0"/>
              </a:rPr>
              <a:t>(char *);</a:t>
            </a:r>
          </a:p>
          <a:p>
            <a:pPr algn="l"/>
            <a:r>
              <a:rPr lang="en-IN" sz="600" b="1" dirty="0">
                <a:solidFill>
                  <a:srgbClr val="FF0000"/>
                </a:solidFill>
                <a:latin typeface="Arial" pitchFamily="34" charset="0"/>
                <a:cs typeface="Arial" pitchFamily="34" charset="0"/>
              </a:rPr>
              <a:t>int </a:t>
            </a:r>
            <a:r>
              <a:rPr lang="en-IN" sz="600" b="1" dirty="0" err="1">
                <a:solidFill>
                  <a:srgbClr val="FF0000"/>
                </a:solidFill>
                <a:latin typeface="Arial" pitchFamily="34" charset="0"/>
                <a:cs typeface="Arial" pitchFamily="34" charset="0"/>
              </a:rPr>
              <a:t>diagonalmatch</a:t>
            </a:r>
            <a:r>
              <a:rPr lang="en-IN" sz="600" b="1" dirty="0">
                <a:solidFill>
                  <a:srgbClr val="FF0000"/>
                </a:solidFill>
                <a:latin typeface="Arial" pitchFamily="34" charset="0"/>
                <a:cs typeface="Arial" pitchFamily="34" charset="0"/>
              </a:rPr>
              <a:t>(char *);</a:t>
            </a:r>
          </a:p>
          <a:p>
            <a:pPr algn="l"/>
            <a:endParaRPr lang="en-IN" sz="600" b="1" dirty="0">
              <a:solidFill>
                <a:srgbClr val="FF0000"/>
              </a:solidFill>
              <a:latin typeface="Arial" pitchFamily="34" charset="0"/>
              <a:cs typeface="Arial" pitchFamily="34" charset="0"/>
            </a:endParaRPr>
          </a:p>
          <a:p>
            <a:pPr algn="l"/>
            <a:r>
              <a:rPr lang="en-IN" sz="600" b="1" dirty="0">
                <a:solidFill>
                  <a:srgbClr val="FF0000"/>
                </a:solidFill>
                <a:latin typeface="Arial" pitchFamily="34" charset="0"/>
                <a:cs typeface="Arial" pitchFamily="34" charset="0"/>
              </a:rPr>
              <a:t>int main()</a:t>
            </a:r>
          </a:p>
          <a:p>
            <a:pPr algn="l"/>
            <a:r>
              <a:rPr lang="en-IN" sz="600" b="1" dirty="0">
                <a:solidFill>
                  <a:srgbClr val="FF0000"/>
                </a:solidFill>
                <a:latin typeface="Arial" pitchFamily="34" charset="0"/>
                <a:cs typeface="Arial" pitchFamily="34" charset="0"/>
              </a:rPr>
              <a:t>{</a:t>
            </a:r>
          </a:p>
          <a:p>
            <a:pPr algn="l"/>
            <a:r>
              <a:rPr lang="en-IN" sz="600" b="1" dirty="0">
                <a:solidFill>
                  <a:srgbClr val="FF0000"/>
                </a:solidFill>
                <a:latin typeface="Arial" pitchFamily="34" charset="0"/>
                <a:cs typeface="Arial" pitchFamily="34" charset="0"/>
              </a:rPr>
              <a:t>    int choice;</a:t>
            </a:r>
          </a:p>
          <a:p>
            <a:pPr algn="l"/>
            <a:endParaRPr lang="en-IN" sz="600" b="1" dirty="0">
              <a:solidFill>
                <a:srgbClr val="FF0000"/>
              </a:solidFill>
              <a:latin typeface="Arial" pitchFamily="34" charset="0"/>
              <a:cs typeface="Arial" pitchFamily="34" charset="0"/>
            </a:endParaRPr>
          </a:p>
          <a:p>
            <a:pPr algn="l"/>
            <a:r>
              <a:rPr lang="en-IN" sz="600" b="1" dirty="0">
                <a:solidFill>
                  <a:srgbClr val="FF0000"/>
                </a:solidFill>
                <a:latin typeface="Arial" pitchFamily="34" charset="0"/>
                <a:cs typeface="Arial" pitchFamily="34" charset="0"/>
              </a:rPr>
              <a:t>    </a:t>
            </a:r>
            <a:r>
              <a:rPr lang="en-IN" sz="600" b="1" dirty="0" err="1">
                <a:solidFill>
                  <a:srgbClr val="FF0000"/>
                </a:solidFill>
                <a:latin typeface="Arial" pitchFamily="34" charset="0"/>
                <a:cs typeface="Arial" pitchFamily="34" charset="0"/>
              </a:rPr>
              <a:t>gotoxy</a:t>
            </a:r>
            <a:r>
              <a:rPr lang="en-IN" sz="600" b="1" dirty="0">
                <a:solidFill>
                  <a:srgbClr val="FF0000"/>
                </a:solidFill>
                <a:latin typeface="Arial" pitchFamily="34" charset="0"/>
                <a:cs typeface="Arial" pitchFamily="34" charset="0"/>
              </a:rPr>
              <a:t>(32,0);</a:t>
            </a:r>
          </a:p>
          <a:p>
            <a:pPr algn="l"/>
            <a:r>
              <a:rPr lang="en-IN" sz="600" b="1" dirty="0">
                <a:solidFill>
                  <a:srgbClr val="FF0000"/>
                </a:solidFill>
                <a:latin typeface="Arial" pitchFamily="34" charset="0"/>
                <a:cs typeface="Arial" pitchFamily="34" charset="0"/>
              </a:rPr>
              <a:t>    </a:t>
            </a:r>
            <a:r>
              <a:rPr lang="en-IN" sz="600" b="1" dirty="0" err="1">
                <a:solidFill>
                  <a:srgbClr val="FF0000"/>
                </a:solidFill>
                <a:latin typeface="Arial" pitchFamily="34" charset="0"/>
                <a:cs typeface="Arial" pitchFamily="34" charset="0"/>
              </a:rPr>
              <a:t>printf</a:t>
            </a:r>
            <a:r>
              <a:rPr lang="en-IN" sz="600" b="1" dirty="0">
                <a:solidFill>
                  <a:srgbClr val="FF0000"/>
                </a:solidFill>
                <a:latin typeface="Arial" pitchFamily="34" charset="0"/>
                <a:cs typeface="Arial" pitchFamily="34" charset="0"/>
              </a:rPr>
              <a:t>("!!!!!WELCOME!!!!!\n\n");</a:t>
            </a:r>
          </a:p>
          <a:p>
            <a:pPr algn="l"/>
            <a:r>
              <a:rPr lang="en-IN" sz="600" b="1" dirty="0">
                <a:solidFill>
                  <a:srgbClr val="FF0000"/>
                </a:solidFill>
                <a:latin typeface="Arial" pitchFamily="34" charset="0"/>
                <a:cs typeface="Arial" pitchFamily="34" charset="0"/>
              </a:rPr>
              <a:t>    </a:t>
            </a:r>
            <a:r>
              <a:rPr lang="en-IN" sz="600" b="1" dirty="0" err="1">
                <a:solidFill>
                  <a:srgbClr val="FF0000"/>
                </a:solidFill>
                <a:latin typeface="Arial" pitchFamily="34" charset="0"/>
                <a:cs typeface="Arial" pitchFamily="34" charset="0"/>
              </a:rPr>
              <a:t>gotoxy</a:t>
            </a:r>
            <a:r>
              <a:rPr lang="en-IN" sz="600" b="1" dirty="0">
                <a:solidFill>
                  <a:srgbClr val="FF0000"/>
                </a:solidFill>
                <a:latin typeface="Arial" pitchFamily="34" charset="0"/>
                <a:cs typeface="Arial" pitchFamily="34" charset="0"/>
              </a:rPr>
              <a:t>(27,2);</a:t>
            </a:r>
          </a:p>
          <a:p>
            <a:pPr algn="l"/>
            <a:r>
              <a:rPr lang="en-IN" sz="600" b="1" dirty="0">
                <a:solidFill>
                  <a:srgbClr val="FF0000"/>
                </a:solidFill>
                <a:latin typeface="Arial" pitchFamily="34" charset="0"/>
                <a:cs typeface="Arial" pitchFamily="34" charset="0"/>
              </a:rPr>
              <a:t>    </a:t>
            </a:r>
            <a:r>
              <a:rPr lang="en-IN" sz="600" b="1" dirty="0" err="1">
                <a:solidFill>
                  <a:srgbClr val="FF0000"/>
                </a:solidFill>
                <a:latin typeface="Arial" pitchFamily="34" charset="0"/>
                <a:cs typeface="Arial" pitchFamily="34" charset="0"/>
              </a:rPr>
              <a:t>printf</a:t>
            </a:r>
            <a:r>
              <a:rPr lang="en-IN" sz="600" b="1" dirty="0">
                <a:solidFill>
                  <a:srgbClr val="FF0000"/>
                </a:solidFill>
                <a:latin typeface="Arial" pitchFamily="34" charset="0"/>
                <a:cs typeface="Arial" pitchFamily="34" charset="0"/>
              </a:rPr>
              <a:t>("***The Seven Amigo Presents***\n");</a:t>
            </a:r>
          </a:p>
          <a:p>
            <a:pPr algn="l"/>
            <a:r>
              <a:rPr lang="en-IN" sz="600" b="1" dirty="0">
                <a:solidFill>
                  <a:srgbClr val="FF0000"/>
                </a:solidFill>
                <a:latin typeface="Arial" pitchFamily="34" charset="0"/>
                <a:cs typeface="Arial" pitchFamily="34" charset="0"/>
              </a:rPr>
              <a:t>    </a:t>
            </a:r>
            <a:r>
              <a:rPr lang="en-IN" sz="600" b="1" dirty="0" err="1">
                <a:solidFill>
                  <a:srgbClr val="FF0000"/>
                </a:solidFill>
                <a:latin typeface="Arial" pitchFamily="34" charset="0"/>
                <a:cs typeface="Arial" pitchFamily="34" charset="0"/>
              </a:rPr>
              <a:t>gotoxy</a:t>
            </a:r>
            <a:r>
              <a:rPr lang="en-IN" sz="600" b="1" dirty="0">
                <a:solidFill>
                  <a:srgbClr val="FF0000"/>
                </a:solidFill>
                <a:latin typeface="Arial" pitchFamily="34" charset="0"/>
                <a:cs typeface="Arial" pitchFamily="34" charset="0"/>
              </a:rPr>
              <a:t>(19,3);</a:t>
            </a:r>
          </a:p>
          <a:p>
            <a:pPr algn="l"/>
            <a:r>
              <a:rPr lang="en-IN" sz="600" b="1" dirty="0">
                <a:solidFill>
                  <a:srgbClr val="FF0000"/>
                </a:solidFill>
                <a:latin typeface="Arial" pitchFamily="34" charset="0"/>
                <a:cs typeface="Arial" pitchFamily="34" charset="0"/>
              </a:rPr>
              <a:t>    </a:t>
            </a:r>
            <a:r>
              <a:rPr lang="en-IN" sz="600" b="1" dirty="0" err="1">
                <a:solidFill>
                  <a:srgbClr val="FF0000"/>
                </a:solidFill>
                <a:latin typeface="Arial" pitchFamily="34" charset="0"/>
                <a:cs typeface="Arial" pitchFamily="34" charset="0"/>
              </a:rPr>
              <a:t>printf</a:t>
            </a:r>
            <a:r>
              <a:rPr lang="en-IN" sz="600" b="1" dirty="0">
                <a:solidFill>
                  <a:srgbClr val="FF0000"/>
                </a:solidFill>
                <a:latin typeface="Arial" pitchFamily="34" charset="0"/>
                <a:cs typeface="Arial" pitchFamily="34" charset="0"/>
              </a:rPr>
              <a:t>("***A Most Interesting &amp; Addicting 2 Player Game***\n");</a:t>
            </a:r>
          </a:p>
          <a:p>
            <a:pPr algn="l"/>
            <a:r>
              <a:rPr lang="en-IN" sz="600" b="1" dirty="0">
                <a:solidFill>
                  <a:srgbClr val="FF0000"/>
                </a:solidFill>
                <a:latin typeface="Arial" pitchFamily="34" charset="0"/>
                <a:cs typeface="Arial" pitchFamily="34" charset="0"/>
              </a:rPr>
              <a:t>    </a:t>
            </a:r>
            <a:r>
              <a:rPr lang="en-IN" sz="600" b="1" dirty="0" err="1">
                <a:solidFill>
                  <a:srgbClr val="FF0000"/>
                </a:solidFill>
                <a:latin typeface="Arial" pitchFamily="34" charset="0"/>
                <a:cs typeface="Arial" pitchFamily="34" charset="0"/>
              </a:rPr>
              <a:t>gotoxy</a:t>
            </a:r>
            <a:r>
              <a:rPr lang="en-IN" sz="600" b="1" dirty="0">
                <a:solidFill>
                  <a:srgbClr val="FF0000"/>
                </a:solidFill>
                <a:latin typeface="Arial" pitchFamily="34" charset="0"/>
                <a:cs typeface="Arial" pitchFamily="34" charset="0"/>
              </a:rPr>
              <a:t>(31,4);</a:t>
            </a:r>
          </a:p>
          <a:p>
            <a:pPr algn="l"/>
            <a:r>
              <a:rPr lang="en-IN" sz="600" b="1" dirty="0">
                <a:solidFill>
                  <a:srgbClr val="FF0000"/>
                </a:solidFill>
                <a:latin typeface="Arial" pitchFamily="34" charset="0"/>
                <a:cs typeface="Arial" pitchFamily="34" charset="0"/>
              </a:rPr>
              <a:t>    </a:t>
            </a:r>
            <a:r>
              <a:rPr lang="en-IN" sz="600" b="1" dirty="0" err="1">
                <a:solidFill>
                  <a:srgbClr val="FF0000"/>
                </a:solidFill>
                <a:latin typeface="Arial" pitchFamily="34" charset="0"/>
                <a:cs typeface="Arial" pitchFamily="34" charset="0"/>
              </a:rPr>
              <a:t>printf</a:t>
            </a:r>
            <a:r>
              <a:rPr lang="en-IN" sz="600" b="1" dirty="0">
                <a:solidFill>
                  <a:srgbClr val="FF0000"/>
                </a:solidFill>
                <a:latin typeface="Arial" pitchFamily="34" charset="0"/>
                <a:cs typeface="Arial" pitchFamily="34" charset="0"/>
              </a:rPr>
              <a:t>("!!!***RATTIC***!!!\n\n");</a:t>
            </a:r>
          </a:p>
          <a:p>
            <a:pPr algn="l"/>
            <a:r>
              <a:rPr lang="en-IN" sz="600" b="1" dirty="0">
                <a:solidFill>
                  <a:srgbClr val="FF0000"/>
                </a:solidFill>
                <a:latin typeface="Arial" pitchFamily="34" charset="0"/>
                <a:cs typeface="Arial" pitchFamily="34" charset="0"/>
              </a:rPr>
              <a:t>    </a:t>
            </a:r>
            <a:r>
              <a:rPr lang="en-IN" sz="600" b="1" dirty="0" err="1">
                <a:solidFill>
                  <a:srgbClr val="FF0000"/>
                </a:solidFill>
                <a:latin typeface="Arial" pitchFamily="34" charset="0"/>
                <a:cs typeface="Arial" pitchFamily="34" charset="0"/>
              </a:rPr>
              <a:t>gotoxy</a:t>
            </a:r>
            <a:r>
              <a:rPr lang="en-IN" sz="600" b="1" dirty="0">
                <a:solidFill>
                  <a:srgbClr val="FF0000"/>
                </a:solidFill>
                <a:latin typeface="Arial" pitchFamily="34" charset="0"/>
                <a:cs typeface="Arial" pitchFamily="34" charset="0"/>
              </a:rPr>
              <a:t>(32,6);</a:t>
            </a:r>
          </a:p>
          <a:p>
            <a:pPr algn="l"/>
            <a:r>
              <a:rPr lang="en-IN" sz="600" b="1" dirty="0">
                <a:solidFill>
                  <a:srgbClr val="FF0000"/>
                </a:solidFill>
                <a:latin typeface="Arial" pitchFamily="34" charset="0"/>
                <a:cs typeface="Arial" pitchFamily="34" charset="0"/>
              </a:rPr>
              <a:t>    </a:t>
            </a:r>
            <a:r>
              <a:rPr lang="en-IN" sz="600" b="1" dirty="0" err="1">
                <a:solidFill>
                  <a:srgbClr val="FF0000"/>
                </a:solidFill>
                <a:latin typeface="Arial" pitchFamily="34" charset="0"/>
                <a:cs typeface="Arial" pitchFamily="34" charset="0"/>
              </a:rPr>
              <a:t>printf</a:t>
            </a:r>
            <a:r>
              <a:rPr lang="en-IN" sz="600" b="1" dirty="0">
                <a:solidFill>
                  <a:srgbClr val="FF0000"/>
                </a:solidFill>
                <a:latin typeface="Arial" pitchFamily="34" charset="0"/>
                <a:cs typeface="Arial" pitchFamily="34" charset="0"/>
              </a:rPr>
              <a:t>("***DISCLAIMER***\n\n");</a:t>
            </a:r>
          </a:p>
          <a:p>
            <a:pPr algn="l"/>
            <a:r>
              <a:rPr lang="en-IN" sz="600" b="1" dirty="0">
                <a:solidFill>
                  <a:srgbClr val="FF0000"/>
                </a:solidFill>
                <a:latin typeface="Arial" pitchFamily="34" charset="0"/>
                <a:cs typeface="Arial" pitchFamily="34" charset="0"/>
              </a:rPr>
              <a:t>    disclaimer();</a:t>
            </a:r>
          </a:p>
          <a:p>
            <a:pPr algn="l"/>
            <a:r>
              <a:rPr lang="en-IN" sz="600" b="1" dirty="0">
                <a:solidFill>
                  <a:srgbClr val="FF0000"/>
                </a:solidFill>
                <a:latin typeface="Arial" pitchFamily="34" charset="0"/>
                <a:cs typeface="Arial" pitchFamily="34" charset="0"/>
              </a:rPr>
              <a:t>    </a:t>
            </a:r>
            <a:r>
              <a:rPr lang="en-IN" sz="600" b="1" dirty="0" err="1">
                <a:solidFill>
                  <a:srgbClr val="FF0000"/>
                </a:solidFill>
                <a:latin typeface="Arial" pitchFamily="34" charset="0"/>
                <a:cs typeface="Arial" pitchFamily="34" charset="0"/>
              </a:rPr>
              <a:t>printf</a:t>
            </a:r>
            <a:r>
              <a:rPr lang="en-IN" sz="600" b="1" dirty="0">
                <a:solidFill>
                  <a:srgbClr val="FF0000"/>
                </a:solidFill>
                <a:latin typeface="Arial" pitchFamily="34" charset="0"/>
                <a:cs typeface="Arial" pitchFamily="34" charset="0"/>
              </a:rPr>
              <a:t>("\n\</a:t>
            </a:r>
            <a:r>
              <a:rPr lang="en-IN" sz="600" b="1" dirty="0" err="1">
                <a:solidFill>
                  <a:srgbClr val="FF0000"/>
                </a:solidFill>
                <a:latin typeface="Arial" pitchFamily="34" charset="0"/>
                <a:cs typeface="Arial" pitchFamily="34" charset="0"/>
              </a:rPr>
              <a:t>nPress</a:t>
            </a:r>
            <a:r>
              <a:rPr lang="en-IN" sz="600" b="1" dirty="0">
                <a:solidFill>
                  <a:srgbClr val="FF0000"/>
                </a:solidFill>
                <a:latin typeface="Arial" pitchFamily="34" charset="0"/>
                <a:cs typeface="Arial" pitchFamily="34" charset="0"/>
              </a:rPr>
              <a:t> Enter To Go Main Menu\n\n");</a:t>
            </a:r>
          </a:p>
          <a:p>
            <a:pPr algn="l"/>
            <a:r>
              <a:rPr lang="en-IN" sz="600" b="1" dirty="0">
                <a:solidFill>
                  <a:srgbClr val="FF0000"/>
                </a:solidFill>
                <a:latin typeface="Arial" pitchFamily="34" charset="0"/>
                <a:cs typeface="Arial" pitchFamily="34" charset="0"/>
              </a:rPr>
              <a:t>    </a:t>
            </a:r>
            <a:r>
              <a:rPr lang="en-IN" sz="600" b="1" dirty="0" err="1">
                <a:solidFill>
                  <a:srgbClr val="FF0000"/>
                </a:solidFill>
                <a:latin typeface="Arial" pitchFamily="34" charset="0"/>
                <a:cs typeface="Arial" pitchFamily="34" charset="0"/>
              </a:rPr>
              <a:t>getch</a:t>
            </a:r>
            <a:r>
              <a:rPr lang="en-IN" sz="600" b="1" dirty="0">
                <a:solidFill>
                  <a:srgbClr val="FF0000"/>
                </a:solidFill>
                <a:latin typeface="Arial" pitchFamily="34" charset="0"/>
                <a:cs typeface="Arial" pitchFamily="34" charset="0"/>
              </a:rPr>
              <a:t>();</a:t>
            </a:r>
          </a:p>
          <a:p>
            <a:pPr algn="l"/>
            <a:endParaRPr lang="en-US" sz="600" b="1" dirty="0">
              <a:solidFill>
                <a:srgbClr val="FF0000"/>
              </a:solidFill>
              <a:latin typeface="Arial" pitchFamily="34" charset="0"/>
              <a:cs typeface="Arial" pitchFamily="34" charset="0"/>
            </a:endParaRPr>
          </a:p>
          <a:p>
            <a:pPr algn="l"/>
            <a:r>
              <a:rPr lang="en-US" sz="600" b="1" dirty="0">
                <a:solidFill>
                  <a:srgbClr val="FF0000"/>
                </a:solidFill>
                <a:latin typeface="Arial" pitchFamily="34" charset="0"/>
                <a:cs typeface="Arial" pitchFamily="34" charset="0"/>
              </a:rPr>
              <a:t>while(1)</a:t>
            </a:r>
          </a:p>
          <a:p>
            <a:pPr algn="l"/>
            <a:r>
              <a:rPr lang="en-US" sz="600" b="1" dirty="0">
                <a:solidFill>
                  <a:srgbClr val="FF0000"/>
                </a:solidFill>
                <a:latin typeface="Arial" pitchFamily="34" charset="0"/>
                <a:cs typeface="Arial" pitchFamily="34" charset="0"/>
              </a:rPr>
              <a:t>    {</a:t>
            </a:r>
          </a:p>
          <a:p>
            <a:pPr algn="l"/>
            <a:r>
              <a:rPr lang="en-US" sz="600" b="1" dirty="0">
                <a:solidFill>
                  <a:srgbClr val="FF0000"/>
                </a:solidFill>
                <a:latin typeface="Arial" pitchFamily="34" charset="0"/>
                <a:cs typeface="Arial" pitchFamily="34" charset="0"/>
              </a:rPr>
              <a:t>        system("</a:t>
            </a:r>
            <a:r>
              <a:rPr lang="en-US" sz="600" b="1" dirty="0" err="1">
                <a:solidFill>
                  <a:srgbClr val="FF0000"/>
                </a:solidFill>
                <a:latin typeface="Arial" pitchFamily="34" charset="0"/>
                <a:cs typeface="Arial" pitchFamily="34" charset="0"/>
              </a:rPr>
              <a:t>cls</a:t>
            </a:r>
            <a:r>
              <a:rPr lang="en-US" sz="600" b="1" dirty="0">
                <a:solidFill>
                  <a:srgbClr val="FF0000"/>
                </a:solidFill>
                <a:latin typeface="Arial" pitchFamily="34" charset="0"/>
                <a:cs typeface="Arial" pitchFamily="34" charset="0"/>
              </a:rPr>
              <a:t>");</a:t>
            </a:r>
          </a:p>
          <a:p>
            <a:pPr algn="l"/>
            <a:r>
              <a:rPr lang="en-US" sz="600" b="1" dirty="0">
                <a:solidFill>
                  <a:srgbClr val="FF0000"/>
                </a:solidFill>
                <a:latin typeface="Arial" pitchFamily="34" charset="0"/>
                <a:cs typeface="Arial" pitchFamily="34" charset="0"/>
              </a:rPr>
              <a:t>        </a:t>
            </a:r>
            <a:r>
              <a:rPr lang="en-US" sz="600" b="1" dirty="0" err="1">
                <a:solidFill>
                  <a:srgbClr val="FF0000"/>
                </a:solidFill>
                <a:latin typeface="Arial" pitchFamily="34" charset="0"/>
                <a:cs typeface="Arial" pitchFamily="34" charset="0"/>
              </a:rPr>
              <a:t>printf</a:t>
            </a:r>
            <a:r>
              <a:rPr lang="en-US" sz="600" b="1" dirty="0">
                <a:solidFill>
                  <a:srgbClr val="FF0000"/>
                </a:solidFill>
                <a:latin typeface="Arial" pitchFamily="34" charset="0"/>
                <a:cs typeface="Arial" pitchFamily="34" charset="0"/>
              </a:rPr>
              <a:t>("***MAIN MENU*** \n 1.Play \n 2.How To Play ? \n 3.About The Game\n 4.Quit?\n Enter Your Choice \t ");</a:t>
            </a:r>
          </a:p>
          <a:p>
            <a:pPr algn="l"/>
            <a:r>
              <a:rPr lang="en-US" sz="600" b="1" dirty="0">
                <a:solidFill>
                  <a:srgbClr val="FF0000"/>
                </a:solidFill>
                <a:latin typeface="Arial" pitchFamily="34" charset="0"/>
                <a:cs typeface="Arial" pitchFamily="34" charset="0"/>
              </a:rPr>
              <a:t>        </a:t>
            </a:r>
            <a:r>
              <a:rPr lang="en-US" sz="600" b="1" dirty="0" err="1">
                <a:solidFill>
                  <a:srgbClr val="FF0000"/>
                </a:solidFill>
                <a:latin typeface="Arial" pitchFamily="34" charset="0"/>
                <a:cs typeface="Arial" pitchFamily="34" charset="0"/>
              </a:rPr>
              <a:t>scanf</a:t>
            </a:r>
            <a:r>
              <a:rPr lang="en-US" sz="600" b="1" dirty="0">
                <a:solidFill>
                  <a:srgbClr val="FF0000"/>
                </a:solidFill>
                <a:latin typeface="Arial" pitchFamily="34" charset="0"/>
                <a:cs typeface="Arial" pitchFamily="34" charset="0"/>
              </a:rPr>
              <a:t>("%</a:t>
            </a:r>
            <a:r>
              <a:rPr lang="en-US" sz="600" b="1" dirty="0" err="1">
                <a:solidFill>
                  <a:srgbClr val="FF0000"/>
                </a:solidFill>
                <a:latin typeface="Arial" pitchFamily="34" charset="0"/>
                <a:cs typeface="Arial" pitchFamily="34" charset="0"/>
              </a:rPr>
              <a:t>d",&amp;choice</a:t>
            </a:r>
            <a:r>
              <a:rPr lang="en-US" sz="600" b="1" dirty="0">
                <a:solidFill>
                  <a:srgbClr val="FF0000"/>
                </a:solidFill>
                <a:latin typeface="Arial" pitchFamily="34" charset="0"/>
                <a:cs typeface="Arial" pitchFamily="34" charset="0"/>
              </a:rPr>
              <a:t>);</a:t>
            </a:r>
          </a:p>
          <a:p>
            <a:pPr algn="l"/>
            <a:r>
              <a:rPr lang="en-US" sz="600" b="1" dirty="0">
                <a:solidFill>
                  <a:srgbClr val="FF0000"/>
                </a:solidFill>
                <a:latin typeface="Arial" pitchFamily="34" charset="0"/>
                <a:cs typeface="Arial" pitchFamily="34" charset="0"/>
              </a:rPr>
              <a:t>switch(choice)</a:t>
            </a:r>
          </a:p>
          <a:p>
            <a:pPr algn="l"/>
            <a:r>
              <a:rPr lang="en-US" sz="600" b="1" dirty="0">
                <a:solidFill>
                  <a:srgbClr val="FF0000"/>
                </a:solidFill>
                <a:latin typeface="Arial" pitchFamily="34" charset="0"/>
                <a:cs typeface="Arial" pitchFamily="34" charset="0"/>
              </a:rPr>
              <a:t>        {</a:t>
            </a:r>
          </a:p>
          <a:p>
            <a:pPr algn="l"/>
            <a:r>
              <a:rPr lang="en-US" sz="600" b="1" dirty="0">
                <a:solidFill>
                  <a:srgbClr val="FF0000"/>
                </a:solidFill>
                <a:latin typeface="Arial" pitchFamily="34" charset="0"/>
                <a:cs typeface="Arial" pitchFamily="34" charset="0"/>
              </a:rPr>
              <a:t>            case 1: </a:t>
            </a:r>
            <a:r>
              <a:rPr lang="en-US" sz="600" b="1" dirty="0" err="1">
                <a:solidFill>
                  <a:srgbClr val="FF0000"/>
                </a:solidFill>
                <a:latin typeface="Arial" pitchFamily="34" charset="0"/>
                <a:cs typeface="Arial" pitchFamily="34" charset="0"/>
              </a:rPr>
              <a:t>printf</a:t>
            </a:r>
            <a:r>
              <a:rPr lang="en-US" sz="600" b="1" dirty="0">
                <a:solidFill>
                  <a:srgbClr val="FF0000"/>
                </a:solidFill>
                <a:latin typeface="Arial" pitchFamily="34" charset="0"/>
                <a:cs typeface="Arial" pitchFamily="34" charset="0"/>
              </a:rPr>
              <a:t>("\n\n");</a:t>
            </a:r>
          </a:p>
          <a:p>
            <a:pPr algn="l"/>
            <a:r>
              <a:rPr lang="en-US" sz="600" b="1" dirty="0">
                <a:solidFill>
                  <a:srgbClr val="FF0000"/>
                </a:solidFill>
                <a:latin typeface="Arial" pitchFamily="34" charset="0"/>
                <a:cs typeface="Arial" pitchFamily="34" charset="0"/>
              </a:rPr>
              <a:t>                    </a:t>
            </a:r>
            <a:r>
              <a:rPr lang="en-US" sz="600" b="1" dirty="0" err="1">
                <a:solidFill>
                  <a:srgbClr val="FF0000"/>
                </a:solidFill>
                <a:latin typeface="Arial" pitchFamily="34" charset="0"/>
                <a:cs typeface="Arial" pitchFamily="34" charset="0"/>
              </a:rPr>
              <a:t>playgame</a:t>
            </a:r>
            <a:r>
              <a:rPr lang="en-US" sz="600" b="1" dirty="0">
                <a:solidFill>
                  <a:srgbClr val="FF0000"/>
                </a:solidFill>
                <a:latin typeface="Arial" pitchFamily="34" charset="0"/>
                <a:cs typeface="Arial" pitchFamily="34" charset="0"/>
              </a:rPr>
              <a:t>();</a:t>
            </a:r>
          </a:p>
          <a:p>
            <a:pPr algn="l"/>
            <a:r>
              <a:rPr lang="en-US" sz="600" b="1" dirty="0">
                <a:solidFill>
                  <a:srgbClr val="FF0000"/>
                </a:solidFill>
                <a:latin typeface="Arial" pitchFamily="34" charset="0"/>
                <a:cs typeface="Arial" pitchFamily="34" charset="0"/>
              </a:rPr>
              <a:t>                    </a:t>
            </a:r>
            <a:r>
              <a:rPr lang="en-US" sz="600" b="1" dirty="0" err="1">
                <a:solidFill>
                  <a:srgbClr val="FF0000"/>
                </a:solidFill>
                <a:latin typeface="Arial" pitchFamily="34" charset="0"/>
                <a:cs typeface="Arial" pitchFamily="34" charset="0"/>
              </a:rPr>
              <a:t>printf</a:t>
            </a:r>
            <a:r>
              <a:rPr lang="en-US" sz="600" b="1" dirty="0">
                <a:solidFill>
                  <a:srgbClr val="FF0000"/>
                </a:solidFill>
                <a:latin typeface="Arial" pitchFamily="34" charset="0"/>
                <a:cs typeface="Arial" pitchFamily="34" charset="0"/>
              </a:rPr>
              <a:t>("*****!!!Press Enter To Return To Main Menu!!!*****");</a:t>
            </a:r>
          </a:p>
          <a:p>
            <a:pPr algn="l"/>
            <a:r>
              <a:rPr lang="en-US" sz="600" b="1" dirty="0">
                <a:solidFill>
                  <a:srgbClr val="FF0000"/>
                </a:solidFill>
                <a:latin typeface="Arial" pitchFamily="34" charset="0"/>
                <a:cs typeface="Arial" pitchFamily="34" charset="0"/>
              </a:rPr>
              <a:t>                    </a:t>
            </a:r>
            <a:r>
              <a:rPr lang="en-US" sz="600" b="1" dirty="0" err="1">
                <a:solidFill>
                  <a:srgbClr val="FF0000"/>
                </a:solidFill>
                <a:latin typeface="Arial" pitchFamily="34" charset="0"/>
                <a:cs typeface="Arial" pitchFamily="34" charset="0"/>
              </a:rPr>
              <a:t>getch</a:t>
            </a:r>
            <a:r>
              <a:rPr lang="en-US" sz="600" b="1" dirty="0">
                <a:solidFill>
                  <a:srgbClr val="FF0000"/>
                </a:solidFill>
                <a:latin typeface="Arial" pitchFamily="34" charset="0"/>
                <a:cs typeface="Arial" pitchFamily="34" charset="0"/>
              </a:rPr>
              <a:t>();</a:t>
            </a:r>
          </a:p>
          <a:p>
            <a:pPr algn="l"/>
            <a:r>
              <a:rPr lang="en-US" sz="600" b="1" dirty="0">
                <a:solidFill>
                  <a:srgbClr val="FF0000"/>
                </a:solidFill>
                <a:latin typeface="Arial" pitchFamily="34" charset="0"/>
                <a:cs typeface="Arial" pitchFamily="34" charset="0"/>
              </a:rPr>
              <a:t>                    break;</a:t>
            </a:r>
          </a:p>
          <a:p>
            <a:pPr algn="l"/>
            <a:endParaRPr lang="en-US" sz="600" b="1" dirty="0">
              <a:solidFill>
                <a:srgbClr val="FF0000"/>
              </a:solidFill>
              <a:latin typeface="Arial" pitchFamily="34" charset="0"/>
              <a:cs typeface="Arial" pitchFamily="34" charset="0"/>
            </a:endParaRPr>
          </a:p>
          <a:p>
            <a:pPr algn="l"/>
            <a:r>
              <a:rPr lang="en-US" sz="600" b="1" dirty="0">
                <a:solidFill>
                  <a:srgbClr val="FF0000"/>
                </a:solidFill>
                <a:latin typeface="Arial" pitchFamily="34" charset="0"/>
                <a:cs typeface="Arial" pitchFamily="34" charset="0"/>
              </a:rPr>
              <a:t>            case 2: </a:t>
            </a:r>
            <a:r>
              <a:rPr lang="en-US" sz="600" b="1" dirty="0" err="1">
                <a:solidFill>
                  <a:srgbClr val="FF0000"/>
                </a:solidFill>
                <a:latin typeface="Arial" pitchFamily="34" charset="0"/>
                <a:cs typeface="Arial" pitchFamily="34" charset="0"/>
              </a:rPr>
              <a:t>printf</a:t>
            </a:r>
            <a:r>
              <a:rPr lang="en-US" sz="600" b="1" dirty="0">
                <a:solidFill>
                  <a:srgbClr val="FF0000"/>
                </a:solidFill>
                <a:latin typeface="Arial" pitchFamily="34" charset="0"/>
                <a:cs typeface="Arial" pitchFamily="34" charset="0"/>
              </a:rPr>
              <a:t>("\n\n");</a:t>
            </a:r>
          </a:p>
          <a:p>
            <a:pPr algn="l"/>
            <a:r>
              <a:rPr lang="en-US" sz="600" b="1" dirty="0">
                <a:solidFill>
                  <a:srgbClr val="FF0000"/>
                </a:solidFill>
                <a:latin typeface="Arial" pitchFamily="34" charset="0"/>
                <a:cs typeface="Arial" pitchFamily="34" charset="0"/>
              </a:rPr>
              <a:t>                    </a:t>
            </a:r>
            <a:r>
              <a:rPr lang="en-US" sz="600" b="1" dirty="0" err="1">
                <a:solidFill>
                  <a:srgbClr val="FF0000"/>
                </a:solidFill>
                <a:latin typeface="Arial" pitchFamily="34" charset="0"/>
                <a:cs typeface="Arial" pitchFamily="34" charset="0"/>
              </a:rPr>
              <a:t>printf</a:t>
            </a:r>
            <a:r>
              <a:rPr lang="en-US" sz="600" b="1" dirty="0">
                <a:solidFill>
                  <a:srgbClr val="FF0000"/>
                </a:solidFill>
                <a:latin typeface="Arial" pitchFamily="34" charset="0"/>
                <a:cs typeface="Arial" pitchFamily="34" charset="0"/>
              </a:rPr>
              <a:t>("Rules And Instructions Are Given Below :-\n\n• Two players are required for playing the game.\n• A dashboard of 6 row and 7 column is provided to you, it means there are total of 42 spaces in which you can place your symbol one by one.\n• Each player get 21 turns at the max.\n• You have to select your symbol as per your choice [between X  and O].\n• The player  with the symbol (X) will  get the first chance and vice versa.\n• Before starting, players decide randomly which of them will be the beginner; moves are made alternatively, one by turn.\n• Enter the column number to place your symbol in dashboard.\n• Symbol automatically placed in the last row of selected column.\n• First of all last row will be filled then the row preceding it and proceeds in same manner.\n• Player who first matches their four Symbol (X) or (O) in a straight line either horizontally ,vertically or diagonally will win the match.\n• If all 42 spaces are filled with the symbol (X) or (O) and there is no any straight line matching with any respective symbol then the match will tie.\n");</a:t>
            </a:r>
          </a:p>
          <a:p>
            <a:pPr algn="l"/>
            <a:r>
              <a:rPr lang="en-US" sz="600" b="1" dirty="0">
                <a:solidFill>
                  <a:srgbClr val="FF0000"/>
                </a:solidFill>
                <a:latin typeface="Arial" pitchFamily="34" charset="0"/>
                <a:cs typeface="Arial" pitchFamily="34" charset="0"/>
              </a:rPr>
              <a:t>                    </a:t>
            </a:r>
            <a:r>
              <a:rPr lang="en-US" sz="600" b="1" dirty="0" err="1">
                <a:solidFill>
                  <a:srgbClr val="FF0000"/>
                </a:solidFill>
                <a:latin typeface="Arial" pitchFamily="34" charset="0"/>
                <a:cs typeface="Arial" pitchFamily="34" charset="0"/>
              </a:rPr>
              <a:t>printf</a:t>
            </a:r>
            <a:r>
              <a:rPr lang="en-US" sz="600" b="1" dirty="0">
                <a:solidFill>
                  <a:srgbClr val="FF0000"/>
                </a:solidFill>
                <a:latin typeface="Arial" pitchFamily="34" charset="0"/>
                <a:cs typeface="Arial" pitchFamily="34" charset="0"/>
              </a:rPr>
              <a:t>("\n\</a:t>
            </a:r>
            <a:r>
              <a:rPr lang="en-US" sz="600" b="1" dirty="0" err="1">
                <a:solidFill>
                  <a:srgbClr val="FF0000"/>
                </a:solidFill>
                <a:latin typeface="Arial" pitchFamily="34" charset="0"/>
                <a:cs typeface="Arial" pitchFamily="34" charset="0"/>
              </a:rPr>
              <a:t>nPress</a:t>
            </a:r>
            <a:r>
              <a:rPr lang="en-US" sz="600" b="1" dirty="0">
                <a:solidFill>
                  <a:srgbClr val="FF0000"/>
                </a:solidFill>
                <a:latin typeface="Arial" pitchFamily="34" charset="0"/>
                <a:cs typeface="Arial" pitchFamily="34" charset="0"/>
              </a:rPr>
              <a:t> Enter To Go Main Menu\n\n");</a:t>
            </a:r>
          </a:p>
          <a:p>
            <a:pPr algn="l"/>
            <a:r>
              <a:rPr lang="en-US" sz="600" b="1" dirty="0">
                <a:solidFill>
                  <a:srgbClr val="FF0000"/>
                </a:solidFill>
                <a:latin typeface="Arial" pitchFamily="34" charset="0"/>
                <a:cs typeface="Arial" pitchFamily="34" charset="0"/>
              </a:rPr>
              <a:t>                    </a:t>
            </a:r>
            <a:r>
              <a:rPr lang="en-US" sz="600" b="1" dirty="0" err="1">
                <a:solidFill>
                  <a:srgbClr val="FF0000"/>
                </a:solidFill>
                <a:latin typeface="Arial" pitchFamily="34" charset="0"/>
                <a:cs typeface="Arial" pitchFamily="34" charset="0"/>
              </a:rPr>
              <a:t>getch</a:t>
            </a:r>
            <a:r>
              <a:rPr lang="en-US" sz="600" b="1" dirty="0">
                <a:solidFill>
                  <a:srgbClr val="FF0000"/>
                </a:solidFill>
                <a:latin typeface="Arial" pitchFamily="34" charset="0"/>
                <a:cs typeface="Arial" pitchFamily="34" charset="0"/>
              </a:rPr>
              <a:t>();</a:t>
            </a:r>
          </a:p>
          <a:p>
            <a:pPr algn="l"/>
            <a:r>
              <a:rPr lang="en-US" sz="600" b="1" dirty="0">
                <a:solidFill>
                  <a:srgbClr val="FF0000"/>
                </a:solidFill>
                <a:latin typeface="Arial" pitchFamily="34" charset="0"/>
                <a:cs typeface="Arial" pitchFamily="34" charset="0"/>
              </a:rPr>
              <a:t>                    break;</a:t>
            </a:r>
          </a:p>
          <a:p>
            <a:pPr algn="l"/>
            <a:endParaRPr lang="en-US" sz="600" b="1" dirty="0">
              <a:solidFill>
                <a:srgbClr val="FF0000"/>
              </a:solidFill>
              <a:latin typeface="Arial" pitchFamily="34" charset="0"/>
              <a:cs typeface="Arial" pitchFamily="34" charset="0"/>
            </a:endParaRPr>
          </a:p>
          <a:p>
            <a:pPr algn="l"/>
            <a:r>
              <a:rPr lang="en-US" sz="600" b="1" dirty="0">
                <a:solidFill>
                  <a:srgbClr val="FF0000"/>
                </a:solidFill>
                <a:latin typeface="Arial" pitchFamily="34" charset="0"/>
                <a:cs typeface="Arial" pitchFamily="34" charset="0"/>
              </a:rPr>
              <a:t>            case 3: </a:t>
            </a:r>
            <a:r>
              <a:rPr lang="en-US" sz="600" b="1" dirty="0" err="1">
                <a:solidFill>
                  <a:srgbClr val="FF0000"/>
                </a:solidFill>
                <a:latin typeface="Arial" pitchFamily="34" charset="0"/>
                <a:cs typeface="Arial" pitchFamily="34" charset="0"/>
              </a:rPr>
              <a:t>printf</a:t>
            </a:r>
            <a:r>
              <a:rPr lang="en-US" sz="600" b="1" dirty="0">
                <a:solidFill>
                  <a:srgbClr val="FF0000"/>
                </a:solidFill>
                <a:latin typeface="Arial" pitchFamily="34" charset="0"/>
                <a:cs typeface="Arial" pitchFamily="34" charset="0"/>
              </a:rPr>
              <a:t>("\n\n");</a:t>
            </a:r>
          </a:p>
          <a:p>
            <a:pPr algn="l"/>
            <a:r>
              <a:rPr lang="en-US" sz="600" b="1" dirty="0">
                <a:solidFill>
                  <a:srgbClr val="FF0000"/>
                </a:solidFill>
                <a:latin typeface="Arial" pitchFamily="34" charset="0"/>
                <a:cs typeface="Arial" pitchFamily="34" charset="0"/>
              </a:rPr>
              <a:t>                    </a:t>
            </a:r>
            <a:r>
              <a:rPr lang="en-US" sz="600" b="1" dirty="0" err="1">
                <a:solidFill>
                  <a:srgbClr val="FF0000"/>
                </a:solidFill>
                <a:latin typeface="Arial" pitchFamily="34" charset="0"/>
                <a:cs typeface="Arial" pitchFamily="34" charset="0"/>
              </a:rPr>
              <a:t>aboutthegame</a:t>
            </a:r>
            <a:r>
              <a:rPr lang="en-US" sz="600" b="1" dirty="0">
                <a:solidFill>
                  <a:srgbClr val="FF0000"/>
                </a:solidFill>
                <a:latin typeface="Arial" pitchFamily="34" charset="0"/>
                <a:cs typeface="Arial" pitchFamily="34" charset="0"/>
              </a:rPr>
              <a:t>();</a:t>
            </a:r>
          </a:p>
          <a:p>
            <a:pPr algn="l"/>
            <a:r>
              <a:rPr lang="en-US" sz="600" b="1" dirty="0">
                <a:solidFill>
                  <a:srgbClr val="FF0000"/>
                </a:solidFill>
                <a:latin typeface="Arial" pitchFamily="34" charset="0"/>
                <a:cs typeface="Arial" pitchFamily="34" charset="0"/>
              </a:rPr>
              <a:t>                    </a:t>
            </a:r>
            <a:r>
              <a:rPr lang="en-US" sz="600" b="1" dirty="0" err="1">
                <a:solidFill>
                  <a:srgbClr val="FF0000"/>
                </a:solidFill>
                <a:latin typeface="Arial" pitchFamily="34" charset="0"/>
                <a:cs typeface="Arial" pitchFamily="34" charset="0"/>
              </a:rPr>
              <a:t>printf</a:t>
            </a:r>
            <a:r>
              <a:rPr lang="en-US" sz="600" b="1" dirty="0">
                <a:solidFill>
                  <a:srgbClr val="FF0000"/>
                </a:solidFill>
                <a:latin typeface="Arial" pitchFamily="34" charset="0"/>
                <a:cs typeface="Arial" pitchFamily="34" charset="0"/>
              </a:rPr>
              <a:t>("\n\</a:t>
            </a:r>
            <a:r>
              <a:rPr lang="en-US" sz="600" b="1" dirty="0" err="1">
                <a:solidFill>
                  <a:srgbClr val="FF0000"/>
                </a:solidFill>
                <a:latin typeface="Arial" pitchFamily="34" charset="0"/>
                <a:cs typeface="Arial" pitchFamily="34" charset="0"/>
              </a:rPr>
              <a:t>nPress</a:t>
            </a:r>
            <a:r>
              <a:rPr lang="en-US" sz="600" b="1" dirty="0">
                <a:solidFill>
                  <a:srgbClr val="FF0000"/>
                </a:solidFill>
                <a:latin typeface="Arial" pitchFamily="34" charset="0"/>
                <a:cs typeface="Arial" pitchFamily="34" charset="0"/>
              </a:rPr>
              <a:t> Enter To Go Main Menu\n\n");</a:t>
            </a:r>
          </a:p>
          <a:p>
            <a:pPr algn="l"/>
            <a:r>
              <a:rPr lang="en-US" sz="600" b="1" dirty="0">
                <a:solidFill>
                  <a:srgbClr val="FF0000"/>
                </a:solidFill>
                <a:latin typeface="Arial" pitchFamily="34" charset="0"/>
                <a:cs typeface="Arial" pitchFamily="34" charset="0"/>
              </a:rPr>
              <a:t>                    </a:t>
            </a:r>
            <a:r>
              <a:rPr lang="en-US" sz="600" b="1" dirty="0" err="1">
                <a:solidFill>
                  <a:srgbClr val="FF0000"/>
                </a:solidFill>
                <a:latin typeface="Arial" pitchFamily="34" charset="0"/>
                <a:cs typeface="Arial" pitchFamily="34" charset="0"/>
              </a:rPr>
              <a:t>getch</a:t>
            </a:r>
            <a:r>
              <a:rPr lang="en-US" sz="600" b="1" dirty="0">
                <a:solidFill>
                  <a:srgbClr val="FF0000"/>
                </a:solidFill>
                <a:latin typeface="Arial" pitchFamily="34" charset="0"/>
                <a:cs typeface="Arial" pitchFamily="34" charset="0"/>
              </a:rPr>
              <a:t>();</a:t>
            </a:r>
          </a:p>
          <a:p>
            <a:pPr algn="l"/>
            <a:r>
              <a:rPr lang="en-US" sz="600" b="1" dirty="0">
                <a:solidFill>
                  <a:srgbClr val="FF0000"/>
                </a:solidFill>
                <a:latin typeface="Arial" pitchFamily="34" charset="0"/>
                <a:cs typeface="Arial" pitchFamily="34" charset="0"/>
              </a:rPr>
              <a:t>                    break;</a:t>
            </a:r>
          </a:p>
          <a:p>
            <a:pPr algn="l"/>
            <a:endParaRPr lang="en-US" sz="600" b="1" dirty="0">
              <a:solidFill>
                <a:srgbClr val="FF0000"/>
              </a:solidFill>
              <a:latin typeface="Arial" pitchFamily="34" charset="0"/>
              <a:cs typeface="Arial" pitchFamily="34" charset="0"/>
            </a:endParaRPr>
          </a:p>
          <a:p>
            <a:pPr algn="l"/>
            <a:r>
              <a:rPr lang="en-US" sz="600" b="1" dirty="0">
                <a:solidFill>
                  <a:srgbClr val="FF0000"/>
                </a:solidFill>
                <a:latin typeface="Arial" pitchFamily="34" charset="0"/>
                <a:cs typeface="Arial" pitchFamily="34" charset="0"/>
              </a:rPr>
              <a:t>            case 4: return 0;</a:t>
            </a:r>
          </a:p>
          <a:p>
            <a:pPr algn="l"/>
            <a:endParaRPr lang="en-US" sz="600" b="1" dirty="0">
              <a:solidFill>
                <a:srgbClr val="FF0000"/>
              </a:solidFill>
              <a:latin typeface="Arial" pitchFamily="34" charset="0"/>
              <a:cs typeface="Arial" pitchFamily="34" charset="0"/>
            </a:endParaRPr>
          </a:p>
          <a:p>
            <a:pPr algn="l"/>
            <a:r>
              <a:rPr lang="en-US" sz="600" b="1" dirty="0">
                <a:solidFill>
                  <a:srgbClr val="FF0000"/>
                </a:solidFill>
                <a:latin typeface="Arial" pitchFamily="34" charset="0"/>
                <a:cs typeface="Arial" pitchFamily="34" charset="0"/>
              </a:rPr>
              <a:t>           default: </a:t>
            </a:r>
            <a:r>
              <a:rPr lang="en-US" sz="600" b="1" dirty="0" err="1">
                <a:solidFill>
                  <a:srgbClr val="FF0000"/>
                </a:solidFill>
                <a:latin typeface="Arial" pitchFamily="34" charset="0"/>
                <a:cs typeface="Arial" pitchFamily="34" charset="0"/>
              </a:rPr>
              <a:t>printf</a:t>
            </a:r>
            <a:r>
              <a:rPr lang="en-US" sz="600" b="1" dirty="0">
                <a:solidFill>
                  <a:srgbClr val="FF0000"/>
                </a:solidFill>
                <a:latin typeface="Arial" pitchFamily="34" charset="0"/>
                <a:cs typeface="Arial" pitchFamily="34" charset="0"/>
              </a:rPr>
              <a:t>("\n\n");</a:t>
            </a:r>
          </a:p>
          <a:p>
            <a:pPr algn="l"/>
            <a:r>
              <a:rPr lang="en-US" sz="600" b="1" dirty="0">
                <a:solidFill>
                  <a:srgbClr val="FF0000"/>
                </a:solidFill>
                <a:latin typeface="Arial" pitchFamily="34" charset="0"/>
                <a:cs typeface="Arial" pitchFamily="34" charset="0"/>
              </a:rPr>
              <a:t>                    </a:t>
            </a:r>
            <a:r>
              <a:rPr lang="en-US" sz="600" b="1" dirty="0" err="1">
                <a:solidFill>
                  <a:srgbClr val="FF0000"/>
                </a:solidFill>
                <a:latin typeface="Arial" pitchFamily="34" charset="0"/>
                <a:cs typeface="Arial" pitchFamily="34" charset="0"/>
              </a:rPr>
              <a:t>printf</a:t>
            </a:r>
            <a:r>
              <a:rPr lang="en-US" sz="600" b="1" dirty="0">
                <a:solidFill>
                  <a:srgbClr val="FF0000"/>
                </a:solidFill>
                <a:latin typeface="Arial" pitchFamily="34" charset="0"/>
                <a:cs typeface="Arial" pitchFamily="34" charset="0"/>
              </a:rPr>
              <a:t>("Invalid Choice Please Try Again Later \n \n");</a:t>
            </a:r>
          </a:p>
          <a:p>
            <a:pPr algn="l"/>
            <a:r>
              <a:rPr lang="en-US" sz="600" b="1" dirty="0">
                <a:solidFill>
                  <a:srgbClr val="FF0000"/>
                </a:solidFill>
                <a:latin typeface="Arial" pitchFamily="34" charset="0"/>
                <a:cs typeface="Arial" pitchFamily="34" charset="0"/>
              </a:rPr>
              <a:t>                    </a:t>
            </a:r>
            <a:r>
              <a:rPr lang="en-US" sz="600" b="1" dirty="0" err="1">
                <a:solidFill>
                  <a:srgbClr val="FF0000"/>
                </a:solidFill>
                <a:latin typeface="Arial" pitchFamily="34" charset="0"/>
                <a:cs typeface="Arial" pitchFamily="34" charset="0"/>
              </a:rPr>
              <a:t>printf</a:t>
            </a:r>
            <a:r>
              <a:rPr lang="en-US" sz="600" b="1" dirty="0">
                <a:solidFill>
                  <a:srgbClr val="FF0000"/>
                </a:solidFill>
                <a:latin typeface="Arial" pitchFamily="34" charset="0"/>
                <a:cs typeface="Arial" pitchFamily="34" charset="0"/>
              </a:rPr>
              <a:t>("\n\</a:t>
            </a:r>
            <a:r>
              <a:rPr lang="en-US" sz="600" b="1" dirty="0" err="1">
                <a:solidFill>
                  <a:srgbClr val="FF0000"/>
                </a:solidFill>
                <a:latin typeface="Arial" pitchFamily="34" charset="0"/>
                <a:cs typeface="Arial" pitchFamily="34" charset="0"/>
              </a:rPr>
              <a:t>nPress</a:t>
            </a:r>
            <a:r>
              <a:rPr lang="en-US" sz="600" b="1" dirty="0">
                <a:solidFill>
                  <a:srgbClr val="FF0000"/>
                </a:solidFill>
                <a:latin typeface="Arial" pitchFamily="34" charset="0"/>
                <a:cs typeface="Arial" pitchFamily="34" charset="0"/>
              </a:rPr>
              <a:t> Enter To Go Main Menu\n\n");</a:t>
            </a:r>
          </a:p>
          <a:p>
            <a:pPr algn="l"/>
            <a:r>
              <a:rPr lang="en-US" sz="600" b="1" dirty="0">
                <a:solidFill>
                  <a:srgbClr val="FF0000"/>
                </a:solidFill>
                <a:latin typeface="Arial" pitchFamily="34" charset="0"/>
                <a:cs typeface="Arial" pitchFamily="34" charset="0"/>
              </a:rPr>
              <a:t>                    </a:t>
            </a:r>
            <a:r>
              <a:rPr lang="en-US" sz="600" b="1" dirty="0" err="1">
                <a:solidFill>
                  <a:srgbClr val="FF0000"/>
                </a:solidFill>
                <a:latin typeface="Arial" pitchFamily="34" charset="0"/>
                <a:cs typeface="Arial" pitchFamily="34" charset="0"/>
              </a:rPr>
              <a:t>getch</a:t>
            </a:r>
            <a:r>
              <a:rPr lang="en-US" sz="600" b="1" dirty="0">
                <a:solidFill>
                  <a:srgbClr val="FF0000"/>
                </a:solidFill>
                <a:latin typeface="Arial" pitchFamily="34" charset="0"/>
                <a:cs typeface="Arial" pitchFamily="34" charset="0"/>
              </a:rPr>
              <a:t>();</a:t>
            </a:r>
          </a:p>
          <a:p>
            <a:pPr algn="l"/>
            <a:endParaRPr lang="en-US" sz="600" b="1" dirty="0">
              <a:solidFill>
                <a:srgbClr val="FF0000"/>
              </a:solidFill>
              <a:latin typeface="Arial" pitchFamily="34" charset="0"/>
              <a:cs typeface="Arial" pitchFamily="34" charset="0"/>
            </a:endParaRPr>
          </a:p>
          <a:p>
            <a:pPr algn="l"/>
            <a:r>
              <a:rPr lang="en-US" sz="600" b="1" dirty="0">
                <a:solidFill>
                  <a:srgbClr val="FF0000"/>
                </a:solidFill>
                <a:latin typeface="Arial" pitchFamily="34" charset="0"/>
                <a:cs typeface="Arial" pitchFamily="34" charset="0"/>
              </a:rPr>
              <a:t>        }</a:t>
            </a:r>
          </a:p>
          <a:p>
            <a:pPr algn="l"/>
            <a:r>
              <a:rPr lang="en-US" sz="600" b="1" dirty="0">
                <a:solidFill>
                  <a:srgbClr val="FF0000"/>
                </a:solidFill>
                <a:latin typeface="Arial" pitchFamily="34" charset="0"/>
                <a:cs typeface="Arial" pitchFamily="34" charset="0"/>
              </a:rPr>
              <a:t>    }</a:t>
            </a:r>
          </a:p>
          <a:p>
            <a:pPr algn="l"/>
            <a:r>
              <a:rPr lang="en-US" sz="600" b="1" dirty="0">
                <a:solidFill>
                  <a:srgbClr val="FF0000"/>
                </a:solidFill>
                <a:latin typeface="Arial" pitchFamily="34" charset="0"/>
                <a:cs typeface="Arial" pitchFamily="34" charset="0"/>
              </a:rPr>
              <a:t>}</a:t>
            </a:r>
            <a:endParaRPr lang="en-IN" sz="600" b="1" dirty="0">
              <a:solidFill>
                <a:srgbClr val="FF0000"/>
              </a:solidFill>
              <a:latin typeface="Arial" pitchFamily="34" charset="0"/>
              <a:cs typeface="Arial" pitchFamily="34" charset="0"/>
            </a:endParaRPr>
          </a:p>
          <a:p>
            <a:pPr algn="l"/>
            <a:endParaRPr lang="en-IN" sz="600" b="1" dirty="0">
              <a:solidFill>
                <a:srgbClr val="FF0000"/>
              </a:solidFill>
              <a:latin typeface="Arial" pitchFamily="34" charset="0"/>
              <a:cs typeface="Arial" pitchFamily="34" charset="0"/>
            </a:endParaRPr>
          </a:p>
        </p:txBody>
      </p:sp>
    </p:spTree>
    <p:extLst>
      <p:ext uri="{BB962C8B-B14F-4D97-AF65-F5344CB8AC3E}">
        <p14:creationId xmlns:p14="http://schemas.microsoft.com/office/powerpoint/2010/main" val="11362968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88640" y="344488"/>
            <a:ext cx="6480720" cy="9561511"/>
          </a:xfrm>
          <a:noFill/>
        </p:spPr>
        <p:txBody>
          <a:bodyPr>
            <a:normAutofit/>
          </a:bodyPr>
          <a:lstStyle/>
          <a:p>
            <a:pPr algn="l"/>
            <a:r>
              <a:rPr lang="en-US" sz="600" b="1" dirty="0">
                <a:solidFill>
                  <a:srgbClr val="FF0000"/>
                </a:solidFill>
                <a:latin typeface="Arial" pitchFamily="34" charset="0"/>
                <a:cs typeface="Arial" pitchFamily="34" charset="0"/>
              </a:rPr>
              <a:t>void </a:t>
            </a:r>
            <a:r>
              <a:rPr lang="en-US" sz="600" b="1" dirty="0" err="1">
                <a:solidFill>
                  <a:srgbClr val="FF0000"/>
                </a:solidFill>
                <a:latin typeface="Arial" pitchFamily="34" charset="0"/>
                <a:cs typeface="Arial" pitchFamily="34" charset="0"/>
              </a:rPr>
              <a:t>playgame</a:t>
            </a:r>
            <a:r>
              <a:rPr lang="en-US" sz="600" b="1" dirty="0">
                <a:solidFill>
                  <a:srgbClr val="FF0000"/>
                </a:solidFill>
                <a:latin typeface="Arial" pitchFamily="34" charset="0"/>
                <a:cs typeface="Arial" pitchFamily="34" charset="0"/>
              </a:rPr>
              <a:t>()</a:t>
            </a:r>
          </a:p>
          <a:p>
            <a:pPr algn="l"/>
            <a:r>
              <a:rPr lang="en-US" sz="600" b="1" dirty="0">
                <a:solidFill>
                  <a:srgbClr val="FF0000"/>
                </a:solidFill>
                <a:latin typeface="Arial" pitchFamily="34" charset="0"/>
                <a:cs typeface="Arial" pitchFamily="34" charset="0"/>
              </a:rPr>
              <a:t>{</a:t>
            </a:r>
          </a:p>
          <a:p>
            <a:pPr algn="l"/>
            <a:r>
              <a:rPr lang="en-US" sz="600" b="1" dirty="0">
                <a:solidFill>
                  <a:srgbClr val="FF0000"/>
                </a:solidFill>
                <a:latin typeface="Arial" pitchFamily="34" charset="0"/>
                <a:cs typeface="Arial" pitchFamily="34" charset="0"/>
              </a:rPr>
              <a:t>            char player1[30],player2[30];</a:t>
            </a:r>
          </a:p>
          <a:p>
            <a:pPr algn="l"/>
            <a:r>
              <a:rPr lang="en-US" sz="600" b="1" dirty="0">
                <a:solidFill>
                  <a:srgbClr val="FF0000"/>
                </a:solidFill>
                <a:latin typeface="Arial" pitchFamily="34" charset="0"/>
                <a:cs typeface="Arial" pitchFamily="34" charset="0"/>
              </a:rPr>
              <a:t>            int </a:t>
            </a:r>
            <a:r>
              <a:rPr lang="en-US" sz="600" b="1" dirty="0" err="1">
                <a:solidFill>
                  <a:srgbClr val="FF0000"/>
                </a:solidFill>
                <a:latin typeface="Arial" pitchFamily="34" charset="0"/>
                <a:cs typeface="Arial" pitchFamily="34" charset="0"/>
              </a:rPr>
              <a:t>i,turn,done</a:t>
            </a:r>
            <a:r>
              <a:rPr lang="en-US" sz="600" b="1" dirty="0">
                <a:solidFill>
                  <a:srgbClr val="FF0000"/>
                </a:solidFill>
                <a:latin typeface="Arial" pitchFamily="34" charset="0"/>
                <a:cs typeface="Arial" pitchFamily="34" charset="0"/>
              </a:rPr>
              <a:t>=0;</a:t>
            </a:r>
          </a:p>
          <a:p>
            <a:pPr algn="l"/>
            <a:r>
              <a:rPr lang="en-US" sz="600" b="1" dirty="0">
                <a:solidFill>
                  <a:srgbClr val="FF0000"/>
                </a:solidFill>
                <a:latin typeface="Arial" pitchFamily="34" charset="0"/>
                <a:cs typeface="Arial" pitchFamily="34" charset="0"/>
              </a:rPr>
              <a:t>            char board[42];</a:t>
            </a:r>
          </a:p>
          <a:p>
            <a:pPr algn="l"/>
            <a:r>
              <a:rPr lang="en-US" sz="600" b="1" dirty="0">
                <a:solidFill>
                  <a:srgbClr val="FF0000"/>
                </a:solidFill>
                <a:latin typeface="Arial" pitchFamily="34" charset="0"/>
                <a:cs typeface="Arial" pitchFamily="34" charset="0"/>
              </a:rPr>
              <a:t>            char symbol[2] = {'X','O'} ;</a:t>
            </a:r>
          </a:p>
          <a:p>
            <a:pPr algn="l"/>
            <a:endParaRPr lang="en-US" sz="600" b="1" dirty="0">
              <a:solidFill>
                <a:srgbClr val="FF0000"/>
              </a:solidFill>
              <a:latin typeface="Arial" pitchFamily="34" charset="0"/>
              <a:cs typeface="Arial" pitchFamily="34" charset="0"/>
            </a:endParaRPr>
          </a:p>
          <a:p>
            <a:pPr algn="l"/>
            <a:r>
              <a:rPr lang="en-US" sz="600" b="1" dirty="0">
                <a:solidFill>
                  <a:srgbClr val="FF0000"/>
                </a:solidFill>
                <a:latin typeface="Arial" pitchFamily="34" charset="0"/>
                <a:cs typeface="Arial" pitchFamily="34" charset="0"/>
              </a:rPr>
              <a:t>            </a:t>
            </a:r>
            <a:r>
              <a:rPr lang="en-US" sz="600" b="1" dirty="0" err="1">
                <a:solidFill>
                  <a:srgbClr val="FF0000"/>
                </a:solidFill>
                <a:latin typeface="Arial" pitchFamily="34" charset="0"/>
                <a:cs typeface="Arial" pitchFamily="34" charset="0"/>
              </a:rPr>
              <a:t>printf</a:t>
            </a:r>
            <a:r>
              <a:rPr lang="en-US" sz="600" b="1" dirty="0">
                <a:solidFill>
                  <a:srgbClr val="FF0000"/>
                </a:solidFill>
                <a:latin typeface="Arial" pitchFamily="34" charset="0"/>
                <a:cs typeface="Arial" pitchFamily="34" charset="0"/>
              </a:rPr>
              <a:t>("Enter The First Player Name Who Wants To Play With 'X'\t");</a:t>
            </a:r>
          </a:p>
          <a:p>
            <a:pPr algn="l"/>
            <a:r>
              <a:rPr lang="en-US" sz="600" b="1" dirty="0">
                <a:solidFill>
                  <a:srgbClr val="FF0000"/>
                </a:solidFill>
                <a:latin typeface="Arial" pitchFamily="34" charset="0"/>
                <a:cs typeface="Arial" pitchFamily="34" charset="0"/>
              </a:rPr>
              <a:t>            </a:t>
            </a:r>
            <a:r>
              <a:rPr lang="en-US" sz="600" b="1" dirty="0" err="1">
                <a:solidFill>
                  <a:srgbClr val="FF0000"/>
                </a:solidFill>
                <a:latin typeface="Arial" pitchFamily="34" charset="0"/>
                <a:cs typeface="Arial" pitchFamily="34" charset="0"/>
              </a:rPr>
              <a:t>scanf</a:t>
            </a:r>
            <a:r>
              <a:rPr lang="en-US" sz="600" b="1" dirty="0">
                <a:solidFill>
                  <a:srgbClr val="FF0000"/>
                </a:solidFill>
                <a:latin typeface="Arial" pitchFamily="34" charset="0"/>
                <a:cs typeface="Arial" pitchFamily="34" charset="0"/>
              </a:rPr>
              <a:t>("%s",&amp;player1);</a:t>
            </a:r>
          </a:p>
          <a:p>
            <a:pPr algn="l"/>
            <a:r>
              <a:rPr lang="en-US" sz="600" b="1" dirty="0">
                <a:solidFill>
                  <a:srgbClr val="FF0000"/>
                </a:solidFill>
                <a:latin typeface="Arial" pitchFamily="34" charset="0"/>
                <a:cs typeface="Arial" pitchFamily="34" charset="0"/>
              </a:rPr>
              <a:t>            </a:t>
            </a:r>
            <a:r>
              <a:rPr lang="en-US" sz="600" b="1" dirty="0" err="1">
                <a:solidFill>
                  <a:srgbClr val="FF0000"/>
                </a:solidFill>
                <a:latin typeface="Arial" pitchFamily="34" charset="0"/>
                <a:cs typeface="Arial" pitchFamily="34" charset="0"/>
              </a:rPr>
              <a:t>printf</a:t>
            </a:r>
            <a:r>
              <a:rPr lang="en-US" sz="600" b="1" dirty="0">
                <a:solidFill>
                  <a:srgbClr val="FF0000"/>
                </a:solidFill>
                <a:latin typeface="Arial" pitchFamily="34" charset="0"/>
                <a:cs typeface="Arial" pitchFamily="34" charset="0"/>
              </a:rPr>
              <a:t>("Enter The Second Player Name Who Wants To Play With 'O'\t");</a:t>
            </a:r>
          </a:p>
          <a:p>
            <a:pPr algn="l"/>
            <a:r>
              <a:rPr lang="en-US" sz="600" b="1" dirty="0">
                <a:solidFill>
                  <a:srgbClr val="FF0000"/>
                </a:solidFill>
                <a:latin typeface="Arial" pitchFamily="34" charset="0"/>
                <a:cs typeface="Arial" pitchFamily="34" charset="0"/>
              </a:rPr>
              <a:t>            </a:t>
            </a:r>
            <a:r>
              <a:rPr lang="en-US" sz="600" b="1" dirty="0" err="1">
                <a:solidFill>
                  <a:srgbClr val="FF0000"/>
                </a:solidFill>
                <a:latin typeface="Arial" pitchFamily="34" charset="0"/>
                <a:cs typeface="Arial" pitchFamily="34" charset="0"/>
              </a:rPr>
              <a:t>scanf</a:t>
            </a:r>
            <a:r>
              <a:rPr lang="en-US" sz="600" b="1" dirty="0">
                <a:solidFill>
                  <a:srgbClr val="FF0000"/>
                </a:solidFill>
                <a:latin typeface="Arial" pitchFamily="34" charset="0"/>
                <a:cs typeface="Arial" pitchFamily="34" charset="0"/>
              </a:rPr>
              <a:t>("%s",&amp;player2);</a:t>
            </a:r>
          </a:p>
          <a:p>
            <a:pPr algn="l"/>
            <a:endParaRPr lang="en-US" sz="600" b="1" dirty="0">
              <a:solidFill>
                <a:srgbClr val="FF0000"/>
              </a:solidFill>
              <a:latin typeface="Arial" pitchFamily="34" charset="0"/>
              <a:cs typeface="Arial" pitchFamily="34" charset="0"/>
            </a:endParaRPr>
          </a:p>
          <a:p>
            <a:pPr algn="l"/>
            <a:r>
              <a:rPr lang="en-US" sz="600" b="1" dirty="0">
                <a:solidFill>
                  <a:srgbClr val="FF0000"/>
                </a:solidFill>
                <a:latin typeface="Arial" pitchFamily="34" charset="0"/>
                <a:cs typeface="Arial" pitchFamily="34" charset="0"/>
              </a:rPr>
              <a:t>            for(</a:t>
            </a:r>
            <a:r>
              <a:rPr lang="en-US" sz="600" b="1" dirty="0" err="1">
                <a:solidFill>
                  <a:srgbClr val="FF0000"/>
                </a:solidFill>
                <a:latin typeface="Arial" pitchFamily="34" charset="0"/>
                <a:cs typeface="Arial" pitchFamily="34" charset="0"/>
              </a:rPr>
              <a:t>i</a:t>
            </a:r>
            <a:r>
              <a:rPr lang="en-US" sz="600" b="1" dirty="0">
                <a:solidFill>
                  <a:srgbClr val="FF0000"/>
                </a:solidFill>
                <a:latin typeface="Arial" pitchFamily="34" charset="0"/>
                <a:cs typeface="Arial" pitchFamily="34" charset="0"/>
              </a:rPr>
              <a:t>=0;i&lt;42;i++)</a:t>
            </a:r>
          </a:p>
          <a:p>
            <a:pPr algn="l"/>
            <a:r>
              <a:rPr lang="en-US" sz="600" b="1" dirty="0">
                <a:solidFill>
                  <a:srgbClr val="FF0000"/>
                </a:solidFill>
                <a:latin typeface="Arial" pitchFamily="34" charset="0"/>
                <a:cs typeface="Arial" pitchFamily="34" charset="0"/>
              </a:rPr>
              <a:t>                board[</a:t>
            </a:r>
            <a:r>
              <a:rPr lang="en-US" sz="600" b="1" dirty="0" err="1">
                <a:solidFill>
                  <a:srgbClr val="FF0000"/>
                </a:solidFill>
                <a:latin typeface="Arial" pitchFamily="34" charset="0"/>
                <a:cs typeface="Arial" pitchFamily="34" charset="0"/>
              </a:rPr>
              <a:t>i</a:t>
            </a:r>
            <a:r>
              <a:rPr lang="en-US" sz="600" b="1" dirty="0">
                <a:solidFill>
                  <a:srgbClr val="FF0000"/>
                </a:solidFill>
                <a:latin typeface="Arial" pitchFamily="34" charset="0"/>
                <a:cs typeface="Arial" pitchFamily="34" charset="0"/>
              </a:rPr>
              <a:t>]='\0';</a:t>
            </a:r>
          </a:p>
          <a:p>
            <a:pPr algn="l"/>
            <a:endParaRPr lang="en-US" sz="600" b="1" dirty="0">
              <a:solidFill>
                <a:srgbClr val="FF0000"/>
              </a:solidFill>
              <a:latin typeface="Arial" pitchFamily="34" charset="0"/>
              <a:cs typeface="Arial" pitchFamily="34" charset="0"/>
            </a:endParaRPr>
          </a:p>
          <a:p>
            <a:pPr algn="l"/>
            <a:r>
              <a:rPr lang="en-US" sz="600" b="1" dirty="0">
                <a:solidFill>
                  <a:srgbClr val="FF0000"/>
                </a:solidFill>
                <a:latin typeface="Arial" pitchFamily="34" charset="0"/>
                <a:cs typeface="Arial" pitchFamily="34" charset="0"/>
              </a:rPr>
              <a:t>            for(turn=0;turn&lt;42 &amp;&amp; !</a:t>
            </a:r>
            <a:r>
              <a:rPr lang="en-US" sz="600" b="1" dirty="0" err="1">
                <a:solidFill>
                  <a:srgbClr val="FF0000"/>
                </a:solidFill>
                <a:latin typeface="Arial" pitchFamily="34" charset="0"/>
                <a:cs typeface="Arial" pitchFamily="34" charset="0"/>
              </a:rPr>
              <a:t>done;turn</a:t>
            </a:r>
            <a:r>
              <a:rPr lang="en-US" sz="600" b="1" dirty="0">
                <a:solidFill>
                  <a:srgbClr val="FF0000"/>
                </a:solidFill>
                <a:latin typeface="Arial" pitchFamily="34" charset="0"/>
                <a:cs typeface="Arial" pitchFamily="34" charset="0"/>
              </a:rPr>
              <a:t>++)</a:t>
            </a:r>
          </a:p>
          <a:p>
            <a:pPr algn="l"/>
            <a:r>
              <a:rPr lang="en-US" sz="600" b="1" dirty="0">
                <a:solidFill>
                  <a:srgbClr val="FF0000"/>
                </a:solidFill>
                <a:latin typeface="Arial" pitchFamily="34" charset="0"/>
                <a:cs typeface="Arial" pitchFamily="34" charset="0"/>
              </a:rPr>
              <a:t>            {</a:t>
            </a:r>
          </a:p>
          <a:p>
            <a:pPr algn="l"/>
            <a:r>
              <a:rPr lang="en-US" sz="600" b="1" dirty="0">
                <a:solidFill>
                  <a:srgbClr val="FF0000"/>
                </a:solidFill>
                <a:latin typeface="Arial" pitchFamily="34" charset="0"/>
                <a:cs typeface="Arial" pitchFamily="34" charset="0"/>
              </a:rPr>
              <a:t>                </a:t>
            </a:r>
            <a:r>
              <a:rPr lang="en-US" sz="600" b="1" dirty="0" err="1">
                <a:solidFill>
                  <a:srgbClr val="FF0000"/>
                </a:solidFill>
                <a:latin typeface="Arial" pitchFamily="34" charset="0"/>
                <a:cs typeface="Arial" pitchFamily="34" charset="0"/>
              </a:rPr>
              <a:t>drawboard</a:t>
            </a:r>
            <a:r>
              <a:rPr lang="en-US" sz="600" b="1" dirty="0">
                <a:solidFill>
                  <a:srgbClr val="FF0000"/>
                </a:solidFill>
                <a:latin typeface="Arial" pitchFamily="34" charset="0"/>
                <a:cs typeface="Arial" pitchFamily="34" charset="0"/>
              </a:rPr>
              <a:t>(board);</a:t>
            </a:r>
          </a:p>
          <a:p>
            <a:pPr algn="l"/>
            <a:r>
              <a:rPr lang="en-US" sz="600" b="1" dirty="0">
                <a:solidFill>
                  <a:srgbClr val="FF0000"/>
                </a:solidFill>
                <a:latin typeface="Arial" pitchFamily="34" charset="0"/>
                <a:cs typeface="Arial" pitchFamily="34" charset="0"/>
              </a:rPr>
              <a:t>                while(!procedure(board, turn % 2, symbol, player1, player2))</a:t>
            </a:r>
          </a:p>
          <a:p>
            <a:pPr algn="l"/>
            <a:r>
              <a:rPr lang="en-US" sz="600" b="1" dirty="0">
                <a:solidFill>
                  <a:srgbClr val="FF0000"/>
                </a:solidFill>
                <a:latin typeface="Arial" pitchFamily="34" charset="0"/>
                <a:cs typeface="Arial" pitchFamily="34" charset="0"/>
              </a:rPr>
              <a:t>                {</a:t>
            </a:r>
          </a:p>
          <a:p>
            <a:pPr algn="l"/>
            <a:r>
              <a:rPr lang="en-US" sz="600" b="1" dirty="0">
                <a:solidFill>
                  <a:srgbClr val="FF0000"/>
                </a:solidFill>
                <a:latin typeface="Arial" pitchFamily="34" charset="0"/>
                <a:cs typeface="Arial" pitchFamily="34" charset="0"/>
              </a:rPr>
              <a:t>                    </a:t>
            </a:r>
            <a:r>
              <a:rPr lang="en-US" sz="600" b="1" dirty="0" err="1">
                <a:solidFill>
                  <a:srgbClr val="FF0000"/>
                </a:solidFill>
                <a:latin typeface="Arial" pitchFamily="34" charset="0"/>
                <a:cs typeface="Arial" pitchFamily="34" charset="0"/>
              </a:rPr>
              <a:t>drawboard</a:t>
            </a:r>
            <a:r>
              <a:rPr lang="en-US" sz="600" b="1" dirty="0">
                <a:solidFill>
                  <a:srgbClr val="FF0000"/>
                </a:solidFill>
                <a:latin typeface="Arial" pitchFamily="34" charset="0"/>
                <a:cs typeface="Arial" pitchFamily="34" charset="0"/>
              </a:rPr>
              <a:t>(board);</a:t>
            </a:r>
          </a:p>
          <a:p>
            <a:pPr algn="l"/>
            <a:r>
              <a:rPr lang="en-US" sz="600" b="1" dirty="0">
                <a:solidFill>
                  <a:srgbClr val="FF0000"/>
                </a:solidFill>
                <a:latin typeface="Arial" pitchFamily="34" charset="0"/>
                <a:cs typeface="Arial" pitchFamily="34" charset="0"/>
              </a:rPr>
              <a:t>                    </a:t>
            </a:r>
            <a:r>
              <a:rPr lang="en-US" sz="600" b="1" dirty="0" err="1">
                <a:solidFill>
                  <a:srgbClr val="FF0000"/>
                </a:solidFill>
                <a:latin typeface="Arial" pitchFamily="34" charset="0"/>
                <a:cs typeface="Arial" pitchFamily="34" charset="0"/>
              </a:rPr>
              <a:t>printf</a:t>
            </a:r>
            <a:r>
              <a:rPr lang="en-US" sz="600" b="1" dirty="0">
                <a:solidFill>
                  <a:srgbClr val="FF0000"/>
                </a:solidFill>
                <a:latin typeface="Arial" pitchFamily="34" charset="0"/>
                <a:cs typeface="Arial" pitchFamily="34" charset="0"/>
              </a:rPr>
              <a:t>("***Column full! Try Another Column !!***\n");</a:t>
            </a:r>
          </a:p>
          <a:p>
            <a:pPr algn="l"/>
            <a:r>
              <a:rPr lang="en-US" sz="600" b="1" dirty="0">
                <a:solidFill>
                  <a:srgbClr val="FF0000"/>
                </a:solidFill>
                <a:latin typeface="Arial" pitchFamily="34" charset="0"/>
                <a:cs typeface="Arial" pitchFamily="34" charset="0"/>
              </a:rPr>
              <a:t>                }</a:t>
            </a:r>
          </a:p>
          <a:p>
            <a:pPr algn="l"/>
            <a:r>
              <a:rPr lang="en-US" sz="600" b="1" dirty="0">
                <a:solidFill>
                  <a:srgbClr val="FF0000"/>
                </a:solidFill>
                <a:latin typeface="Arial" pitchFamily="34" charset="0"/>
                <a:cs typeface="Arial" pitchFamily="34" charset="0"/>
              </a:rPr>
              <a:t>                done=</a:t>
            </a:r>
            <a:r>
              <a:rPr lang="en-US" sz="600" b="1" dirty="0" err="1">
                <a:solidFill>
                  <a:srgbClr val="FF0000"/>
                </a:solidFill>
                <a:latin typeface="Arial" pitchFamily="34" charset="0"/>
                <a:cs typeface="Arial" pitchFamily="34" charset="0"/>
              </a:rPr>
              <a:t>wincheck</a:t>
            </a:r>
            <a:r>
              <a:rPr lang="en-US" sz="600" b="1" dirty="0">
                <a:solidFill>
                  <a:srgbClr val="FF0000"/>
                </a:solidFill>
                <a:latin typeface="Arial" pitchFamily="34" charset="0"/>
                <a:cs typeface="Arial" pitchFamily="34" charset="0"/>
              </a:rPr>
              <a:t>(board);</a:t>
            </a:r>
          </a:p>
          <a:p>
            <a:pPr algn="l"/>
            <a:r>
              <a:rPr lang="en-US" sz="600" b="1" dirty="0">
                <a:solidFill>
                  <a:srgbClr val="FF0000"/>
                </a:solidFill>
                <a:latin typeface="Arial" pitchFamily="34" charset="0"/>
                <a:cs typeface="Arial" pitchFamily="34" charset="0"/>
              </a:rPr>
              <a:t>            }</a:t>
            </a:r>
          </a:p>
          <a:p>
            <a:pPr algn="l"/>
            <a:r>
              <a:rPr lang="en-US" sz="600" b="1" dirty="0">
                <a:solidFill>
                  <a:srgbClr val="FF0000"/>
                </a:solidFill>
                <a:latin typeface="Arial" pitchFamily="34" charset="0"/>
                <a:cs typeface="Arial" pitchFamily="34" charset="0"/>
              </a:rPr>
              <a:t>            </a:t>
            </a:r>
            <a:r>
              <a:rPr lang="en-US" sz="600" b="1" dirty="0" err="1">
                <a:solidFill>
                  <a:srgbClr val="FF0000"/>
                </a:solidFill>
                <a:latin typeface="Arial" pitchFamily="34" charset="0"/>
                <a:cs typeface="Arial" pitchFamily="34" charset="0"/>
              </a:rPr>
              <a:t>drawboard</a:t>
            </a:r>
            <a:r>
              <a:rPr lang="en-US" sz="600" b="1" dirty="0">
                <a:solidFill>
                  <a:srgbClr val="FF0000"/>
                </a:solidFill>
                <a:latin typeface="Arial" pitchFamily="34" charset="0"/>
                <a:cs typeface="Arial" pitchFamily="34" charset="0"/>
              </a:rPr>
              <a:t>(board);</a:t>
            </a:r>
          </a:p>
          <a:p>
            <a:pPr algn="l"/>
            <a:r>
              <a:rPr lang="en-US" sz="600" b="1" dirty="0">
                <a:solidFill>
                  <a:srgbClr val="FF0000"/>
                </a:solidFill>
                <a:latin typeface="Arial" pitchFamily="34" charset="0"/>
                <a:cs typeface="Arial" pitchFamily="34" charset="0"/>
              </a:rPr>
              <a:t>            if(turn==42 &amp;&amp; !done)</a:t>
            </a:r>
          </a:p>
          <a:p>
            <a:pPr algn="l"/>
            <a:r>
              <a:rPr lang="en-US" sz="600" b="1" dirty="0">
                <a:solidFill>
                  <a:srgbClr val="FF0000"/>
                </a:solidFill>
                <a:latin typeface="Arial" pitchFamily="34" charset="0"/>
                <a:cs typeface="Arial" pitchFamily="34" charset="0"/>
              </a:rPr>
              <a:t>            {</a:t>
            </a:r>
          </a:p>
          <a:p>
            <a:pPr algn="l"/>
            <a:r>
              <a:rPr lang="en-US" sz="600" b="1" dirty="0">
                <a:solidFill>
                  <a:srgbClr val="FF0000"/>
                </a:solidFill>
                <a:latin typeface="Arial" pitchFamily="34" charset="0"/>
                <a:cs typeface="Arial" pitchFamily="34" charset="0"/>
              </a:rPr>
              <a:t>               </a:t>
            </a:r>
            <a:r>
              <a:rPr lang="en-US" sz="600" b="1" dirty="0" err="1">
                <a:solidFill>
                  <a:srgbClr val="FF0000"/>
                </a:solidFill>
                <a:latin typeface="Arial" pitchFamily="34" charset="0"/>
                <a:cs typeface="Arial" pitchFamily="34" charset="0"/>
              </a:rPr>
              <a:t>printf</a:t>
            </a:r>
            <a:r>
              <a:rPr lang="en-US" sz="600" b="1" dirty="0">
                <a:solidFill>
                  <a:srgbClr val="FF0000"/>
                </a:solidFill>
                <a:latin typeface="Arial" pitchFamily="34" charset="0"/>
                <a:cs typeface="Arial" pitchFamily="34" charset="0"/>
              </a:rPr>
              <a:t>("***Oops!! It's A TIE!!!***\n");</a:t>
            </a:r>
          </a:p>
          <a:p>
            <a:pPr algn="l"/>
            <a:r>
              <a:rPr lang="en-US" sz="600" b="1" dirty="0">
                <a:solidFill>
                  <a:srgbClr val="FF0000"/>
                </a:solidFill>
                <a:latin typeface="Arial" pitchFamily="34" charset="0"/>
                <a:cs typeface="Arial" pitchFamily="34" charset="0"/>
              </a:rPr>
              <a:t>            }</a:t>
            </a:r>
          </a:p>
          <a:p>
            <a:pPr algn="l"/>
            <a:r>
              <a:rPr lang="en-US" sz="600" b="1" dirty="0">
                <a:solidFill>
                  <a:srgbClr val="FF0000"/>
                </a:solidFill>
                <a:latin typeface="Arial" pitchFamily="34" charset="0"/>
                <a:cs typeface="Arial" pitchFamily="34" charset="0"/>
              </a:rPr>
              <a:t>            else</a:t>
            </a:r>
          </a:p>
          <a:p>
            <a:pPr algn="l"/>
            <a:r>
              <a:rPr lang="en-US" sz="600" b="1" dirty="0">
                <a:solidFill>
                  <a:srgbClr val="FF0000"/>
                </a:solidFill>
                <a:latin typeface="Arial" pitchFamily="34" charset="0"/>
                <a:cs typeface="Arial" pitchFamily="34" charset="0"/>
              </a:rPr>
              <a:t>            {</a:t>
            </a:r>
          </a:p>
          <a:p>
            <a:pPr algn="l"/>
            <a:r>
              <a:rPr lang="en-US" sz="600" b="1" dirty="0">
                <a:solidFill>
                  <a:srgbClr val="FF0000"/>
                </a:solidFill>
                <a:latin typeface="Arial" pitchFamily="34" charset="0"/>
                <a:cs typeface="Arial" pitchFamily="34" charset="0"/>
              </a:rPr>
              <a:t>                if (turn%2==1)</a:t>
            </a:r>
          </a:p>
          <a:p>
            <a:pPr algn="l"/>
            <a:r>
              <a:rPr lang="en-US" sz="600" b="1" dirty="0">
                <a:solidFill>
                  <a:srgbClr val="FF0000"/>
                </a:solidFill>
                <a:latin typeface="Arial" pitchFamily="34" charset="0"/>
                <a:cs typeface="Arial" pitchFamily="34" charset="0"/>
              </a:rPr>
              <a:t>                </a:t>
            </a:r>
            <a:r>
              <a:rPr lang="en-US" sz="600" b="1" dirty="0" err="1">
                <a:solidFill>
                  <a:srgbClr val="FF0000"/>
                </a:solidFill>
                <a:latin typeface="Arial" pitchFamily="34" charset="0"/>
                <a:cs typeface="Arial" pitchFamily="34" charset="0"/>
              </a:rPr>
              <a:t>printf</a:t>
            </a:r>
            <a:r>
              <a:rPr lang="en-US" sz="600" b="1" dirty="0">
                <a:solidFill>
                  <a:srgbClr val="FF0000"/>
                </a:solidFill>
                <a:latin typeface="Arial" pitchFamily="34" charset="0"/>
                <a:cs typeface="Arial" pitchFamily="34" charset="0"/>
              </a:rPr>
              <a:t>(" !!!!! CONGRATULATIONS %s(X) \n YOU WIN!!!!! \n \n ", player1);</a:t>
            </a:r>
          </a:p>
          <a:p>
            <a:pPr algn="l"/>
            <a:r>
              <a:rPr lang="en-US" sz="600" b="1" dirty="0">
                <a:solidFill>
                  <a:srgbClr val="FF0000"/>
                </a:solidFill>
                <a:latin typeface="Arial" pitchFamily="34" charset="0"/>
                <a:cs typeface="Arial" pitchFamily="34" charset="0"/>
              </a:rPr>
              <a:t>                else</a:t>
            </a:r>
          </a:p>
          <a:p>
            <a:pPr algn="l"/>
            <a:r>
              <a:rPr lang="en-US" sz="600" b="1" dirty="0">
                <a:solidFill>
                  <a:srgbClr val="FF0000"/>
                </a:solidFill>
                <a:latin typeface="Arial" pitchFamily="34" charset="0"/>
                <a:cs typeface="Arial" pitchFamily="34" charset="0"/>
              </a:rPr>
              <a:t>                </a:t>
            </a:r>
            <a:r>
              <a:rPr lang="en-US" sz="600" b="1" dirty="0" err="1">
                <a:solidFill>
                  <a:srgbClr val="FF0000"/>
                </a:solidFill>
                <a:latin typeface="Arial" pitchFamily="34" charset="0"/>
                <a:cs typeface="Arial" pitchFamily="34" charset="0"/>
              </a:rPr>
              <a:t>printf</a:t>
            </a:r>
            <a:r>
              <a:rPr lang="en-US" sz="600" b="1" dirty="0">
                <a:solidFill>
                  <a:srgbClr val="FF0000"/>
                </a:solidFill>
                <a:latin typeface="Arial" pitchFamily="34" charset="0"/>
                <a:cs typeface="Arial" pitchFamily="34" charset="0"/>
              </a:rPr>
              <a:t>(" !!!!! CONGRATULATIONS %s(O) \n YOU WIN!!!!! \n \n ", player2);</a:t>
            </a:r>
          </a:p>
          <a:p>
            <a:pPr algn="l"/>
            <a:r>
              <a:rPr lang="en-US" sz="600" b="1" dirty="0">
                <a:solidFill>
                  <a:srgbClr val="FF0000"/>
                </a:solidFill>
                <a:latin typeface="Arial" pitchFamily="34" charset="0"/>
                <a:cs typeface="Arial" pitchFamily="34" charset="0"/>
              </a:rPr>
              <a:t>            }</a:t>
            </a:r>
          </a:p>
          <a:p>
            <a:pPr algn="l"/>
            <a:r>
              <a:rPr lang="en-US" sz="600" b="1" dirty="0">
                <a:solidFill>
                  <a:srgbClr val="FF0000"/>
                </a:solidFill>
                <a:latin typeface="Arial" pitchFamily="34" charset="0"/>
                <a:cs typeface="Arial" pitchFamily="34" charset="0"/>
              </a:rPr>
              <a:t>            </a:t>
            </a:r>
            <a:r>
              <a:rPr lang="en-US" sz="600" b="1" dirty="0" err="1">
                <a:solidFill>
                  <a:srgbClr val="FF0000"/>
                </a:solidFill>
                <a:latin typeface="Arial" pitchFamily="34" charset="0"/>
                <a:cs typeface="Arial" pitchFamily="34" charset="0"/>
              </a:rPr>
              <a:t>printf</a:t>
            </a:r>
            <a:r>
              <a:rPr lang="en-US" sz="600" b="1" dirty="0">
                <a:solidFill>
                  <a:srgbClr val="FF0000"/>
                </a:solidFill>
                <a:latin typeface="Arial" pitchFamily="34" charset="0"/>
                <a:cs typeface="Arial" pitchFamily="34" charset="0"/>
              </a:rPr>
              <a:t>("!!!!!!! Game Ends !!!!!!!\n");</a:t>
            </a:r>
          </a:p>
          <a:p>
            <a:pPr algn="l"/>
            <a:r>
              <a:rPr lang="en-US" sz="600" b="1" dirty="0">
                <a:solidFill>
                  <a:srgbClr val="FF0000"/>
                </a:solidFill>
                <a:latin typeface="Arial" pitchFamily="34" charset="0"/>
                <a:cs typeface="Arial" pitchFamily="34" charset="0"/>
              </a:rPr>
              <a:t>            </a:t>
            </a:r>
            <a:r>
              <a:rPr lang="en-US" sz="600" b="1" dirty="0" err="1">
                <a:solidFill>
                  <a:srgbClr val="FF0000"/>
                </a:solidFill>
                <a:latin typeface="Arial" pitchFamily="34" charset="0"/>
                <a:cs typeface="Arial" pitchFamily="34" charset="0"/>
              </a:rPr>
              <a:t>getch</a:t>
            </a:r>
            <a:r>
              <a:rPr lang="en-US" sz="600" b="1" dirty="0">
                <a:solidFill>
                  <a:srgbClr val="FF0000"/>
                </a:solidFill>
                <a:latin typeface="Arial" pitchFamily="34" charset="0"/>
                <a:cs typeface="Arial" pitchFamily="34" charset="0"/>
              </a:rPr>
              <a:t>();</a:t>
            </a:r>
          </a:p>
          <a:p>
            <a:pPr algn="l"/>
            <a:r>
              <a:rPr lang="en-US" sz="600" b="1" dirty="0">
                <a:solidFill>
                  <a:srgbClr val="FF0000"/>
                </a:solidFill>
                <a:latin typeface="Arial" pitchFamily="34" charset="0"/>
                <a:cs typeface="Arial" pitchFamily="34" charset="0"/>
              </a:rPr>
              <a:t>}</a:t>
            </a:r>
          </a:p>
          <a:p>
            <a:pPr algn="l"/>
            <a:endParaRPr lang="en-US" sz="600" b="1" dirty="0">
              <a:solidFill>
                <a:srgbClr val="FF0000"/>
              </a:solidFill>
              <a:latin typeface="Arial" pitchFamily="34" charset="0"/>
              <a:cs typeface="Arial" pitchFamily="34" charset="0"/>
            </a:endParaRPr>
          </a:p>
          <a:p>
            <a:pPr algn="l"/>
            <a:r>
              <a:rPr lang="en-US" sz="600" b="1" dirty="0">
                <a:solidFill>
                  <a:srgbClr val="FF0000"/>
                </a:solidFill>
                <a:latin typeface="Arial" pitchFamily="34" charset="0"/>
                <a:cs typeface="Arial" pitchFamily="34" charset="0"/>
              </a:rPr>
              <a:t>void </a:t>
            </a:r>
            <a:r>
              <a:rPr lang="en-US" sz="600" b="1" dirty="0" err="1">
                <a:solidFill>
                  <a:srgbClr val="FF0000"/>
                </a:solidFill>
                <a:latin typeface="Arial" pitchFamily="34" charset="0"/>
                <a:cs typeface="Arial" pitchFamily="34" charset="0"/>
              </a:rPr>
              <a:t>drawboard</a:t>
            </a:r>
            <a:r>
              <a:rPr lang="en-US" sz="600" b="1" dirty="0">
                <a:solidFill>
                  <a:srgbClr val="FF0000"/>
                </a:solidFill>
                <a:latin typeface="Arial" pitchFamily="34" charset="0"/>
                <a:cs typeface="Arial" pitchFamily="34" charset="0"/>
              </a:rPr>
              <a:t>(char *board)</a:t>
            </a:r>
          </a:p>
          <a:p>
            <a:pPr algn="l"/>
            <a:r>
              <a:rPr lang="en-US" sz="600" b="1" dirty="0">
                <a:solidFill>
                  <a:srgbClr val="FF0000"/>
                </a:solidFill>
                <a:latin typeface="Arial" pitchFamily="34" charset="0"/>
                <a:cs typeface="Arial" pitchFamily="34" charset="0"/>
              </a:rPr>
              <a:t>{</a:t>
            </a:r>
          </a:p>
          <a:p>
            <a:pPr algn="l"/>
            <a:r>
              <a:rPr lang="en-US" sz="600" b="1" dirty="0">
                <a:solidFill>
                  <a:srgbClr val="FF0000"/>
                </a:solidFill>
                <a:latin typeface="Arial" pitchFamily="34" charset="0"/>
                <a:cs typeface="Arial" pitchFamily="34" charset="0"/>
              </a:rPr>
              <a:t>    int </a:t>
            </a:r>
            <a:r>
              <a:rPr lang="en-US" sz="600" b="1" dirty="0" err="1">
                <a:solidFill>
                  <a:srgbClr val="FF0000"/>
                </a:solidFill>
                <a:latin typeface="Arial" pitchFamily="34" charset="0"/>
                <a:cs typeface="Arial" pitchFamily="34" charset="0"/>
              </a:rPr>
              <a:t>row,col</a:t>
            </a:r>
            <a:r>
              <a:rPr lang="en-US" sz="600" b="1" dirty="0">
                <a:solidFill>
                  <a:srgbClr val="FF0000"/>
                </a:solidFill>
                <a:latin typeface="Arial" pitchFamily="34" charset="0"/>
                <a:cs typeface="Arial" pitchFamily="34" charset="0"/>
              </a:rPr>
              <a:t>;</a:t>
            </a:r>
          </a:p>
          <a:p>
            <a:pPr algn="l"/>
            <a:r>
              <a:rPr lang="en-US" sz="600" b="1" dirty="0">
                <a:solidFill>
                  <a:srgbClr val="FF0000"/>
                </a:solidFill>
                <a:latin typeface="Arial" pitchFamily="34" charset="0"/>
                <a:cs typeface="Arial" pitchFamily="34" charset="0"/>
              </a:rPr>
              <a:t>    </a:t>
            </a:r>
            <a:r>
              <a:rPr lang="en-US" sz="600" b="1" dirty="0" err="1">
                <a:solidFill>
                  <a:srgbClr val="FF0000"/>
                </a:solidFill>
                <a:latin typeface="Arial" pitchFamily="34" charset="0"/>
                <a:cs typeface="Arial" pitchFamily="34" charset="0"/>
              </a:rPr>
              <a:t>printf</a:t>
            </a:r>
            <a:r>
              <a:rPr lang="en-US" sz="600" b="1" dirty="0">
                <a:solidFill>
                  <a:srgbClr val="FF0000"/>
                </a:solidFill>
                <a:latin typeface="Arial" pitchFamily="34" charset="0"/>
                <a:cs typeface="Arial" pitchFamily="34" charset="0"/>
              </a:rPr>
              <a:t>("  1   2   3   4   5   6   7\n\n");</a:t>
            </a:r>
          </a:p>
          <a:p>
            <a:pPr algn="l"/>
            <a:r>
              <a:rPr lang="en-US" sz="600" b="1" dirty="0">
                <a:solidFill>
                  <a:srgbClr val="FF0000"/>
                </a:solidFill>
                <a:latin typeface="Arial" pitchFamily="34" charset="0"/>
                <a:cs typeface="Arial" pitchFamily="34" charset="0"/>
              </a:rPr>
              <a:t>    for(row=0;row&lt;6;row++)</a:t>
            </a:r>
          </a:p>
          <a:p>
            <a:pPr algn="l"/>
            <a:r>
              <a:rPr lang="en-US" sz="600" b="1" dirty="0">
                <a:solidFill>
                  <a:srgbClr val="FF0000"/>
                </a:solidFill>
                <a:latin typeface="Arial" pitchFamily="34" charset="0"/>
                <a:cs typeface="Arial" pitchFamily="34" charset="0"/>
              </a:rPr>
              <a:t>    {</a:t>
            </a:r>
          </a:p>
          <a:p>
            <a:pPr algn="l"/>
            <a:r>
              <a:rPr lang="en-US" sz="600" b="1" dirty="0">
                <a:solidFill>
                  <a:srgbClr val="FF0000"/>
                </a:solidFill>
                <a:latin typeface="Arial" pitchFamily="34" charset="0"/>
                <a:cs typeface="Arial" pitchFamily="34" charset="0"/>
              </a:rPr>
              <a:t>        for(col=0;col&lt;7;col++)</a:t>
            </a:r>
          </a:p>
          <a:p>
            <a:pPr algn="l"/>
            <a:r>
              <a:rPr lang="en-US" sz="600" b="1" dirty="0">
                <a:solidFill>
                  <a:srgbClr val="FF0000"/>
                </a:solidFill>
                <a:latin typeface="Arial" pitchFamily="34" charset="0"/>
                <a:cs typeface="Arial" pitchFamily="34" charset="0"/>
              </a:rPr>
              <a:t>        {</a:t>
            </a:r>
          </a:p>
          <a:p>
            <a:pPr algn="l"/>
            <a:r>
              <a:rPr lang="en-US" sz="600" b="1" dirty="0">
                <a:solidFill>
                  <a:srgbClr val="FF0000"/>
                </a:solidFill>
                <a:latin typeface="Arial" pitchFamily="34" charset="0"/>
                <a:cs typeface="Arial" pitchFamily="34" charset="0"/>
              </a:rPr>
              <a:t>            </a:t>
            </a:r>
            <a:r>
              <a:rPr lang="en-US" sz="600" b="1" dirty="0" err="1">
                <a:solidFill>
                  <a:srgbClr val="FF0000"/>
                </a:solidFill>
                <a:latin typeface="Arial" pitchFamily="34" charset="0"/>
                <a:cs typeface="Arial" pitchFamily="34" charset="0"/>
              </a:rPr>
              <a:t>printf</a:t>
            </a:r>
            <a:r>
              <a:rPr lang="en-US" sz="600" b="1" dirty="0">
                <a:solidFill>
                  <a:srgbClr val="FF0000"/>
                </a:solidFill>
                <a:latin typeface="Arial" pitchFamily="34" charset="0"/>
                <a:cs typeface="Arial" pitchFamily="34" charset="0"/>
              </a:rPr>
              <a:t>("| %c ",board[7*</a:t>
            </a:r>
            <a:r>
              <a:rPr lang="en-US" sz="600" b="1" dirty="0" err="1">
                <a:solidFill>
                  <a:srgbClr val="FF0000"/>
                </a:solidFill>
                <a:latin typeface="Arial" pitchFamily="34" charset="0"/>
                <a:cs typeface="Arial" pitchFamily="34" charset="0"/>
              </a:rPr>
              <a:t>row+col</a:t>
            </a:r>
            <a:r>
              <a:rPr lang="en-US" sz="600" b="1" dirty="0">
                <a:solidFill>
                  <a:srgbClr val="FF0000"/>
                </a:solidFill>
                <a:latin typeface="Arial" pitchFamily="34" charset="0"/>
                <a:cs typeface="Arial" pitchFamily="34" charset="0"/>
              </a:rPr>
              <a:t>]);</a:t>
            </a:r>
          </a:p>
          <a:p>
            <a:pPr algn="l"/>
            <a:r>
              <a:rPr lang="en-US" sz="600" b="1" dirty="0">
                <a:solidFill>
                  <a:srgbClr val="FF0000"/>
                </a:solidFill>
                <a:latin typeface="Arial" pitchFamily="34" charset="0"/>
                <a:cs typeface="Arial" pitchFamily="34" charset="0"/>
              </a:rPr>
              <a:t>        }</a:t>
            </a:r>
          </a:p>
          <a:p>
            <a:pPr algn="l"/>
            <a:r>
              <a:rPr lang="en-US" sz="600" b="1" dirty="0">
                <a:solidFill>
                  <a:srgbClr val="FF0000"/>
                </a:solidFill>
                <a:latin typeface="Arial" pitchFamily="34" charset="0"/>
                <a:cs typeface="Arial" pitchFamily="34" charset="0"/>
              </a:rPr>
              <a:t>        </a:t>
            </a:r>
            <a:r>
              <a:rPr lang="en-US" sz="600" b="1" dirty="0" err="1">
                <a:solidFill>
                  <a:srgbClr val="FF0000"/>
                </a:solidFill>
                <a:latin typeface="Arial" pitchFamily="34" charset="0"/>
                <a:cs typeface="Arial" pitchFamily="34" charset="0"/>
              </a:rPr>
              <a:t>printf</a:t>
            </a:r>
            <a:r>
              <a:rPr lang="en-US" sz="600" b="1" dirty="0">
                <a:solidFill>
                  <a:srgbClr val="FF0000"/>
                </a:solidFill>
                <a:latin typeface="Arial" pitchFamily="34" charset="0"/>
                <a:cs typeface="Arial" pitchFamily="34" charset="0"/>
              </a:rPr>
              <a:t>("| \n");</a:t>
            </a:r>
          </a:p>
          <a:p>
            <a:pPr algn="l"/>
            <a:r>
              <a:rPr lang="en-US" sz="600" b="1" dirty="0">
                <a:solidFill>
                  <a:srgbClr val="FF0000"/>
                </a:solidFill>
                <a:latin typeface="Arial" pitchFamily="34" charset="0"/>
                <a:cs typeface="Arial" pitchFamily="34" charset="0"/>
              </a:rPr>
              <a:t>        </a:t>
            </a:r>
            <a:r>
              <a:rPr lang="en-US" sz="600" b="1" dirty="0" err="1">
                <a:solidFill>
                  <a:srgbClr val="FF0000"/>
                </a:solidFill>
                <a:latin typeface="Arial" pitchFamily="34" charset="0"/>
                <a:cs typeface="Arial" pitchFamily="34" charset="0"/>
              </a:rPr>
              <a:t>printf</a:t>
            </a:r>
            <a:r>
              <a:rPr lang="en-US" sz="600" b="1" dirty="0">
                <a:solidFill>
                  <a:srgbClr val="FF0000"/>
                </a:solidFill>
                <a:latin typeface="Arial" pitchFamily="34" charset="0"/>
                <a:cs typeface="Arial" pitchFamily="34" charset="0"/>
              </a:rPr>
              <a:t>("-----------------------------\n");</a:t>
            </a:r>
          </a:p>
          <a:p>
            <a:pPr algn="l"/>
            <a:r>
              <a:rPr lang="en-US" sz="600" b="1" dirty="0">
                <a:solidFill>
                  <a:srgbClr val="FF0000"/>
                </a:solidFill>
                <a:latin typeface="Arial" pitchFamily="34" charset="0"/>
                <a:cs typeface="Arial" pitchFamily="34" charset="0"/>
              </a:rPr>
              <a:t>    }</a:t>
            </a:r>
          </a:p>
          <a:p>
            <a:pPr algn="l"/>
            <a:r>
              <a:rPr lang="en-US" sz="600" b="1" dirty="0">
                <a:solidFill>
                  <a:srgbClr val="FF0000"/>
                </a:solidFill>
                <a:latin typeface="Arial" pitchFamily="34" charset="0"/>
                <a:cs typeface="Arial" pitchFamily="34" charset="0"/>
              </a:rPr>
              <a:t>}</a:t>
            </a:r>
          </a:p>
          <a:p>
            <a:pPr algn="l"/>
            <a:endParaRPr lang="en-US" sz="600" b="1" dirty="0">
              <a:solidFill>
                <a:srgbClr val="FF0000"/>
              </a:solidFill>
              <a:latin typeface="Arial" pitchFamily="34" charset="0"/>
              <a:cs typeface="Arial" pitchFamily="34" charset="0"/>
            </a:endParaRPr>
          </a:p>
          <a:p>
            <a:pPr algn="l"/>
            <a:r>
              <a:rPr lang="en-US" sz="600" b="1" dirty="0">
                <a:solidFill>
                  <a:srgbClr val="FF0000"/>
                </a:solidFill>
                <a:latin typeface="Arial" pitchFamily="34" charset="0"/>
                <a:cs typeface="Arial" pitchFamily="34" charset="0"/>
              </a:rPr>
              <a:t>int procedure(char *board, int player, char *symbol, char *player1, char *player2)</a:t>
            </a:r>
          </a:p>
          <a:p>
            <a:pPr algn="l"/>
            <a:r>
              <a:rPr lang="en-US" sz="600" b="1" dirty="0">
                <a:solidFill>
                  <a:srgbClr val="FF0000"/>
                </a:solidFill>
                <a:latin typeface="Arial" pitchFamily="34" charset="0"/>
                <a:cs typeface="Arial" pitchFamily="34" charset="0"/>
              </a:rPr>
              <a:t>{</a:t>
            </a:r>
          </a:p>
          <a:p>
            <a:pPr algn="l"/>
            <a:r>
              <a:rPr lang="en-US" sz="600" b="1" dirty="0">
                <a:solidFill>
                  <a:srgbClr val="FF0000"/>
                </a:solidFill>
                <a:latin typeface="Arial" pitchFamily="34" charset="0"/>
                <a:cs typeface="Arial" pitchFamily="34" charset="0"/>
              </a:rPr>
              <a:t>    int row, col = 0;</a:t>
            </a:r>
          </a:p>
          <a:p>
            <a:pPr algn="l"/>
            <a:endParaRPr lang="en-US" sz="600" b="1" dirty="0">
              <a:solidFill>
                <a:srgbClr val="FF0000"/>
              </a:solidFill>
              <a:latin typeface="Arial" pitchFamily="34" charset="0"/>
              <a:cs typeface="Arial" pitchFamily="34" charset="0"/>
            </a:endParaRPr>
          </a:p>
          <a:p>
            <a:pPr algn="l"/>
            <a:r>
              <a:rPr lang="en-US" sz="600" b="1" dirty="0">
                <a:solidFill>
                  <a:srgbClr val="FF0000"/>
                </a:solidFill>
                <a:latin typeface="Arial" pitchFamily="34" charset="0"/>
                <a:cs typeface="Arial" pitchFamily="34" charset="0"/>
              </a:rPr>
              <a:t>    if(player==0)</a:t>
            </a:r>
          </a:p>
          <a:p>
            <a:pPr algn="l"/>
            <a:r>
              <a:rPr lang="en-US" sz="600" b="1" dirty="0">
                <a:solidFill>
                  <a:srgbClr val="FF0000"/>
                </a:solidFill>
                <a:latin typeface="Arial" pitchFamily="34" charset="0"/>
                <a:cs typeface="Arial" pitchFamily="34" charset="0"/>
              </a:rPr>
              <a:t>    </a:t>
            </a:r>
            <a:r>
              <a:rPr lang="en-US" sz="600" b="1" dirty="0" err="1">
                <a:solidFill>
                  <a:srgbClr val="FF0000"/>
                </a:solidFill>
                <a:latin typeface="Arial" pitchFamily="34" charset="0"/>
                <a:cs typeface="Arial" pitchFamily="34" charset="0"/>
              </a:rPr>
              <a:t>printf</a:t>
            </a:r>
            <a:r>
              <a:rPr lang="en-US" sz="600" b="1" dirty="0">
                <a:solidFill>
                  <a:srgbClr val="FF0000"/>
                </a:solidFill>
                <a:latin typeface="Arial" pitchFamily="34" charset="0"/>
                <a:cs typeface="Arial" pitchFamily="34" charset="0"/>
              </a:rPr>
              <a:t>("NOW %s (X) TURN :\</a:t>
            </a:r>
            <a:r>
              <a:rPr lang="en-US" sz="600" b="1" dirty="0" err="1">
                <a:solidFill>
                  <a:srgbClr val="FF0000"/>
                </a:solidFill>
                <a:latin typeface="Arial" pitchFamily="34" charset="0"/>
                <a:cs typeface="Arial" pitchFamily="34" charset="0"/>
              </a:rPr>
              <a:t>nPlease</a:t>
            </a:r>
            <a:r>
              <a:rPr lang="en-US" sz="600" b="1" dirty="0">
                <a:solidFill>
                  <a:srgbClr val="FF0000"/>
                </a:solidFill>
                <a:latin typeface="Arial" pitchFamily="34" charset="0"/>
                <a:cs typeface="Arial" pitchFamily="34" charset="0"/>
              </a:rPr>
              <a:t> Choose The Column: ", player1);</a:t>
            </a:r>
          </a:p>
          <a:p>
            <a:pPr algn="l"/>
            <a:r>
              <a:rPr lang="en-US" sz="600" b="1" dirty="0">
                <a:solidFill>
                  <a:srgbClr val="FF0000"/>
                </a:solidFill>
                <a:latin typeface="Arial" pitchFamily="34" charset="0"/>
                <a:cs typeface="Arial" pitchFamily="34" charset="0"/>
              </a:rPr>
              <a:t>    else</a:t>
            </a:r>
          </a:p>
          <a:p>
            <a:pPr algn="l"/>
            <a:r>
              <a:rPr lang="en-US" sz="600" b="1" dirty="0">
                <a:solidFill>
                  <a:srgbClr val="FF0000"/>
                </a:solidFill>
                <a:latin typeface="Arial" pitchFamily="34" charset="0"/>
                <a:cs typeface="Arial" pitchFamily="34" charset="0"/>
              </a:rPr>
              <a:t>    </a:t>
            </a:r>
            <a:r>
              <a:rPr lang="en-US" sz="600" b="1" dirty="0" err="1">
                <a:solidFill>
                  <a:srgbClr val="FF0000"/>
                </a:solidFill>
                <a:latin typeface="Arial" pitchFamily="34" charset="0"/>
                <a:cs typeface="Arial" pitchFamily="34" charset="0"/>
              </a:rPr>
              <a:t>printf</a:t>
            </a:r>
            <a:r>
              <a:rPr lang="en-US" sz="600" b="1" dirty="0">
                <a:solidFill>
                  <a:srgbClr val="FF0000"/>
                </a:solidFill>
                <a:latin typeface="Arial" pitchFamily="34" charset="0"/>
                <a:cs typeface="Arial" pitchFamily="34" charset="0"/>
              </a:rPr>
              <a:t>("NOW %s (0) TURN :\</a:t>
            </a:r>
            <a:r>
              <a:rPr lang="en-US" sz="600" b="1" dirty="0" err="1">
                <a:solidFill>
                  <a:srgbClr val="FF0000"/>
                </a:solidFill>
                <a:latin typeface="Arial" pitchFamily="34" charset="0"/>
                <a:cs typeface="Arial" pitchFamily="34" charset="0"/>
              </a:rPr>
              <a:t>nPlease</a:t>
            </a:r>
            <a:r>
              <a:rPr lang="en-US" sz="600" b="1" dirty="0">
                <a:solidFill>
                  <a:srgbClr val="FF0000"/>
                </a:solidFill>
                <a:latin typeface="Arial" pitchFamily="34" charset="0"/>
                <a:cs typeface="Arial" pitchFamily="34" charset="0"/>
              </a:rPr>
              <a:t> Choose The Column: ", player2);</a:t>
            </a:r>
          </a:p>
          <a:p>
            <a:pPr algn="l"/>
            <a:endParaRPr lang="en-US" sz="600" b="1" dirty="0">
              <a:solidFill>
                <a:srgbClr val="FF0000"/>
              </a:solidFill>
              <a:latin typeface="Arial" pitchFamily="34" charset="0"/>
              <a:cs typeface="Arial" pitchFamily="34" charset="0"/>
            </a:endParaRPr>
          </a:p>
          <a:p>
            <a:pPr algn="l"/>
            <a:r>
              <a:rPr lang="en-US" sz="600" b="1" dirty="0">
                <a:solidFill>
                  <a:srgbClr val="FF0000"/>
                </a:solidFill>
                <a:latin typeface="Arial" pitchFamily="34" charset="0"/>
                <a:cs typeface="Arial" pitchFamily="34" charset="0"/>
              </a:rPr>
              <a:t>    while(1)</a:t>
            </a:r>
          </a:p>
          <a:p>
            <a:pPr algn="l"/>
            <a:r>
              <a:rPr lang="en-US" sz="600" b="1" dirty="0">
                <a:solidFill>
                  <a:srgbClr val="FF0000"/>
                </a:solidFill>
                <a:latin typeface="Arial" pitchFamily="34" charset="0"/>
                <a:cs typeface="Arial" pitchFamily="34" charset="0"/>
              </a:rPr>
              <a:t>    {</a:t>
            </a:r>
          </a:p>
          <a:p>
            <a:pPr algn="l"/>
            <a:r>
              <a:rPr lang="en-US" sz="600" b="1" dirty="0">
                <a:solidFill>
                  <a:srgbClr val="FF0000"/>
                </a:solidFill>
                <a:latin typeface="Arial" pitchFamily="34" charset="0"/>
                <a:cs typeface="Arial" pitchFamily="34" charset="0"/>
              </a:rPr>
              <a:t>        </a:t>
            </a:r>
            <a:r>
              <a:rPr lang="en-US" sz="600" b="1" dirty="0" err="1">
                <a:solidFill>
                  <a:srgbClr val="FF0000"/>
                </a:solidFill>
                <a:latin typeface="Arial" pitchFamily="34" charset="0"/>
                <a:cs typeface="Arial" pitchFamily="34" charset="0"/>
              </a:rPr>
              <a:t>scanf</a:t>
            </a:r>
            <a:r>
              <a:rPr lang="en-US" sz="600" b="1" dirty="0">
                <a:solidFill>
                  <a:srgbClr val="FF0000"/>
                </a:solidFill>
                <a:latin typeface="Arial" pitchFamily="34" charset="0"/>
                <a:cs typeface="Arial" pitchFamily="34" charset="0"/>
              </a:rPr>
              <a:t>("%</a:t>
            </a:r>
            <a:r>
              <a:rPr lang="en-US" sz="600" b="1" dirty="0" err="1">
                <a:solidFill>
                  <a:srgbClr val="FF0000"/>
                </a:solidFill>
                <a:latin typeface="Arial" pitchFamily="34" charset="0"/>
                <a:cs typeface="Arial" pitchFamily="34" charset="0"/>
              </a:rPr>
              <a:t>d",&amp;col</a:t>
            </a:r>
            <a:r>
              <a:rPr lang="en-US" sz="600" b="1" dirty="0">
                <a:solidFill>
                  <a:srgbClr val="FF0000"/>
                </a:solidFill>
                <a:latin typeface="Arial" pitchFamily="34" charset="0"/>
                <a:cs typeface="Arial" pitchFamily="34" charset="0"/>
              </a:rPr>
              <a:t>);</a:t>
            </a:r>
          </a:p>
          <a:p>
            <a:pPr algn="l"/>
            <a:r>
              <a:rPr lang="en-US" sz="600" b="1" dirty="0">
                <a:solidFill>
                  <a:srgbClr val="FF0000"/>
                </a:solidFill>
                <a:latin typeface="Arial" pitchFamily="34" charset="0"/>
                <a:cs typeface="Arial" pitchFamily="34" charset="0"/>
              </a:rPr>
              <a:t>        if(col &lt; 1 || col &gt; 7)</a:t>
            </a:r>
          </a:p>
          <a:p>
            <a:pPr algn="l"/>
            <a:r>
              <a:rPr lang="en-US" sz="600" b="1" dirty="0">
                <a:solidFill>
                  <a:srgbClr val="FF0000"/>
                </a:solidFill>
                <a:latin typeface="Arial" pitchFamily="34" charset="0"/>
                <a:cs typeface="Arial" pitchFamily="34" charset="0"/>
              </a:rPr>
              <a:t>        {</a:t>
            </a:r>
          </a:p>
          <a:p>
            <a:pPr algn="l"/>
            <a:r>
              <a:rPr lang="en-US" sz="600" b="1" dirty="0">
                <a:solidFill>
                  <a:srgbClr val="FF0000"/>
                </a:solidFill>
                <a:latin typeface="Arial" pitchFamily="34" charset="0"/>
                <a:cs typeface="Arial" pitchFamily="34" charset="0"/>
              </a:rPr>
              <a:t>          while(</a:t>
            </a:r>
            <a:r>
              <a:rPr lang="en-US" sz="600" b="1" dirty="0" err="1">
                <a:solidFill>
                  <a:srgbClr val="FF0000"/>
                </a:solidFill>
                <a:latin typeface="Arial" pitchFamily="34" charset="0"/>
                <a:cs typeface="Arial" pitchFamily="34" charset="0"/>
              </a:rPr>
              <a:t>getchar</a:t>
            </a:r>
            <a:r>
              <a:rPr lang="en-US" sz="600" b="1" dirty="0">
                <a:solidFill>
                  <a:srgbClr val="FF0000"/>
                </a:solidFill>
                <a:latin typeface="Arial" pitchFamily="34" charset="0"/>
                <a:cs typeface="Arial" pitchFamily="34" charset="0"/>
              </a:rPr>
              <a:t>() != '\n');</a:t>
            </a:r>
          </a:p>
          <a:p>
            <a:pPr algn="l"/>
            <a:r>
              <a:rPr lang="en-US" sz="600" b="1" dirty="0">
                <a:solidFill>
                  <a:srgbClr val="FF0000"/>
                </a:solidFill>
                <a:latin typeface="Arial" pitchFamily="34" charset="0"/>
                <a:cs typeface="Arial" pitchFamily="34" charset="0"/>
              </a:rPr>
              <a:t>          </a:t>
            </a:r>
            <a:r>
              <a:rPr lang="en-US" sz="600" b="1" dirty="0" err="1">
                <a:solidFill>
                  <a:srgbClr val="FF0000"/>
                </a:solidFill>
                <a:latin typeface="Arial" pitchFamily="34" charset="0"/>
                <a:cs typeface="Arial" pitchFamily="34" charset="0"/>
              </a:rPr>
              <a:t>printf</a:t>
            </a:r>
            <a:r>
              <a:rPr lang="en-US" sz="600" b="1" dirty="0">
                <a:solidFill>
                  <a:srgbClr val="FF0000"/>
                </a:solidFill>
                <a:latin typeface="Arial" pitchFamily="34" charset="0"/>
                <a:cs typeface="Arial" pitchFamily="34" charset="0"/>
              </a:rPr>
              <a:t>("Invalid Selection, Please Try Again !!!!");</a:t>
            </a:r>
          </a:p>
          <a:p>
            <a:pPr algn="l"/>
            <a:r>
              <a:rPr lang="en-US" sz="600" b="1" dirty="0">
                <a:solidFill>
                  <a:srgbClr val="FF0000"/>
                </a:solidFill>
                <a:latin typeface="Arial" pitchFamily="34" charset="0"/>
                <a:cs typeface="Arial" pitchFamily="34" charset="0"/>
              </a:rPr>
              <a:t>        }</a:t>
            </a:r>
          </a:p>
          <a:p>
            <a:pPr algn="l"/>
            <a:r>
              <a:rPr lang="en-US" sz="600" b="1" dirty="0">
                <a:solidFill>
                  <a:srgbClr val="FF0000"/>
                </a:solidFill>
                <a:latin typeface="Arial" pitchFamily="34" charset="0"/>
                <a:cs typeface="Arial" pitchFamily="34" charset="0"/>
              </a:rPr>
              <a:t>        else</a:t>
            </a:r>
          </a:p>
          <a:p>
            <a:pPr algn="l"/>
            <a:r>
              <a:rPr lang="en-US" sz="600" b="1" dirty="0">
                <a:solidFill>
                  <a:srgbClr val="FF0000"/>
                </a:solidFill>
                <a:latin typeface="Arial" pitchFamily="34" charset="0"/>
                <a:cs typeface="Arial" pitchFamily="34" charset="0"/>
              </a:rPr>
              <a:t>        {</a:t>
            </a:r>
          </a:p>
          <a:p>
            <a:pPr algn="l"/>
            <a:r>
              <a:rPr lang="en-US" sz="600" b="1" dirty="0">
                <a:solidFill>
                  <a:srgbClr val="FF0000"/>
                </a:solidFill>
                <a:latin typeface="Arial" pitchFamily="34" charset="0"/>
                <a:cs typeface="Arial" pitchFamily="34" charset="0"/>
              </a:rPr>
              <a:t>            break;</a:t>
            </a:r>
          </a:p>
          <a:p>
            <a:pPr algn="l"/>
            <a:r>
              <a:rPr lang="en-US" sz="600" b="1" dirty="0">
                <a:solidFill>
                  <a:srgbClr val="FF0000"/>
                </a:solidFill>
                <a:latin typeface="Arial" pitchFamily="34" charset="0"/>
                <a:cs typeface="Arial" pitchFamily="34" charset="0"/>
              </a:rPr>
              <a:t>        }</a:t>
            </a:r>
          </a:p>
          <a:p>
            <a:pPr algn="l"/>
            <a:r>
              <a:rPr lang="en-US" sz="600" b="1" dirty="0">
                <a:solidFill>
                  <a:srgbClr val="FF0000"/>
                </a:solidFill>
                <a:latin typeface="Arial" pitchFamily="34" charset="0"/>
                <a:cs typeface="Arial" pitchFamily="34" charset="0"/>
              </a:rPr>
              <a:t>    }</a:t>
            </a:r>
          </a:p>
          <a:p>
            <a:pPr algn="l"/>
            <a:endParaRPr lang="en-US" sz="600" b="1" dirty="0">
              <a:solidFill>
                <a:srgbClr val="FF0000"/>
              </a:solidFill>
              <a:latin typeface="Arial" pitchFamily="34" charset="0"/>
              <a:cs typeface="Arial" pitchFamily="34" charset="0"/>
            </a:endParaRPr>
          </a:p>
          <a:p>
            <a:pPr algn="l"/>
            <a:endParaRPr lang="en-IN" sz="600" b="1" dirty="0">
              <a:solidFill>
                <a:srgbClr val="FF0000"/>
              </a:solidFill>
              <a:latin typeface="Arial" pitchFamily="34" charset="0"/>
              <a:cs typeface="Arial" pitchFamily="34" charset="0"/>
            </a:endParaRPr>
          </a:p>
        </p:txBody>
      </p:sp>
    </p:spTree>
    <p:extLst>
      <p:ext uri="{BB962C8B-B14F-4D97-AF65-F5344CB8AC3E}">
        <p14:creationId xmlns:p14="http://schemas.microsoft.com/office/powerpoint/2010/main" val="17875629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88640" y="344488"/>
            <a:ext cx="6480720" cy="9561512"/>
          </a:xfrm>
          <a:noFill/>
        </p:spPr>
        <p:txBody>
          <a:bodyPr>
            <a:normAutofit/>
          </a:bodyPr>
          <a:lstStyle/>
          <a:p>
            <a:pPr algn="l"/>
            <a:r>
              <a:rPr lang="en-US" sz="600" b="1" dirty="0">
                <a:solidFill>
                  <a:srgbClr val="FF0000"/>
                </a:solidFill>
                <a:latin typeface="Arial" pitchFamily="34" charset="0"/>
                <a:cs typeface="Arial" pitchFamily="34" charset="0"/>
              </a:rPr>
              <a:t> col--;</a:t>
            </a:r>
          </a:p>
          <a:p>
            <a:pPr algn="l"/>
            <a:r>
              <a:rPr lang="en-US" sz="600" b="1" dirty="0">
                <a:solidFill>
                  <a:srgbClr val="FF0000"/>
                </a:solidFill>
                <a:latin typeface="Arial" pitchFamily="34" charset="0"/>
                <a:cs typeface="Arial" pitchFamily="34" charset="0"/>
              </a:rPr>
              <a:t>    for(row=5; row &gt;= 0; row--)</a:t>
            </a:r>
          </a:p>
          <a:p>
            <a:pPr algn="l"/>
            <a:r>
              <a:rPr lang="en-US" sz="600" b="1" dirty="0">
                <a:solidFill>
                  <a:srgbClr val="FF0000"/>
                </a:solidFill>
                <a:latin typeface="Arial" pitchFamily="34" charset="0"/>
                <a:cs typeface="Arial" pitchFamily="34" charset="0"/>
              </a:rPr>
              <a:t>    {</a:t>
            </a:r>
          </a:p>
          <a:p>
            <a:pPr algn="l"/>
            <a:r>
              <a:rPr lang="en-US" sz="600" b="1" dirty="0">
                <a:solidFill>
                  <a:srgbClr val="FF0000"/>
                </a:solidFill>
                <a:latin typeface="Arial" pitchFamily="34" charset="0"/>
                <a:cs typeface="Arial" pitchFamily="34" charset="0"/>
              </a:rPr>
              <a:t>        if(board[7 * row + col] == '\0')</a:t>
            </a:r>
          </a:p>
          <a:p>
            <a:pPr algn="l"/>
            <a:r>
              <a:rPr lang="en-US" sz="600" b="1" dirty="0">
                <a:solidFill>
                  <a:srgbClr val="FF0000"/>
                </a:solidFill>
                <a:latin typeface="Arial" pitchFamily="34" charset="0"/>
                <a:cs typeface="Arial" pitchFamily="34" charset="0"/>
              </a:rPr>
              <a:t>        {</a:t>
            </a:r>
          </a:p>
          <a:p>
            <a:pPr algn="l"/>
            <a:r>
              <a:rPr lang="en-US" sz="600" b="1" dirty="0">
                <a:solidFill>
                  <a:srgbClr val="FF0000"/>
                </a:solidFill>
                <a:latin typeface="Arial" pitchFamily="34" charset="0"/>
                <a:cs typeface="Arial" pitchFamily="34" charset="0"/>
              </a:rPr>
              <a:t>            board[7 * row + col] = symbol[player];</a:t>
            </a:r>
          </a:p>
          <a:p>
            <a:pPr algn="l"/>
            <a:r>
              <a:rPr lang="en-US" sz="600" b="1" dirty="0">
                <a:solidFill>
                  <a:srgbClr val="FF0000"/>
                </a:solidFill>
                <a:latin typeface="Arial" pitchFamily="34" charset="0"/>
                <a:cs typeface="Arial" pitchFamily="34" charset="0"/>
              </a:rPr>
              <a:t>            return 1;</a:t>
            </a:r>
          </a:p>
          <a:p>
            <a:pPr algn="l"/>
            <a:r>
              <a:rPr lang="en-US" sz="600" b="1" dirty="0">
                <a:solidFill>
                  <a:srgbClr val="FF0000"/>
                </a:solidFill>
                <a:latin typeface="Arial" pitchFamily="34" charset="0"/>
                <a:cs typeface="Arial" pitchFamily="34" charset="0"/>
              </a:rPr>
              <a:t>        }</a:t>
            </a:r>
          </a:p>
          <a:p>
            <a:pPr algn="l"/>
            <a:r>
              <a:rPr lang="en-US" sz="600" b="1" dirty="0">
                <a:solidFill>
                  <a:srgbClr val="FF0000"/>
                </a:solidFill>
                <a:latin typeface="Arial" pitchFamily="34" charset="0"/>
                <a:cs typeface="Arial" pitchFamily="34" charset="0"/>
              </a:rPr>
              <a:t>    }</a:t>
            </a:r>
          </a:p>
          <a:p>
            <a:pPr algn="l"/>
            <a:r>
              <a:rPr lang="en-US" sz="600" b="1" dirty="0">
                <a:solidFill>
                  <a:srgbClr val="FF0000"/>
                </a:solidFill>
                <a:latin typeface="Arial" pitchFamily="34" charset="0"/>
                <a:cs typeface="Arial" pitchFamily="34" charset="0"/>
              </a:rPr>
              <a:t>    return 0;</a:t>
            </a:r>
          </a:p>
          <a:p>
            <a:pPr algn="l"/>
            <a:r>
              <a:rPr lang="en-US" sz="600" b="1" dirty="0">
                <a:solidFill>
                  <a:srgbClr val="FF0000"/>
                </a:solidFill>
                <a:latin typeface="Arial" pitchFamily="34" charset="0"/>
                <a:cs typeface="Arial" pitchFamily="34" charset="0"/>
              </a:rPr>
              <a:t>}</a:t>
            </a:r>
          </a:p>
          <a:p>
            <a:pPr algn="l"/>
            <a:endParaRPr lang="en-IN" sz="600" b="1" dirty="0">
              <a:solidFill>
                <a:srgbClr val="FF0000"/>
              </a:solidFill>
              <a:latin typeface="Arial" pitchFamily="34" charset="0"/>
              <a:cs typeface="Arial" pitchFamily="34" charset="0"/>
            </a:endParaRPr>
          </a:p>
          <a:p>
            <a:pPr algn="l"/>
            <a:r>
              <a:rPr lang="en-IN" sz="600" b="1" dirty="0">
                <a:solidFill>
                  <a:srgbClr val="FF0000"/>
                </a:solidFill>
                <a:latin typeface="Arial" pitchFamily="34" charset="0"/>
                <a:cs typeface="Arial" pitchFamily="34" charset="0"/>
              </a:rPr>
              <a:t>int </a:t>
            </a:r>
            <a:r>
              <a:rPr lang="en-IN" sz="600" b="1" dirty="0" err="1">
                <a:solidFill>
                  <a:srgbClr val="FF0000"/>
                </a:solidFill>
                <a:latin typeface="Arial" pitchFamily="34" charset="0"/>
                <a:cs typeface="Arial" pitchFamily="34" charset="0"/>
              </a:rPr>
              <a:t>wincheck</a:t>
            </a:r>
            <a:r>
              <a:rPr lang="en-IN" sz="600" b="1" dirty="0">
                <a:solidFill>
                  <a:srgbClr val="FF0000"/>
                </a:solidFill>
                <a:latin typeface="Arial" pitchFamily="34" charset="0"/>
                <a:cs typeface="Arial" pitchFamily="34" charset="0"/>
              </a:rPr>
              <a:t>(char *board)</a:t>
            </a:r>
          </a:p>
          <a:p>
            <a:pPr algn="l"/>
            <a:r>
              <a:rPr lang="en-IN" sz="600" b="1" dirty="0">
                <a:solidFill>
                  <a:srgbClr val="FF0000"/>
                </a:solidFill>
                <a:latin typeface="Arial" pitchFamily="34" charset="0"/>
                <a:cs typeface="Arial" pitchFamily="34" charset="0"/>
              </a:rPr>
              <a:t>{</a:t>
            </a:r>
          </a:p>
          <a:p>
            <a:pPr algn="l"/>
            <a:r>
              <a:rPr lang="en-IN" sz="600" b="1" dirty="0">
                <a:solidFill>
                  <a:srgbClr val="FF0000"/>
                </a:solidFill>
                <a:latin typeface="Arial" pitchFamily="34" charset="0"/>
                <a:cs typeface="Arial" pitchFamily="34" charset="0"/>
              </a:rPr>
              <a:t>    return ( </a:t>
            </a:r>
            <a:r>
              <a:rPr lang="en-IN" sz="600" b="1" dirty="0" err="1">
                <a:solidFill>
                  <a:srgbClr val="FF0000"/>
                </a:solidFill>
                <a:latin typeface="Arial" pitchFamily="34" charset="0"/>
                <a:cs typeface="Arial" pitchFamily="34" charset="0"/>
              </a:rPr>
              <a:t>horizontalmatch</a:t>
            </a:r>
            <a:r>
              <a:rPr lang="en-IN" sz="600" b="1" dirty="0">
                <a:solidFill>
                  <a:srgbClr val="FF0000"/>
                </a:solidFill>
                <a:latin typeface="Arial" pitchFamily="34" charset="0"/>
                <a:cs typeface="Arial" pitchFamily="34" charset="0"/>
              </a:rPr>
              <a:t>(board) || </a:t>
            </a:r>
            <a:r>
              <a:rPr lang="en-IN" sz="600" b="1" dirty="0" err="1">
                <a:solidFill>
                  <a:srgbClr val="FF0000"/>
                </a:solidFill>
                <a:latin typeface="Arial" pitchFamily="34" charset="0"/>
                <a:cs typeface="Arial" pitchFamily="34" charset="0"/>
              </a:rPr>
              <a:t>verticalmatch</a:t>
            </a:r>
            <a:r>
              <a:rPr lang="en-IN" sz="600" b="1" dirty="0">
                <a:solidFill>
                  <a:srgbClr val="FF0000"/>
                </a:solidFill>
                <a:latin typeface="Arial" pitchFamily="34" charset="0"/>
                <a:cs typeface="Arial" pitchFamily="34" charset="0"/>
              </a:rPr>
              <a:t>(board) || </a:t>
            </a:r>
            <a:r>
              <a:rPr lang="en-IN" sz="600" b="1" dirty="0" err="1">
                <a:solidFill>
                  <a:srgbClr val="FF0000"/>
                </a:solidFill>
                <a:latin typeface="Arial" pitchFamily="34" charset="0"/>
                <a:cs typeface="Arial" pitchFamily="34" charset="0"/>
              </a:rPr>
              <a:t>diagonalmatch</a:t>
            </a:r>
            <a:r>
              <a:rPr lang="en-IN" sz="600" b="1" dirty="0">
                <a:solidFill>
                  <a:srgbClr val="FF0000"/>
                </a:solidFill>
                <a:latin typeface="Arial" pitchFamily="34" charset="0"/>
                <a:cs typeface="Arial" pitchFamily="34" charset="0"/>
              </a:rPr>
              <a:t>(board));</a:t>
            </a:r>
          </a:p>
          <a:p>
            <a:pPr algn="l"/>
            <a:r>
              <a:rPr lang="en-IN" sz="600" b="1" dirty="0">
                <a:solidFill>
                  <a:srgbClr val="FF0000"/>
                </a:solidFill>
                <a:latin typeface="Arial" pitchFamily="34" charset="0"/>
                <a:cs typeface="Arial" pitchFamily="34" charset="0"/>
              </a:rPr>
              <a:t>}</a:t>
            </a:r>
          </a:p>
          <a:p>
            <a:pPr algn="l"/>
            <a:endParaRPr lang="en-IN" sz="600" b="1" dirty="0">
              <a:solidFill>
                <a:srgbClr val="FF0000"/>
              </a:solidFill>
              <a:latin typeface="Arial" pitchFamily="34" charset="0"/>
              <a:cs typeface="Arial" pitchFamily="34" charset="0"/>
            </a:endParaRPr>
          </a:p>
          <a:p>
            <a:pPr algn="l"/>
            <a:r>
              <a:rPr lang="en-IN" sz="600" b="1" dirty="0">
                <a:solidFill>
                  <a:srgbClr val="FF0000"/>
                </a:solidFill>
                <a:latin typeface="Arial" pitchFamily="34" charset="0"/>
                <a:cs typeface="Arial" pitchFamily="34" charset="0"/>
              </a:rPr>
              <a:t>int </a:t>
            </a:r>
            <a:r>
              <a:rPr lang="en-IN" sz="600" b="1" dirty="0" err="1">
                <a:solidFill>
                  <a:srgbClr val="FF0000"/>
                </a:solidFill>
                <a:latin typeface="Arial" pitchFamily="34" charset="0"/>
                <a:cs typeface="Arial" pitchFamily="34" charset="0"/>
              </a:rPr>
              <a:t>fourmatch</a:t>
            </a:r>
            <a:r>
              <a:rPr lang="en-IN" sz="600" b="1" dirty="0">
                <a:solidFill>
                  <a:srgbClr val="FF0000"/>
                </a:solidFill>
                <a:latin typeface="Arial" pitchFamily="34" charset="0"/>
                <a:cs typeface="Arial" pitchFamily="34" charset="0"/>
              </a:rPr>
              <a:t>(char *board, int a, int b, int c, int d)</a:t>
            </a:r>
          </a:p>
          <a:p>
            <a:pPr algn="l"/>
            <a:r>
              <a:rPr lang="en-IN" sz="600" b="1" dirty="0">
                <a:solidFill>
                  <a:srgbClr val="FF0000"/>
                </a:solidFill>
                <a:latin typeface="Arial" pitchFamily="34" charset="0"/>
                <a:cs typeface="Arial" pitchFamily="34" charset="0"/>
              </a:rPr>
              <a:t>{</a:t>
            </a:r>
          </a:p>
          <a:p>
            <a:pPr algn="l"/>
            <a:r>
              <a:rPr lang="en-IN" sz="600" b="1" dirty="0">
                <a:solidFill>
                  <a:srgbClr val="FF0000"/>
                </a:solidFill>
                <a:latin typeface="Arial" pitchFamily="34" charset="0"/>
                <a:cs typeface="Arial" pitchFamily="34" charset="0"/>
              </a:rPr>
              <a:t>    return (board[a] == board[b] &amp;&amp; board[b] == board[c] &amp;&amp; board[c] == board[d] &amp;&amp; board[a] != '\0');</a:t>
            </a:r>
          </a:p>
          <a:p>
            <a:pPr algn="l"/>
            <a:r>
              <a:rPr lang="en-IN" sz="600" b="1" dirty="0">
                <a:solidFill>
                  <a:srgbClr val="FF0000"/>
                </a:solidFill>
                <a:latin typeface="Arial" pitchFamily="34" charset="0"/>
                <a:cs typeface="Arial" pitchFamily="34" charset="0"/>
              </a:rPr>
              <a:t>}</a:t>
            </a:r>
          </a:p>
          <a:p>
            <a:pPr algn="l"/>
            <a:endParaRPr lang="en-IN" sz="600" b="1" dirty="0">
              <a:solidFill>
                <a:srgbClr val="FF0000"/>
              </a:solidFill>
              <a:latin typeface="Arial" pitchFamily="34" charset="0"/>
              <a:cs typeface="Arial" pitchFamily="34" charset="0"/>
            </a:endParaRPr>
          </a:p>
          <a:p>
            <a:pPr algn="l"/>
            <a:r>
              <a:rPr lang="en-IN" sz="600" b="1" dirty="0">
                <a:solidFill>
                  <a:srgbClr val="FF0000"/>
                </a:solidFill>
                <a:latin typeface="Arial" pitchFamily="34" charset="0"/>
                <a:cs typeface="Arial" pitchFamily="34" charset="0"/>
              </a:rPr>
              <a:t>int </a:t>
            </a:r>
            <a:r>
              <a:rPr lang="en-IN" sz="600" b="1" dirty="0" err="1">
                <a:solidFill>
                  <a:srgbClr val="FF0000"/>
                </a:solidFill>
                <a:latin typeface="Arial" pitchFamily="34" charset="0"/>
                <a:cs typeface="Arial" pitchFamily="34" charset="0"/>
              </a:rPr>
              <a:t>horizontalmatch</a:t>
            </a:r>
            <a:r>
              <a:rPr lang="en-IN" sz="600" b="1" dirty="0">
                <a:solidFill>
                  <a:srgbClr val="FF0000"/>
                </a:solidFill>
                <a:latin typeface="Arial" pitchFamily="34" charset="0"/>
                <a:cs typeface="Arial" pitchFamily="34" charset="0"/>
              </a:rPr>
              <a:t>(char *board)</a:t>
            </a:r>
          </a:p>
          <a:p>
            <a:pPr algn="l"/>
            <a:r>
              <a:rPr lang="en-IN" sz="600" b="1" dirty="0">
                <a:solidFill>
                  <a:srgbClr val="FF0000"/>
                </a:solidFill>
                <a:latin typeface="Arial" pitchFamily="34" charset="0"/>
                <a:cs typeface="Arial" pitchFamily="34" charset="0"/>
              </a:rPr>
              <a:t>{</a:t>
            </a:r>
          </a:p>
          <a:p>
            <a:pPr algn="l"/>
            <a:r>
              <a:rPr lang="en-IN" sz="600" b="1" dirty="0">
                <a:solidFill>
                  <a:srgbClr val="FF0000"/>
                </a:solidFill>
                <a:latin typeface="Arial" pitchFamily="34" charset="0"/>
                <a:cs typeface="Arial" pitchFamily="34" charset="0"/>
              </a:rPr>
              <a:t>    int </a:t>
            </a:r>
            <a:r>
              <a:rPr lang="en-IN" sz="600" b="1" dirty="0" err="1">
                <a:solidFill>
                  <a:srgbClr val="FF0000"/>
                </a:solidFill>
                <a:latin typeface="Arial" pitchFamily="34" charset="0"/>
                <a:cs typeface="Arial" pitchFamily="34" charset="0"/>
              </a:rPr>
              <a:t>row,col,i,w</a:t>
            </a:r>
            <a:r>
              <a:rPr lang="en-IN" sz="600" b="1" dirty="0">
                <a:solidFill>
                  <a:srgbClr val="FF0000"/>
                </a:solidFill>
                <a:latin typeface="Arial" pitchFamily="34" charset="0"/>
                <a:cs typeface="Arial" pitchFamily="34" charset="0"/>
              </a:rPr>
              <a:t>=1;</a:t>
            </a:r>
          </a:p>
          <a:p>
            <a:pPr algn="l"/>
            <a:r>
              <a:rPr lang="en-IN" sz="600" b="1" dirty="0">
                <a:solidFill>
                  <a:srgbClr val="FF0000"/>
                </a:solidFill>
                <a:latin typeface="Arial" pitchFamily="34" charset="0"/>
                <a:cs typeface="Arial" pitchFamily="34" charset="0"/>
              </a:rPr>
              <a:t>    for(row=0;row&lt;6;row++)</a:t>
            </a:r>
          </a:p>
          <a:p>
            <a:pPr algn="l"/>
            <a:r>
              <a:rPr lang="en-IN" sz="600" b="1" dirty="0">
                <a:solidFill>
                  <a:srgbClr val="FF0000"/>
                </a:solidFill>
                <a:latin typeface="Arial" pitchFamily="34" charset="0"/>
                <a:cs typeface="Arial" pitchFamily="34" charset="0"/>
              </a:rPr>
              <a:t>    {</a:t>
            </a:r>
          </a:p>
          <a:p>
            <a:pPr algn="l"/>
            <a:r>
              <a:rPr lang="en-IN" sz="600" b="1" dirty="0">
                <a:solidFill>
                  <a:srgbClr val="FF0000"/>
                </a:solidFill>
                <a:latin typeface="Arial" pitchFamily="34" charset="0"/>
                <a:cs typeface="Arial" pitchFamily="34" charset="0"/>
              </a:rPr>
              <a:t>        for(col=0;col&lt;4;col++)</a:t>
            </a:r>
          </a:p>
          <a:p>
            <a:pPr algn="l"/>
            <a:r>
              <a:rPr lang="en-IN" sz="600" b="1" dirty="0">
                <a:solidFill>
                  <a:srgbClr val="FF0000"/>
                </a:solidFill>
                <a:latin typeface="Arial" pitchFamily="34" charset="0"/>
                <a:cs typeface="Arial" pitchFamily="34" charset="0"/>
              </a:rPr>
              <a:t>        {</a:t>
            </a:r>
          </a:p>
          <a:p>
            <a:pPr algn="l"/>
            <a:r>
              <a:rPr lang="en-IN" sz="600" b="1" dirty="0">
                <a:solidFill>
                  <a:srgbClr val="FF0000"/>
                </a:solidFill>
                <a:latin typeface="Arial" pitchFamily="34" charset="0"/>
                <a:cs typeface="Arial" pitchFamily="34" charset="0"/>
              </a:rPr>
              <a:t>            </a:t>
            </a:r>
            <a:r>
              <a:rPr lang="en-IN" sz="600" b="1" dirty="0" err="1">
                <a:solidFill>
                  <a:srgbClr val="FF0000"/>
                </a:solidFill>
                <a:latin typeface="Arial" pitchFamily="34" charset="0"/>
                <a:cs typeface="Arial" pitchFamily="34" charset="0"/>
              </a:rPr>
              <a:t>i</a:t>
            </a:r>
            <a:r>
              <a:rPr lang="en-IN" sz="600" b="1" dirty="0">
                <a:solidFill>
                  <a:srgbClr val="FF0000"/>
                </a:solidFill>
                <a:latin typeface="Arial" pitchFamily="34" charset="0"/>
                <a:cs typeface="Arial" pitchFamily="34" charset="0"/>
              </a:rPr>
              <a:t>=7*</a:t>
            </a:r>
            <a:r>
              <a:rPr lang="en-IN" sz="600" b="1" dirty="0" err="1">
                <a:solidFill>
                  <a:srgbClr val="FF0000"/>
                </a:solidFill>
                <a:latin typeface="Arial" pitchFamily="34" charset="0"/>
                <a:cs typeface="Arial" pitchFamily="34" charset="0"/>
              </a:rPr>
              <a:t>row+col</a:t>
            </a:r>
            <a:r>
              <a:rPr lang="en-IN" sz="600" b="1" dirty="0">
                <a:solidFill>
                  <a:srgbClr val="FF0000"/>
                </a:solidFill>
                <a:latin typeface="Arial" pitchFamily="34" charset="0"/>
                <a:cs typeface="Arial" pitchFamily="34" charset="0"/>
              </a:rPr>
              <a:t>;</a:t>
            </a:r>
          </a:p>
          <a:p>
            <a:pPr algn="l"/>
            <a:r>
              <a:rPr lang="en-IN" sz="600" b="1" dirty="0">
                <a:solidFill>
                  <a:srgbClr val="FF0000"/>
                </a:solidFill>
                <a:latin typeface="Arial" pitchFamily="34" charset="0"/>
                <a:cs typeface="Arial" pitchFamily="34" charset="0"/>
              </a:rPr>
              <a:t>            if(</a:t>
            </a:r>
            <a:r>
              <a:rPr lang="en-IN" sz="600" b="1" dirty="0" err="1">
                <a:solidFill>
                  <a:srgbClr val="FF0000"/>
                </a:solidFill>
                <a:latin typeface="Arial" pitchFamily="34" charset="0"/>
                <a:cs typeface="Arial" pitchFamily="34" charset="0"/>
              </a:rPr>
              <a:t>fourmatch</a:t>
            </a:r>
            <a:r>
              <a:rPr lang="en-IN" sz="600" b="1" dirty="0">
                <a:solidFill>
                  <a:srgbClr val="FF0000"/>
                </a:solidFill>
                <a:latin typeface="Arial" pitchFamily="34" charset="0"/>
                <a:cs typeface="Arial" pitchFamily="34" charset="0"/>
              </a:rPr>
              <a:t>(</a:t>
            </a:r>
            <a:r>
              <a:rPr lang="en-IN" sz="600" b="1" dirty="0" err="1">
                <a:solidFill>
                  <a:srgbClr val="FF0000"/>
                </a:solidFill>
                <a:latin typeface="Arial" pitchFamily="34" charset="0"/>
                <a:cs typeface="Arial" pitchFamily="34" charset="0"/>
              </a:rPr>
              <a:t>board,i,i+w,i+w</a:t>
            </a:r>
            <a:r>
              <a:rPr lang="en-IN" sz="600" b="1" dirty="0">
                <a:solidFill>
                  <a:srgbClr val="FF0000"/>
                </a:solidFill>
                <a:latin typeface="Arial" pitchFamily="34" charset="0"/>
                <a:cs typeface="Arial" pitchFamily="34" charset="0"/>
              </a:rPr>
              <a:t>*2,i+w*3))</a:t>
            </a:r>
          </a:p>
          <a:p>
            <a:pPr algn="l"/>
            <a:r>
              <a:rPr lang="en-IN" sz="600" b="1" dirty="0">
                <a:solidFill>
                  <a:srgbClr val="FF0000"/>
                </a:solidFill>
                <a:latin typeface="Arial" pitchFamily="34" charset="0"/>
                <a:cs typeface="Arial" pitchFamily="34" charset="0"/>
              </a:rPr>
              <a:t>                return 1;</a:t>
            </a:r>
          </a:p>
          <a:p>
            <a:pPr algn="l"/>
            <a:r>
              <a:rPr lang="en-IN" sz="600" b="1" dirty="0">
                <a:solidFill>
                  <a:srgbClr val="FF0000"/>
                </a:solidFill>
                <a:latin typeface="Arial" pitchFamily="34" charset="0"/>
                <a:cs typeface="Arial" pitchFamily="34" charset="0"/>
              </a:rPr>
              <a:t>        }</a:t>
            </a:r>
          </a:p>
          <a:p>
            <a:pPr algn="l"/>
            <a:r>
              <a:rPr lang="en-IN" sz="600" b="1" dirty="0">
                <a:solidFill>
                  <a:srgbClr val="FF0000"/>
                </a:solidFill>
                <a:latin typeface="Arial" pitchFamily="34" charset="0"/>
                <a:cs typeface="Arial" pitchFamily="34" charset="0"/>
              </a:rPr>
              <a:t>    }</a:t>
            </a:r>
          </a:p>
          <a:p>
            <a:pPr algn="l"/>
            <a:r>
              <a:rPr lang="en-IN" sz="600" b="1" dirty="0">
                <a:solidFill>
                  <a:srgbClr val="FF0000"/>
                </a:solidFill>
                <a:latin typeface="Arial" pitchFamily="34" charset="0"/>
                <a:cs typeface="Arial" pitchFamily="34" charset="0"/>
              </a:rPr>
              <a:t>    return 0;</a:t>
            </a:r>
          </a:p>
          <a:p>
            <a:pPr algn="l"/>
            <a:r>
              <a:rPr lang="en-IN" sz="600" b="1" dirty="0">
                <a:solidFill>
                  <a:srgbClr val="FF0000"/>
                </a:solidFill>
                <a:latin typeface="Arial" pitchFamily="34" charset="0"/>
                <a:cs typeface="Arial" pitchFamily="34" charset="0"/>
              </a:rPr>
              <a:t>}</a:t>
            </a:r>
          </a:p>
          <a:p>
            <a:pPr algn="l"/>
            <a:endParaRPr lang="en-IN" sz="600" b="1" dirty="0">
              <a:solidFill>
                <a:srgbClr val="FF0000"/>
              </a:solidFill>
              <a:latin typeface="Arial" pitchFamily="34" charset="0"/>
              <a:cs typeface="Arial" pitchFamily="34" charset="0"/>
            </a:endParaRPr>
          </a:p>
          <a:p>
            <a:pPr algn="l"/>
            <a:r>
              <a:rPr lang="en-IN" sz="600" b="1" dirty="0">
                <a:solidFill>
                  <a:srgbClr val="FF0000"/>
                </a:solidFill>
                <a:latin typeface="Arial" pitchFamily="34" charset="0"/>
                <a:cs typeface="Arial" pitchFamily="34" charset="0"/>
              </a:rPr>
              <a:t>int </a:t>
            </a:r>
            <a:r>
              <a:rPr lang="en-IN" sz="600" b="1" dirty="0" err="1">
                <a:solidFill>
                  <a:srgbClr val="FF0000"/>
                </a:solidFill>
                <a:latin typeface="Arial" pitchFamily="34" charset="0"/>
                <a:cs typeface="Arial" pitchFamily="34" charset="0"/>
              </a:rPr>
              <a:t>verticalmatch</a:t>
            </a:r>
            <a:r>
              <a:rPr lang="en-IN" sz="600" b="1" dirty="0">
                <a:solidFill>
                  <a:srgbClr val="FF0000"/>
                </a:solidFill>
                <a:latin typeface="Arial" pitchFamily="34" charset="0"/>
                <a:cs typeface="Arial" pitchFamily="34" charset="0"/>
              </a:rPr>
              <a:t>(char *board)</a:t>
            </a:r>
          </a:p>
          <a:p>
            <a:pPr algn="l"/>
            <a:r>
              <a:rPr lang="en-IN" sz="600" b="1" dirty="0">
                <a:solidFill>
                  <a:srgbClr val="FF0000"/>
                </a:solidFill>
                <a:latin typeface="Arial" pitchFamily="34" charset="0"/>
                <a:cs typeface="Arial" pitchFamily="34" charset="0"/>
              </a:rPr>
              <a:t>{</a:t>
            </a:r>
          </a:p>
          <a:p>
            <a:pPr algn="l"/>
            <a:r>
              <a:rPr lang="en-IN" sz="600" b="1" dirty="0">
                <a:solidFill>
                  <a:srgbClr val="FF0000"/>
                </a:solidFill>
                <a:latin typeface="Arial" pitchFamily="34" charset="0"/>
                <a:cs typeface="Arial" pitchFamily="34" charset="0"/>
              </a:rPr>
              <a:t>    int row, </a:t>
            </a:r>
            <a:r>
              <a:rPr lang="en-IN" sz="600" b="1" dirty="0" err="1">
                <a:solidFill>
                  <a:srgbClr val="FF0000"/>
                </a:solidFill>
                <a:latin typeface="Arial" pitchFamily="34" charset="0"/>
                <a:cs typeface="Arial" pitchFamily="34" charset="0"/>
              </a:rPr>
              <a:t>col,i,h</a:t>
            </a:r>
            <a:r>
              <a:rPr lang="en-IN" sz="600" b="1" dirty="0">
                <a:solidFill>
                  <a:srgbClr val="FF0000"/>
                </a:solidFill>
                <a:latin typeface="Arial" pitchFamily="34" charset="0"/>
                <a:cs typeface="Arial" pitchFamily="34" charset="0"/>
              </a:rPr>
              <a:t>=7;</a:t>
            </a:r>
          </a:p>
          <a:p>
            <a:pPr algn="l"/>
            <a:r>
              <a:rPr lang="en-IN" sz="600" b="1" dirty="0">
                <a:solidFill>
                  <a:srgbClr val="FF0000"/>
                </a:solidFill>
                <a:latin typeface="Arial" pitchFamily="34" charset="0"/>
                <a:cs typeface="Arial" pitchFamily="34" charset="0"/>
              </a:rPr>
              <a:t>    for(row = 0; row &lt; 3; row++)</a:t>
            </a:r>
          </a:p>
          <a:p>
            <a:pPr algn="l"/>
            <a:r>
              <a:rPr lang="en-IN" sz="600" b="1" dirty="0">
                <a:solidFill>
                  <a:srgbClr val="FF0000"/>
                </a:solidFill>
                <a:latin typeface="Arial" pitchFamily="34" charset="0"/>
                <a:cs typeface="Arial" pitchFamily="34" charset="0"/>
              </a:rPr>
              <a:t>    {</a:t>
            </a:r>
          </a:p>
          <a:p>
            <a:pPr algn="l"/>
            <a:r>
              <a:rPr lang="en-IN" sz="600" b="1" dirty="0">
                <a:solidFill>
                  <a:srgbClr val="FF0000"/>
                </a:solidFill>
                <a:latin typeface="Arial" pitchFamily="34" charset="0"/>
                <a:cs typeface="Arial" pitchFamily="34" charset="0"/>
              </a:rPr>
              <a:t>       for(col = 0; col &lt; 7; col++)</a:t>
            </a:r>
          </a:p>
          <a:p>
            <a:pPr algn="l"/>
            <a:r>
              <a:rPr lang="en-IN" sz="600" b="1" dirty="0">
                <a:solidFill>
                  <a:srgbClr val="FF0000"/>
                </a:solidFill>
                <a:latin typeface="Arial" pitchFamily="34" charset="0"/>
                <a:cs typeface="Arial" pitchFamily="34" charset="0"/>
              </a:rPr>
              <a:t>       {</a:t>
            </a:r>
          </a:p>
          <a:p>
            <a:pPr algn="l"/>
            <a:r>
              <a:rPr lang="en-IN" sz="600" b="1" dirty="0">
                <a:solidFill>
                  <a:srgbClr val="FF0000"/>
                </a:solidFill>
                <a:latin typeface="Arial" pitchFamily="34" charset="0"/>
                <a:cs typeface="Arial" pitchFamily="34" charset="0"/>
              </a:rPr>
              <a:t>          </a:t>
            </a:r>
            <a:r>
              <a:rPr lang="en-IN" sz="600" b="1" dirty="0" err="1">
                <a:solidFill>
                  <a:srgbClr val="FF0000"/>
                </a:solidFill>
                <a:latin typeface="Arial" pitchFamily="34" charset="0"/>
                <a:cs typeface="Arial" pitchFamily="34" charset="0"/>
              </a:rPr>
              <a:t>i</a:t>
            </a:r>
            <a:r>
              <a:rPr lang="en-IN" sz="600" b="1" dirty="0">
                <a:solidFill>
                  <a:srgbClr val="FF0000"/>
                </a:solidFill>
                <a:latin typeface="Arial" pitchFamily="34" charset="0"/>
                <a:cs typeface="Arial" pitchFamily="34" charset="0"/>
              </a:rPr>
              <a:t> = 7 * row + col;</a:t>
            </a:r>
          </a:p>
          <a:p>
            <a:pPr algn="l"/>
            <a:r>
              <a:rPr lang="en-IN" sz="600" b="1" dirty="0">
                <a:solidFill>
                  <a:srgbClr val="FF0000"/>
                </a:solidFill>
                <a:latin typeface="Arial" pitchFamily="34" charset="0"/>
                <a:cs typeface="Arial" pitchFamily="34" charset="0"/>
              </a:rPr>
              <a:t>          if(</a:t>
            </a:r>
            <a:r>
              <a:rPr lang="en-IN" sz="600" b="1" dirty="0" err="1">
                <a:solidFill>
                  <a:srgbClr val="FF0000"/>
                </a:solidFill>
                <a:latin typeface="Arial" pitchFamily="34" charset="0"/>
                <a:cs typeface="Arial" pitchFamily="34" charset="0"/>
              </a:rPr>
              <a:t>fourmatch</a:t>
            </a:r>
            <a:r>
              <a:rPr lang="en-IN" sz="600" b="1" dirty="0">
                <a:solidFill>
                  <a:srgbClr val="FF0000"/>
                </a:solidFill>
                <a:latin typeface="Arial" pitchFamily="34" charset="0"/>
                <a:cs typeface="Arial" pitchFamily="34" charset="0"/>
              </a:rPr>
              <a:t>(board, </a:t>
            </a:r>
            <a:r>
              <a:rPr lang="en-IN" sz="600" b="1" dirty="0" err="1">
                <a:solidFill>
                  <a:srgbClr val="FF0000"/>
                </a:solidFill>
                <a:latin typeface="Arial" pitchFamily="34" charset="0"/>
                <a:cs typeface="Arial" pitchFamily="34" charset="0"/>
              </a:rPr>
              <a:t>i</a:t>
            </a:r>
            <a:r>
              <a:rPr lang="en-IN" sz="600" b="1" dirty="0">
                <a:solidFill>
                  <a:srgbClr val="FF0000"/>
                </a:solidFill>
                <a:latin typeface="Arial" pitchFamily="34" charset="0"/>
                <a:cs typeface="Arial" pitchFamily="34" charset="0"/>
              </a:rPr>
              <a:t>, </a:t>
            </a:r>
            <a:r>
              <a:rPr lang="en-IN" sz="600" b="1" dirty="0" err="1">
                <a:solidFill>
                  <a:srgbClr val="FF0000"/>
                </a:solidFill>
                <a:latin typeface="Arial" pitchFamily="34" charset="0"/>
                <a:cs typeface="Arial" pitchFamily="34" charset="0"/>
              </a:rPr>
              <a:t>i</a:t>
            </a:r>
            <a:r>
              <a:rPr lang="en-IN" sz="600" b="1" dirty="0">
                <a:solidFill>
                  <a:srgbClr val="FF0000"/>
                </a:solidFill>
                <a:latin typeface="Arial" pitchFamily="34" charset="0"/>
                <a:cs typeface="Arial" pitchFamily="34" charset="0"/>
              </a:rPr>
              <a:t> + h, </a:t>
            </a:r>
            <a:r>
              <a:rPr lang="en-IN" sz="600" b="1" dirty="0" err="1">
                <a:solidFill>
                  <a:srgbClr val="FF0000"/>
                </a:solidFill>
                <a:latin typeface="Arial" pitchFamily="34" charset="0"/>
                <a:cs typeface="Arial" pitchFamily="34" charset="0"/>
              </a:rPr>
              <a:t>i</a:t>
            </a:r>
            <a:r>
              <a:rPr lang="en-IN" sz="600" b="1" dirty="0">
                <a:solidFill>
                  <a:srgbClr val="FF0000"/>
                </a:solidFill>
                <a:latin typeface="Arial" pitchFamily="34" charset="0"/>
                <a:cs typeface="Arial" pitchFamily="34" charset="0"/>
              </a:rPr>
              <a:t> + h * 2, </a:t>
            </a:r>
            <a:r>
              <a:rPr lang="en-IN" sz="600" b="1" dirty="0" err="1">
                <a:solidFill>
                  <a:srgbClr val="FF0000"/>
                </a:solidFill>
                <a:latin typeface="Arial" pitchFamily="34" charset="0"/>
                <a:cs typeface="Arial" pitchFamily="34" charset="0"/>
              </a:rPr>
              <a:t>i</a:t>
            </a:r>
            <a:r>
              <a:rPr lang="en-IN" sz="600" b="1" dirty="0">
                <a:solidFill>
                  <a:srgbClr val="FF0000"/>
                </a:solidFill>
                <a:latin typeface="Arial" pitchFamily="34" charset="0"/>
                <a:cs typeface="Arial" pitchFamily="34" charset="0"/>
              </a:rPr>
              <a:t> + h * 3))</a:t>
            </a:r>
          </a:p>
          <a:p>
            <a:pPr algn="l"/>
            <a:r>
              <a:rPr lang="en-IN" sz="600" b="1" dirty="0">
                <a:solidFill>
                  <a:srgbClr val="FF0000"/>
                </a:solidFill>
                <a:latin typeface="Arial" pitchFamily="34" charset="0"/>
                <a:cs typeface="Arial" pitchFamily="34" charset="0"/>
              </a:rPr>
              <a:t>              return 1;</a:t>
            </a:r>
          </a:p>
          <a:p>
            <a:pPr algn="l"/>
            <a:r>
              <a:rPr lang="en-IN" sz="600" b="1" dirty="0">
                <a:solidFill>
                  <a:srgbClr val="FF0000"/>
                </a:solidFill>
                <a:latin typeface="Arial" pitchFamily="34" charset="0"/>
                <a:cs typeface="Arial" pitchFamily="34" charset="0"/>
              </a:rPr>
              <a:t>       }</a:t>
            </a:r>
          </a:p>
          <a:p>
            <a:pPr algn="l"/>
            <a:r>
              <a:rPr lang="en-IN" sz="600" b="1" dirty="0">
                <a:solidFill>
                  <a:srgbClr val="FF0000"/>
                </a:solidFill>
                <a:latin typeface="Arial" pitchFamily="34" charset="0"/>
                <a:cs typeface="Arial" pitchFamily="34" charset="0"/>
              </a:rPr>
              <a:t>    }</a:t>
            </a:r>
          </a:p>
          <a:p>
            <a:pPr algn="l"/>
            <a:r>
              <a:rPr lang="en-IN" sz="600" b="1" dirty="0">
                <a:solidFill>
                  <a:srgbClr val="FF0000"/>
                </a:solidFill>
                <a:latin typeface="Arial" pitchFamily="34" charset="0"/>
                <a:cs typeface="Arial" pitchFamily="34" charset="0"/>
              </a:rPr>
              <a:t>    return 0;</a:t>
            </a:r>
          </a:p>
          <a:p>
            <a:pPr algn="l"/>
            <a:r>
              <a:rPr lang="en-IN" sz="600" b="1" dirty="0">
                <a:solidFill>
                  <a:srgbClr val="FF0000"/>
                </a:solidFill>
                <a:latin typeface="Arial" pitchFamily="34" charset="0"/>
                <a:cs typeface="Arial" pitchFamily="34" charset="0"/>
              </a:rPr>
              <a:t>}</a:t>
            </a:r>
          </a:p>
          <a:p>
            <a:pPr algn="l"/>
            <a:endParaRPr lang="en-IN" sz="600" b="1" dirty="0">
              <a:solidFill>
                <a:srgbClr val="FF0000"/>
              </a:solidFill>
              <a:latin typeface="Arial" pitchFamily="34" charset="0"/>
              <a:cs typeface="Arial" pitchFamily="34" charset="0"/>
            </a:endParaRPr>
          </a:p>
          <a:p>
            <a:pPr algn="l"/>
            <a:r>
              <a:rPr lang="en-IN" sz="600" b="1" dirty="0">
                <a:solidFill>
                  <a:srgbClr val="FF0000"/>
                </a:solidFill>
                <a:latin typeface="Arial" pitchFamily="34" charset="0"/>
                <a:cs typeface="Arial" pitchFamily="34" charset="0"/>
              </a:rPr>
              <a:t>int </a:t>
            </a:r>
            <a:r>
              <a:rPr lang="en-IN" sz="600" b="1" dirty="0" err="1">
                <a:solidFill>
                  <a:srgbClr val="FF0000"/>
                </a:solidFill>
                <a:latin typeface="Arial" pitchFamily="34" charset="0"/>
                <a:cs typeface="Arial" pitchFamily="34" charset="0"/>
              </a:rPr>
              <a:t>diagonalmatch</a:t>
            </a:r>
            <a:r>
              <a:rPr lang="en-IN" sz="600" b="1" dirty="0">
                <a:solidFill>
                  <a:srgbClr val="FF0000"/>
                </a:solidFill>
                <a:latin typeface="Arial" pitchFamily="34" charset="0"/>
                <a:cs typeface="Arial" pitchFamily="34" charset="0"/>
              </a:rPr>
              <a:t>(char *board)</a:t>
            </a:r>
          </a:p>
          <a:p>
            <a:pPr algn="l"/>
            <a:r>
              <a:rPr lang="en-IN" sz="600" b="1" dirty="0">
                <a:solidFill>
                  <a:srgbClr val="FF0000"/>
                </a:solidFill>
                <a:latin typeface="Arial" pitchFamily="34" charset="0"/>
                <a:cs typeface="Arial" pitchFamily="34" charset="0"/>
              </a:rPr>
              <a:t>{</a:t>
            </a:r>
          </a:p>
          <a:p>
            <a:pPr algn="l"/>
            <a:r>
              <a:rPr lang="en-IN" sz="600" b="1" dirty="0">
                <a:solidFill>
                  <a:srgbClr val="FF0000"/>
                </a:solidFill>
                <a:latin typeface="Arial" pitchFamily="34" charset="0"/>
                <a:cs typeface="Arial" pitchFamily="34" charset="0"/>
              </a:rPr>
              <a:t>    int </a:t>
            </a:r>
            <a:r>
              <a:rPr lang="en-IN" sz="600" b="1" dirty="0" err="1">
                <a:solidFill>
                  <a:srgbClr val="FF0000"/>
                </a:solidFill>
                <a:latin typeface="Arial" pitchFamily="34" charset="0"/>
                <a:cs typeface="Arial" pitchFamily="34" charset="0"/>
              </a:rPr>
              <a:t>row,col,i,count</a:t>
            </a:r>
            <a:r>
              <a:rPr lang="en-IN" sz="600" b="1" dirty="0">
                <a:solidFill>
                  <a:srgbClr val="FF0000"/>
                </a:solidFill>
                <a:latin typeface="Arial" pitchFamily="34" charset="0"/>
                <a:cs typeface="Arial" pitchFamily="34" charset="0"/>
              </a:rPr>
              <a:t>=0,r=6,l=8;</a:t>
            </a:r>
          </a:p>
          <a:p>
            <a:pPr algn="l"/>
            <a:r>
              <a:rPr lang="en-IN" sz="600" b="1" dirty="0">
                <a:solidFill>
                  <a:srgbClr val="FF0000"/>
                </a:solidFill>
                <a:latin typeface="Arial" pitchFamily="34" charset="0"/>
                <a:cs typeface="Arial" pitchFamily="34" charset="0"/>
              </a:rPr>
              <a:t>    for(row = 0; row &lt; 3; row++)</a:t>
            </a:r>
          </a:p>
          <a:p>
            <a:pPr algn="l"/>
            <a:r>
              <a:rPr lang="en-IN" sz="600" b="1" dirty="0">
                <a:solidFill>
                  <a:srgbClr val="FF0000"/>
                </a:solidFill>
                <a:latin typeface="Arial" pitchFamily="34" charset="0"/>
                <a:cs typeface="Arial" pitchFamily="34" charset="0"/>
              </a:rPr>
              <a:t>    {</a:t>
            </a:r>
          </a:p>
          <a:p>
            <a:pPr algn="l"/>
            <a:r>
              <a:rPr lang="en-IN" sz="600" b="1" dirty="0">
                <a:solidFill>
                  <a:srgbClr val="FF0000"/>
                </a:solidFill>
                <a:latin typeface="Arial" pitchFamily="34" charset="0"/>
                <a:cs typeface="Arial" pitchFamily="34" charset="0"/>
              </a:rPr>
              <a:t>      for(col = 0; col &lt; 7; col++)</a:t>
            </a:r>
          </a:p>
          <a:p>
            <a:pPr algn="l"/>
            <a:r>
              <a:rPr lang="en-IN" sz="600" b="1" dirty="0">
                <a:solidFill>
                  <a:srgbClr val="FF0000"/>
                </a:solidFill>
                <a:latin typeface="Arial" pitchFamily="34" charset="0"/>
                <a:cs typeface="Arial" pitchFamily="34" charset="0"/>
              </a:rPr>
              <a:t>      {</a:t>
            </a:r>
          </a:p>
          <a:p>
            <a:pPr algn="l"/>
            <a:r>
              <a:rPr lang="en-IN" sz="600" b="1" dirty="0">
                <a:solidFill>
                  <a:srgbClr val="FF0000"/>
                </a:solidFill>
                <a:latin typeface="Arial" pitchFamily="34" charset="0"/>
                <a:cs typeface="Arial" pitchFamily="34" charset="0"/>
              </a:rPr>
              <a:t>         </a:t>
            </a:r>
            <a:r>
              <a:rPr lang="en-IN" sz="600" b="1" dirty="0" err="1">
                <a:solidFill>
                  <a:srgbClr val="FF0000"/>
                </a:solidFill>
                <a:latin typeface="Arial" pitchFamily="34" charset="0"/>
                <a:cs typeface="Arial" pitchFamily="34" charset="0"/>
              </a:rPr>
              <a:t>i</a:t>
            </a:r>
            <a:r>
              <a:rPr lang="en-IN" sz="600" b="1" dirty="0">
                <a:solidFill>
                  <a:srgbClr val="FF0000"/>
                </a:solidFill>
                <a:latin typeface="Arial" pitchFamily="34" charset="0"/>
                <a:cs typeface="Arial" pitchFamily="34" charset="0"/>
              </a:rPr>
              <a:t> = 7 * row + col;</a:t>
            </a:r>
          </a:p>
          <a:p>
            <a:pPr algn="l"/>
            <a:r>
              <a:rPr lang="en-IN" sz="600" b="1" dirty="0">
                <a:solidFill>
                  <a:srgbClr val="FF0000"/>
                </a:solidFill>
                <a:latin typeface="Arial" pitchFamily="34" charset="0"/>
                <a:cs typeface="Arial" pitchFamily="34" charset="0"/>
              </a:rPr>
              <a:t>         if(count &lt;= 3 &amp;&amp; </a:t>
            </a:r>
            <a:r>
              <a:rPr lang="en-IN" sz="600" b="1" dirty="0" err="1">
                <a:solidFill>
                  <a:srgbClr val="FF0000"/>
                </a:solidFill>
                <a:latin typeface="Arial" pitchFamily="34" charset="0"/>
                <a:cs typeface="Arial" pitchFamily="34" charset="0"/>
              </a:rPr>
              <a:t>fourmatch</a:t>
            </a:r>
            <a:r>
              <a:rPr lang="en-IN" sz="600" b="1" dirty="0">
                <a:solidFill>
                  <a:srgbClr val="FF0000"/>
                </a:solidFill>
                <a:latin typeface="Arial" pitchFamily="34" charset="0"/>
                <a:cs typeface="Arial" pitchFamily="34" charset="0"/>
              </a:rPr>
              <a:t>(board, </a:t>
            </a:r>
            <a:r>
              <a:rPr lang="en-IN" sz="600" b="1" dirty="0" err="1">
                <a:solidFill>
                  <a:srgbClr val="FF0000"/>
                </a:solidFill>
                <a:latin typeface="Arial" pitchFamily="34" charset="0"/>
                <a:cs typeface="Arial" pitchFamily="34" charset="0"/>
              </a:rPr>
              <a:t>i</a:t>
            </a:r>
            <a:r>
              <a:rPr lang="en-IN" sz="600" b="1" dirty="0">
                <a:solidFill>
                  <a:srgbClr val="FF0000"/>
                </a:solidFill>
                <a:latin typeface="Arial" pitchFamily="34" charset="0"/>
                <a:cs typeface="Arial" pitchFamily="34" charset="0"/>
              </a:rPr>
              <a:t>, </a:t>
            </a:r>
            <a:r>
              <a:rPr lang="en-IN" sz="600" b="1" dirty="0" err="1">
                <a:solidFill>
                  <a:srgbClr val="FF0000"/>
                </a:solidFill>
                <a:latin typeface="Arial" pitchFamily="34" charset="0"/>
                <a:cs typeface="Arial" pitchFamily="34" charset="0"/>
              </a:rPr>
              <a:t>i</a:t>
            </a:r>
            <a:r>
              <a:rPr lang="en-IN" sz="600" b="1" dirty="0">
                <a:solidFill>
                  <a:srgbClr val="FF0000"/>
                </a:solidFill>
                <a:latin typeface="Arial" pitchFamily="34" charset="0"/>
                <a:cs typeface="Arial" pitchFamily="34" charset="0"/>
              </a:rPr>
              <a:t> + l, </a:t>
            </a:r>
            <a:r>
              <a:rPr lang="en-IN" sz="600" b="1" dirty="0" err="1">
                <a:solidFill>
                  <a:srgbClr val="FF0000"/>
                </a:solidFill>
                <a:latin typeface="Arial" pitchFamily="34" charset="0"/>
                <a:cs typeface="Arial" pitchFamily="34" charset="0"/>
              </a:rPr>
              <a:t>i</a:t>
            </a:r>
            <a:r>
              <a:rPr lang="en-IN" sz="600" b="1" dirty="0">
                <a:solidFill>
                  <a:srgbClr val="FF0000"/>
                </a:solidFill>
                <a:latin typeface="Arial" pitchFamily="34" charset="0"/>
                <a:cs typeface="Arial" pitchFamily="34" charset="0"/>
              </a:rPr>
              <a:t> + l * 2, </a:t>
            </a:r>
            <a:r>
              <a:rPr lang="en-IN" sz="600" b="1" dirty="0" err="1">
                <a:solidFill>
                  <a:srgbClr val="FF0000"/>
                </a:solidFill>
                <a:latin typeface="Arial" pitchFamily="34" charset="0"/>
                <a:cs typeface="Arial" pitchFamily="34" charset="0"/>
              </a:rPr>
              <a:t>i</a:t>
            </a:r>
            <a:r>
              <a:rPr lang="en-IN" sz="600" b="1" dirty="0">
                <a:solidFill>
                  <a:srgbClr val="FF0000"/>
                </a:solidFill>
                <a:latin typeface="Arial" pitchFamily="34" charset="0"/>
                <a:cs typeface="Arial" pitchFamily="34" charset="0"/>
              </a:rPr>
              <a:t> + l * 3) || count &gt;= 3 &amp;&amp; </a:t>
            </a:r>
            <a:r>
              <a:rPr lang="en-IN" sz="600" b="1" dirty="0" err="1">
                <a:solidFill>
                  <a:srgbClr val="FF0000"/>
                </a:solidFill>
                <a:latin typeface="Arial" pitchFamily="34" charset="0"/>
                <a:cs typeface="Arial" pitchFamily="34" charset="0"/>
              </a:rPr>
              <a:t>fourmatch</a:t>
            </a:r>
            <a:r>
              <a:rPr lang="en-IN" sz="600" b="1" dirty="0">
                <a:solidFill>
                  <a:srgbClr val="FF0000"/>
                </a:solidFill>
                <a:latin typeface="Arial" pitchFamily="34" charset="0"/>
                <a:cs typeface="Arial" pitchFamily="34" charset="0"/>
              </a:rPr>
              <a:t>(board, </a:t>
            </a:r>
            <a:r>
              <a:rPr lang="en-IN" sz="600" b="1" dirty="0" err="1">
                <a:solidFill>
                  <a:srgbClr val="FF0000"/>
                </a:solidFill>
                <a:latin typeface="Arial" pitchFamily="34" charset="0"/>
                <a:cs typeface="Arial" pitchFamily="34" charset="0"/>
              </a:rPr>
              <a:t>i</a:t>
            </a:r>
            <a:r>
              <a:rPr lang="en-IN" sz="600" b="1" dirty="0">
                <a:solidFill>
                  <a:srgbClr val="FF0000"/>
                </a:solidFill>
                <a:latin typeface="Arial" pitchFamily="34" charset="0"/>
                <a:cs typeface="Arial" pitchFamily="34" charset="0"/>
              </a:rPr>
              <a:t>, </a:t>
            </a:r>
            <a:r>
              <a:rPr lang="en-IN" sz="600" b="1" dirty="0" err="1">
                <a:solidFill>
                  <a:srgbClr val="FF0000"/>
                </a:solidFill>
                <a:latin typeface="Arial" pitchFamily="34" charset="0"/>
                <a:cs typeface="Arial" pitchFamily="34" charset="0"/>
              </a:rPr>
              <a:t>i</a:t>
            </a:r>
            <a:r>
              <a:rPr lang="en-IN" sz="600" b="1" dirty="0">
                <a:solidFill>
                  <a:srgbClr val="FF0000"/>
                </a:solidFill>
                <a:latin typeface="Arial" pitchFamily="34" charset="0"/>
                <a:cs typeface="Arial" pitchFamily="34" charset="0"/>
              </a:rPr>
              <a:t> + r, </a:t>
            </a:r>
            <a:r>
              <a:rPr lang="en-IN" sz="600" b="1" dirty="0" err="1">
                <a:solidFill>
                  <a:srgbClr val="FF0000"/>
                </a:solidFill>
                <a:latin typeface="Arial" pitchFamily="34" charset="0"/>
                <a:cs typeface="Arial" pitchFamily="34" charset="0"/>
              </a:rPr>
              <a:t>i</a:t>
            </a:r>
            <a:r>
              <a:rPr lang="en-IN" sz="600" b="1" dirty="0">
                <a:solidFill>
                  <a:srgbClr val="FF0000"/>
                </a:solidFill>
                <a:latin typeface="Arial" pitchFamily="34" charset="0"/>
                <a:cs typeface="Arial" pitchFamily="34" charset="0"/>
              </a:rPr>
              <a:t> + r * 2, </a:t>
            </a:r>
            <a:r>
              <a:rPr lang="en-IN" sz="600" b="1" dirty="0" err="1">
                <a:solidFill>
                  <a:srgbClr val="FF0000"/>
                </a:solidFill>
                <a:latin typeface="Arial" pitchFamily="34" charset="0"/>
                <a:cs typeface="Arial" pitchFamily="34" charset="0"/>
              </a:rPr>
              <a:t>i</a:t>
            </a:r>
            <a:r>
              <a:rPr lang="en-IN" sz="600" b="1" dirty="0">
                <a:solidFill>
                  <a:srgbClr val="FF0000"/>
                </a:solidFill>
                <a:latin typeface="Arial" pitchFamily="34" charset="0"/>
                <a:cs typeface="Arial" pitchFamily="34" charset="0"/>
              </a:rPr>
              <a:t> + r * 3))</a:t>
            </a:r>
          </a:p>
          <a:p>
            <a:pPr algn="l"/>
            <a:r>
              <a:rPr lang="en-IN" sz="600" b="1" dirty="0">
                <a:solidFill>
                  <a:srgbClr val="FF0000"/>
                </a:solidFill>
                <a:latin typeface="Arial" pitchFamily="34" charset="0"/>
                <a:cs typeface="Arial" pitchFamily="34" charset="0"/>
              </a:rPr>
              <a:t>         {</a:t>
            </a:r>
          </a:p>
          <a:p>
            <a:pPr algn="l"/>
            <a:r>
              <a:rPr lang="en-IN" sz="600" b="1" dirty="0">
                <a:solidFill>
                  <a:srgbClr val="FF0000"/>
                </a:solidFill>
                <a:latin typeface="Arial" pitchFamily="34" charset="0"/>
                <a:cs typeface="Arial" pitchFamily="34" charset="0"/>
              </a:rPr>
              <a:t>            return 1;</a:t>
            </a:r>
          </a:p>
          <a:p>
            <a:pPr algn="l"/>
            <a:r>
              <a:rPr lang="en-IN" sz="600" b="1" dirty="0">
                <a:solidFill>
                  <a:srgbClr val="FF0000"/>
                </a:solidFill>
                <a:latin typeface="Arial" pitchFamily="34" charset="0"/>
                <a:cs typeface="Arial" pitchFamily="34" charset="0"/>
              </a:rPr>
              <a:t>         }</a:t>
            </a:r>
          </a:p>
          <a:p>
            <a:pPr algn="l"/>
            <a:r>
              <a:rPr lang="en-IN" sz="600" b="1" dirty="0">
                <a:solidFill>
                  <a:srgbClr val="FF0000"/>
                </a:solidFill>
                <a:latin typeface="Arial" pitchFamily="34" charset="0"/>
                <a:cs typeface="Arial" pitchFamily="34" charset="0"/>
              </a:rPr>
              <a:t>         count++;</a:t>
            </a:r>
          </a:p>
          <a:p>
            <a:pPr algn="l"/>
            <a:r>
              <a:rPr lang="en-IN" sz="600" b="1" dirty="0">
                <a:solidFill>
                  <a:srgbClr val="FF0000"/>
                </a:solidFill>
                <a:latin typeface="Arial" pitchFamily="34" charset="0"/>
                <a:cs typeface="Arial" pitchFamily="34" charset="0"/>
              </a:rPr>
              <a:t>      }</a:t>
            </a:r>
          </a:p>
          <a:p>
            <a:pPr algn="l"/>
            <a:r>
              <a:rPr lang="en-IN" sz="600" b="1" dirty="0">
                <a:solidFill>
                  <a:srgbClr val="FF0000"/>
                </a:solidFill>
                <a:latin typeface="Arial" pitchFamily="34" charset="0"/>
                <a:cs typeface="Arial" pitchFamily="34" charset="0"/>
              </a:rPr>
              <a:t>      count = 0;</a:t>
            </a:r>
          </a:p>
          <a:p>
            <a:pPr algn="l"/>
            <a:r>
              <a:rPr lang="en-IN" sz="600" b="1" dirty="0">
                <a:solidFill>
                  <a:srgbClr val="FF0000"/>
                </a:solidFill>
                <a:latin typeface="Arial" pitchFamily="34" charset="0"/>
                <a:cs typeface="Arial" pitchFamily="34" charset="0"/>
              </a:rPr>
              <a:t>   }</a:t>
            </a:r>
          </a:p>
          <a:p>
            <a:pPr algn="l"/>
            <a:r>
              <a:rPr lang="en-IN" sz="600" b="1" dirty="0">
                <a:solidFill>
                  <a:srgbClr val="FF0000"/>
                </a:solidFill>
                <a:latin typeface="Arial" pitchFamily="34" charset="0"/>
                <a:cs typeface="Arial" pitchFamily="34" charset="0"/>
              </a:rPr>
              <a:t>   return 0;</a:t>
            </a:r>
          </a:p>
          <a:p>
            <a:pPr algn="l"/>
            <a:endParaRPr lang="en-IN" sz="600" b="1" dirty="0">
              <a:solidFill>
                <a:srgbClr val="FF0000"/>
              </a:solidFill>
              <a:latin typeface="Arial" pitchFamily="34" charset="0"/>
              <a:cs typeface="Arial" pitchFamily="34" charset="0"/>
            </a:endParaRPr>
          </a:p>
          <a:p>
            <a:pPr algn="l"/>
            <a:r>
              <a:rPr lang="en-IN" sz="600" b="1" dirty="0">
                <a:solidFill>
                  <a:srgbClr val="FF0000"/>
                </a:solidFill>
                <a:latin typeface="Arial" pitchFamily="34" charset="0"/>
                <a:cs typeface="Arial" pitchFamily="34" charset="0"/>
              </a:rPr>
              <a:t>}</a:t>
            </a:r>
          </a:p>
        </p:txBody>
      </p:sp>
    </p:spTree>
    <p:extLst>
      <p:ext uri="{BB962C8B-B14F-4D97-AF65-F5344CB8AC3E}">
        <p14:creationId xmlns:p14="http://schemas.microsoft.com/office/powerpoint/2010/main" val="4968721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88640" y="560512"/>
            <a:ext cx="6480720" cy="9345488"/>
          </a:xfrm>
          <a:noFill/>
        </p:spPr>
        <p:txBody>
          <a:bodyPr>
            <a:normAutofit/>
          </a:bodyPr>
          <a:lstStyle/>
          <a:p>
            <a:pPr algn="l"/>
            <a:r>
              <a:rPr lang="en-US" sz="600" b="1" dirty="0">
                <a:solidFill>
                  <a:srgbClr val="FF0000"/>
                </a:solidFill>
                <a:latin typeface="Arial" pitchFamily="34" charset="0"/>
                <a:cs typeface="Arial" pitchFamily="34" charset="0"/>
              </a:rPr>
              <a:t>void </a:t>
            </a:r>
            <a:r>
              <a:rPr lang="en-US" sz="600" b="1" dirty="0" err="1">
                <a:solidFill>
                  <a:srgbClr val="FF0000"/>
                </a:solidFill>
                <a:latin typeface="Arial" pitchFamily="34" charset="0"/>
                <a:cs typeface="Arial" pitchFamily="34" charset="0"/>
              </a:rPr>
              <a:t>gotoxy</a:t>
            </a:r>
            <a:r>
              <a:rPr lang="en-US" sz="600" b="1" dirty="0">
                <a:solidFill>
                  <a:srgbClr val="FF0000"/>
                </a:solidFill>
                <a:latin typeface="Arial" pitchFamily="34" charset="0"/>
                <a:cs typeface="Arial" pitchFamily="34" charset="0"/>
              </a:rPr>
              <a:t>(int </a:t>
            </a:r>
            <a:r>
              <a:rPr lang="en-US" sz="600" b="1" dirty="0" err="1">
                <a:solidFill>
                  <a:srgbClr val="FF0000"/>
                </a:solidFill>
                <a:latin typeface="Arial" pitchFamily="34" charset="0"/>
                <a:cs typeface="Arial" pitchFamily="34" charset="0"/>
              </a:rPr>
              <a:t>x,int</a:t>
            </a:r>
            <a:r>
              <a:rPr lang="en-US" sz="600" b="1" dirty="0">
                <a:solidFill>
                  <a:srgbClr val="FF0000"/>
                </a:solidFill>
                <a:latin typeface="Arial" pitchFamily="34" charset="0"/>
                <a:cs typeface="Arial" pitchFamily="34" charset="0"/>
              </a:rPr>
              <a:t> y)</a:t>
            </a:r>
          </a:p>
          <a:p>
            <a:pPr algn="l"/>
            <a:r>
              <a:rPr lang="en-US" sz="600" b="1" dirty="0">
                <a:solidFill>
                  <a:srgbClr val="FF0000"/>
                </a:solidFill>
                <a:latin typeface="Arial" pitchFamily="34" charset="0"/>
                <a:cs typeface="Arial" pitchFamily="34" charset="0"/>
              </a:rPr>
              <a:t>{</a:t>
            </a:r>
          </a:p>
          <a:p>
            <a:pPr algn="l"/>
            <a:r>
              <a:rPr lang="en-US" sz="600" b="1" dirty="0">
                <a:solidFill>
                  <a:srgbClr val="FF0000"/>
                </a:solidFill>
                <a:latin typeface="Arial" pitchFamily="34" charset="0"/>
                <a:cs typeface="Arial" pitchFamily="34" charset="0"/>
              </a:rPr>
              <a:t>    COORD c;</a:t>
            </a:r>
          </a:p>
          <a:p>
            <a:pPr algn="l"/>
            <a:r>
              <a:rPr lang="en-US" sz="600" b="1" dirty="0">
                <a:solidFill>
                  <a:srgbClr val="FF0000"/>
                </a:solidFill>
                <a:latin typeface="Arial" pitchFamily="34" charset="0"/>
                <a:cs typeface="Arial" pitchFamily="34" charset="0"/>
              </a:rPr>
              <a:t>    </a:t>
            </a:r>
            <a:r>
              <a:rPr lang="en-US" sz="600" b="1" dirty="0" err="1">
                <a:solidFill>
                  <a:srgbClr val="FF0000"/>
                </a:solidFill>
                <a:latin typeface="Arial" pitchFamily="34" charset="0"/>
                <a:cs typeface="Arial" pitchFamily="34" charset="0"/>
              </a:rPr>
              <a:t>c.X</a:t>
            </a:r>
            <a:r>
              <a:rPr lang="en-US" sz="600" b="1" dirty="0">
                <a:solidFill>
                  <a:srgbClr val="FF0000"/>
                </a:solidFill>
                <a:latin typeface="Arial" pitchFamily="34" charset="0"/>
                <a:cs typeface="Arial" pitchFamily="34" charset="0"/>
              </a:rPr>
              <a:t>=x;</a:t>
            </a:r>
          </a:p>
          <a:p>
            <a:pPr algn="l"/>
            <a:r>
              <a:rPr lang="en-US" sz="600" b="1" dirty="0">
                <a:solidFill>
                  <a:srgbClr val="FF0000"/>
                </a:solidFill>
                <a:latin typeface="Arial" pitchFamily="34" charset="0"/>
                <a:cs typeface="Arial" pitchFamily="34" charset="0"/>
              </a:rPr>
              <a:t>    </a:t>
            </a:r>
            <a:r>
              <a:rPr lang="en-US" sz="600" b="1" dirty="0" err="1">
                <a:solidFill>
                  <a:srgbClr val="FF0000"/>
                </a:solidFill>
                <a:latin typeface="Arial" pitchFamily="34" charset="0"/>
                <a:cs typeface="Arial" pitchFamily="34" charset="0"/>
              </a:rPr>
              <a:t>c.Y</a:t>
            </a:r>
            <a:r>
              <a:rPr lang="en-US" sz="600" b="1" dirty="0">
                <a:solidFill>
                  <a:srgbClr val="FF0000"/>
                </a:solidFill>
                <a:latin typeface="Arial" pitchFamily="34" charset="0"/>
                <a:cs typeface="Arial" pitchFamily="34" charset="0"/>
              </a:rPr>
              <a:t>=y;</a:t>
            </a:r>
          </a:p>
          <a:p>
            <a:pPr algn="l"/>
            <a:r>
              <a:rPr lang="en-US" sz="600" b="1" dirty="0">
                <a:solidFill>
                  <a:srgbClr val="FF0000"/>
                </a:solidFill>
                <a:latin typeface="Arial" pitchFamily="34" charset="0"/>
                <a:cs typeface="Arial" pitchFamily="34" charset="0"/>
              </a:rPr>
              <a:t>    </a:t>
            </a:r>
            <a:r>
              <a:rPr lang="en-US" sz="600" b="1" dirty="0" err="1">
                <a:solidFill>
                  <a:srgbClr val="FF0000"/>
                </a:solidFill>
                <a:latin typeface="Arial" pitchFamily="34" charset="0"/>
                <a:cs typeface="Arial" pitchFamily="34" charset="0"/>
              </a:rPr>
              <a:t>SetConsoleCursorPosition</a:t>
            </a:r>
            <a:r>
              <a:rPr lang="en-US" sz="600" b="1" dirty="0">
                <a:solidFill>
                  <a:srgbClr val="FF0000"/>
                </a:solidFill>
                <a:latin typeface="Arial" pitchFamily="34" charset="0"/>
                <a:cs typeface="Arial" pitchFamily="34" charset="0"/>
              </a:rPr>
              <a:t>(</a:t>
            </a:r>
            <a:r>
              <a:rPr lang="en-US" sz="600" b="1" dirty="0" err="1">
                <a:solidFill>
                  <a:srgbClr val="FF0000"/>
                </a:solidFill>
                <a:latin typeface="Arial" pitchFamily="34" charset="0"/>
                <a:cs typeface="Arial" pitchFamily="34" charset="0"/>
              </a:rPr>
              <a:t>GetStdHandle</a:t>
            </a:r>
            <a:r>
              <a:rPr lang="en-US" sz="600" b="1" dirty="0">
                <a:solidFill>
                  <a:srgbClr val="FF0000"/>
                </a:solidFill>
                <a:latin typeface="Arial" pitchFamily="34" charset="0"/>
                <a:cs typeface="Arial" pitchFamily="34" charset="0"/>
              </a:rPr>
              <a:t>(STD_OUTPUT_HANDLE),c);</a:t>
            </a:r>
          </a:p>
          <a:p>
            <a:pPr algn="l"/>
            <a:r>
              <a:rPr lang="en-US" sz="600" b="1" dirty="0">
                <a:solidFill>
                  <a:srgbClr val="FF0000"/>
                </a:solidFill>
                <a:latin typeface="Arial" pitchFamily="34" charset="0"/>
                <a:cs typeface="Arial" pitchFamily="34" charset="0"/>
              </a:rPr>
              <a:t>}</a:t>
            </a:r>
          </a:p>
          <a:p>
            <a:pPr algn="l"/>
            <a:endParaRPr lang="en-US" sz="600" b="1" dirty="0">
              <a:solidFill>
                <a:srgbClr val="FF0000"/>
              </a:solidFill>
              <a:latin typeface="Arial" pitchFamily="34" charset="0"/>
              <a:cs typeface="Arial" pitchFamily="34" charset="0"/>
            </a:endParaRPr>
          </a:p>
          <a:p>
            <a:pPr algn="l"/>
            <a:r>
              <a:rPr lang="en-US" sz="600" b="1" dirty="0">
                <a:solidFill>
                  <a:srgbClr val="FF0000"/>
                </a:solidFill>
                <a:latin typeface="Arial" pitchFamily="34" charset="0"/>
                <a:cs typeface="Arial" pitchFamily="34" charset="0"/>
              </a:rPr>
              <a:t>void </a:t>
            </a:r>
            <a:r>
              <a:rPr lang="en-US" sz="600" b="1" dirty="0" err="1">
                <a:solidFill>
                  <a:srgbClr val="FF0000"/>
                </a:solidFill>
                <a:latin typeface="Arial" pitchFamily="34" charset="0"/>
                <a:cs typeface="Arial" pitchFamily="34" charset="0"/>
              </a:rPr>
              <a:t>aboutthegame</a:t>
            </a:r>
            <a:r>
              <a:rPr lang="en-US" sz="600" b="1" dirty="0">
                <a:solidFill>
                  <a:srgbClr val="FF0000"/>
                </a:solidFill>
                <a:latin typeface="Arial" pitchFamily="34" charset="0"/>
                <a:cs typeface="Arial" pitchFamily="34" charset="0"/>
              </a:rPr>
              <a:t>()</a:t>
            </a:r>
          </a:p>
          <a:p>
            <a:pPr algn="l"/>
            <a:r>
              <a:rPr lang="en-US" sz="600" b="1" dirty="0">
                <a:solidFill>
                  <a:srgbClr val="FF0000"/>
                </a:solidFill>
                <a:latin typeface="Arial" pitchFamily="34" charset="0"/>
                <a:cs typeface="Arial" pitchFamily="34" charset="0"/>
              </a:rPr>
              <a:t>{</a:t>
            </a:r>
          </a:p>
          <a:p>
            <a:pPr algn="l"/>
            <a:r>
              <a:rPr lang="en-US" sz="600" b="1" dirty="0">
                <a:solidFill>
                  <a:srgbClr val="FF0000"/>
                </a:solidFill>
                <a:latin typeface="Arial" pitchFamily="34" charset="0"/>
                <a:cs typeface="Arial" pitchFamily="34" charset="0"/>
              </a:rPr>
              <a:t>    </a:t>
            </a:r>
            <a:r>
              <a:rPr lang="en-US" sz="600" b="1" dirty="0" err="1">
                <a:solidFill>
                  <a:srgbClr val="FF0000"/>
                </a:solidFill>
                <a:latin typeface="Arial" pitchFamily="34" charset="0"/>
                <a:cs typeface="Arial" pitchFamily="34" charset="0"/>
              </a:rPr>
              <a:t>printf</a:t>
            </a:r>
            <a:r>
              <a:rPr lang="en-US" sz="600" b="1" dirty="0">
                <a:solidFill>
                  <a:srgbClr val="FF0000"/>
                </a:solidFill>
                <a:latin typeface="Arial" pitchFamily="34" charset="0"/>
                <a:cs typeface="Arial" pitchFamily="34" charset="0"/>
              </a:rPr>
              <a:t>("If your looking for a simple strategy game that can be played with just about anyone, including young children, RATTIC is for you.\n");</a:t>
            </a:r>
          </a:p>
          <a:p>
            <a:pPr algn="l"/>
            <a:r>
              <a:rPr lang="en-US" sz="600" b="1" dirty="0">
                <a:solidFill>
                  <a:srgbClr val="FF0000"/>
                </a:solidFill>
                <a:latin typeface="Arial" pitchFamily="34" charset="0"/>
                <a:cs typeface="Arial" pitchFamily="34" charset="0"/>
              </a:rPr>
              <a:t>    </a:t>
            </a:r>
            <a:r>
              <a:rPr lang="en-US" sz="600" b="1" dirty="0" err="1">
                <a:solidFill>
                  <a:srgbClr val="FF0000"/>
                </a:solidFill>
                <a:latin typeface="Arial" pitchFamily="34" charset="0"/>
                <a:cs typeface="Arial" pitchFamily="34" charset="0"/>
              </a:rPr>
              <a:t>printf</a:t>
            </a:r>
            <a:r>
              <a:rPr lang="en-US" sz="600" b="1" dirty="0">
                <a:solidFill>
                  <a:srgbClr val="FF0000"/>
                </a:solidFill>
                <a:latin typeface="Arial" pitchFamily="34" charset="0"/>
                <a:cs typeface="Arial" pitchFamily="34" charset="0"/>
              </a:rPr>
              <a:t>("RATTIC is a combination of word (</a:t>
            </a:r>
            <a:r>
              <a:rPr lang="en-US" sz="600" b="1" dirty="0" err="1">
                <a:solidFill>
                  <a:srgbClr val="FF0000"/>
                </a:solidFill>
                <a:latin typeface="Arial" pitchFamily="34" charset="0"/>
                <a:cs typeface="Arial" pitchFamily="34" charset="0"/>
              </a:rPr>
              <a:t>RaT</a:t>
            </a:r>
            <a:r>
              <a:rPr lang="en-US" sz="600" b="1" dirty="0">
                <a:solidFill>
                  <a:srgbClr val="FF0000"/>
                </a:solidFill>
                <a:latin typeface="Arial" pitchFamily="34" charset="0"/>
                <a:cs typeface="Arial" pitchFamily="34" charset="0"/>
              </a:rPr>
              <a:t>) and (Tactics) meaning technique usually used in multiplayer games.\n");</a:t>
            </a:r>
          </a:p>
          <a:p>
            <a:pPr algn="l"/>
            <a:r>
              <a:rPr lang="en-US" sz="600" b="1" dirty="0">
                <a:solidFill>
                  <a:srgbClr val="FF0000"/>
                </a:solidFill>
                <a:latin typeface="Arial" pitchFamily="34" charset="0"/>
                <a:cs typeface="Arial" pitchFamily="34" charset="0"/>
              </a:rPr>
              <a:t>    </a:t>
            </a:r>
            <a:r>
              <a:rPr lang="en-US" sz="600" b="1" dirty="0" err="1">
                <a:solidFill>
                  <a:srgbClr val="FF0000"/>
                </a:solidFill>
                <a:latin typeface="Arial" pitchFamily="34" charset="0"/>
                <a:cs typeface="Arial" pitchFamily="34" charset="0"/>
              </a:rPr>
              <a:t>printf</a:t>
            </a:r>
            <a:r>
              <a:rPr lang="en-US" sz="600" b="1" dirty="0">
                <a:solidFill>
                  <a:srgbClr val="FF0000"/>
                </a:solidFill>
                <a:latin typeface="Arial" pitchFamily="34" charset="0"/>
                <a:cs typeface="Arial" pitchFamily="34" charset="0"/>
              </a:rPr>
              <a:t>("It is an abstract strategy board game.\n");</a:t>
            </a:r>
          </a:p>
          <a:p>
            <a:pPr algn="l"/>
            <a:r>
              <a:rPr lang="en-US" sz="600" b="1" dirty="0">
                <a:solidFill>
                  <a:srgbClr val="FF0000"/>
                </a:solidFill>
                <a:latin typeface="Arial" pitchFamily="34" charset="0"/>
                <a:cs typeface="Arial" pitchFamily="34" charset="0"/>
              </a:rPr>
              <a:t>    </a:t>
            </a:r>
            <a:r>
              <a:rPr lang="en-US" sz="600" b="1" dirty="0" err="1">
                <a:solidFill>
                  <a:srgbClr val="FF0000"/>
                </a:solidFill>
                <a:latin typeface="Arial" pitchFamily="34" charset="0"/>
                <a:cs typeface="Arial" pitchFamily="34" charset="0"/>
              </a:rPr>
              <a:t>printf</a:t>
            </a:r>
            <a:r>
              <a:rPr lang="en-US" sz="600" b="1" dirty="0">
                <a:solidFill>
                  <a:srgbClr val="FF0000"/>
                </a:solidFill>
                <a:latin typeface="Arial" pitchFamily="34" charset="0"/>
                <a:cs typeface="Arial" pitchFamily="34" charset="0"/>
              </a:rPr>
              <a:t>("The idea of this game has been taken from a Japanese game (</a:t>
            </a:r>
            <a:r>
              <a:rPr lang="en-US" sz="600" b="1" dirty="0" err="1">
                <a:solidFill>
                  <a:srgbClr val="FF0000"/>
                </a:solidFill>
                <a:latin typeface="Arial" pitchFamily="34" charset="0"/>
                <a:cs typeface="Arial" pitchFamily="34" charset="0"/>
              </a:rPr>
              <a:t>Gomoku</a:t>
            </a:r>
            <a:r>
              <a:rPr lang="en-US" sz="600" b="1" dirty="0">
                <a:solidFill>
                  <a:srgbClr val="FF0000"/>
                </a:solidFill>
                <a:latin typeface="Arial" pitchFamily="34" charset="0"/>
                <a:cs typeface="Arial" pitchFamily="34" charset="0"/>
              </a:rPr>
              <a:t>).\n");</a:t>
            </a:r>
          </a:p>
          <a:p>
            <a:pPr algn="l"/>
            <a:r>
              <a:rPr lang="en-US" sz="600" b="1" dirty="0">
                <a:solidFill>
                  <a:srgbClr val="FF0000"/>
                </a:solidFill>
                <a:latin typeface="Arial" pitchFamily="34" charset="0"/>
                <a:cs typeface="Arial" pitchFamily="34" charset="0"/>
              </a:rPr>
              <a:t>    </a:t>
            </a:r>
            <a:r>
              <a:rPr lang="en-US" sz="600" b="1" dirty="0" err="1">
                <a:solidFill>
                  <a:srgbClr val="FF0000"/>
                </a:solidFill>
                <a:latin typeface="Arial" pitchFamily="34" charset="0"/>
                <a:cs typeface="Arial" pitchFamily="34" charset="0"/>
              </a:rPr>
              <a:t>printf</a:t>
            </a:r>
            <a:r>
              <a:rPr lang="en-US" sz="600" b="1" dirty="0">
                <a:solidFill>
                  <a:srgbClr val="FF0000"/>
                </a:solidFill>
                <a:latin typeface="Arial" pitchFamily="34" charset="0"/>
                <a:cs typeface="Arial" pitchFamily="34" charset="0"/>
              </a:rPr>
              <a:t>("It is FREE!\n");</a:t>
            </a:r>
          </a:p>
          <a:p>
            <a:pPr algn="l"/>
            <a:r>
              <a:rPr lang="en-US" sz="600" b="1" dirty="0">
                <a:solidFill>
                  <a:srgbClr val="FF0000"/>
                </a:solidFill>
                <a:latin typeface="Arial" pitchFamily="34" charset="0"/>
                <a:cs typeface="Arial" pitchFamily="34" charset="0"/>
              </a:rPr>
              <a:t>    </a:t>
            </a:r>
            <a:r>
              <a:rPr lang="en-US" sz="600" b="1" dirty="0" err="1">
                <a:solidFill>
                  <a:srgbClr val="FF0000"/>
                </a:solidFill>
                <a:latin typeface="Arial" pitchFamily="34" charset="0"/>
                <a:cs typeface="Arial" pitchFamily="34" charset="0"/>
              </a:rPr>
              <a:t>printf</a:t>
            </a:r>
            <a:r>
              <a:rPr lang="en-US" sz="600" b="1" dirty="0">
                <a:solidFill>
                  <a:srgbClr val="FF0000"/>
                </a:solidFill>
                <a:latin typeface="Arial" pitchFamily="34" charset="0"/>
                <a:cs typeface="Arial" pitchFamily="34" charset="0"/>
              </a:rPr>
              <a:t>("Put your strategy skills to the test and see if you have what it takes to outsmart your opponents.\n");</a:t>
            </a:r>
          </a:p>
          <a:p>
            <a:pPr algn="l"/>
            <a:r>
              <a:rPr lang="en-US" sz="600" b="1" dirty="0">
                <a:solidFill>
                  <a:srgbClr val="FF0000"/>
                </a:solidFill>
                <a:latin typeface="Arial" pitchFamily="34" charset="0"/>
                <a:cs typeface="Arial" pitchFamily="34" charset="0"/>
              </a:rPr>
              <a:t>    </a:t>
            </a:r>
            <a:r>
              <a:rPr lang="en-US" sz="600" b="1" dirty="0" err="1">
                <a:solidFill>
                  <a:srgbClr val="FF0000"/>
                </a:solidFill>
                <a:latin typeface="Arial" pitchFamily="34" charset="0"/>
                <a:cs typeface="Arial" pitchFamily="34" charset="0"/>
              </a:rPr>
              <a:t>printf</a:t>
            </a:r>
            <a:r>
              <a:rPr lang="en-US" sz="600" b="1" dirty="0">
                <a:solidFill>
                  <a:srgbClr val="FF0000"/>
                </a:solidFill>
                <a:latin typeface="Arial" pitchFamily="34" charset="0"/>
                <a:cs typeface="Arial" pitchFamily="34" charset="0"/>
              </a:rPr>
              <a:t>("The game objective is to place your symbol in the grid and be the first to get 4 symbol in a line either horizontally, vertically, or diagonally to win.\n");</a:t>
            </a:r>
          </a:p>
          <a:p>
            <a:pPr algn="l"/>
            <a:r>
              <a:rPr lang="en-US" sz="600" b="1" dirty="0">
                <a:solidFill>
                  <a:srgbClr val="FF0000"/>
                </a:solidFill>
                <a:latin typeface="Arial" pitchFamily="34" charset="0"/>
                <a:cs typeface="Arial" pitchFamily="34" charset="0"/>
              </a:rPr>
              <a:t>    </a:t>
            </a:r>
            <a:r>
              <a:rPr lang="en-US" sz="600" b="1" dirty="0" err="1">
                <a:solidFill>
                  <a:srgbClr val="FF0000"/>
                </a:solidFill>
                <a:latin typeface="Arial" pitchFamily="34" charset="0"/>
                <a:cs typeface="Arial" pitchFamily="34" charset="0"/>
              </a:rPr>
              <a:t>printf</a:t>
            </a:r>
            <a:r>
              <a:rPr lang="en-US" sz="600" b="1" dirty="0">
                <a:solidFill>
                  <a:srgbClr val="FF0000"/>
                </a:solidFill>
                <a:latin typeface="Arial" pitchFamily="34" charset="0"/>
                <a:cs typeface="Arial" pitchFamily="34" charset="0"/>
              </a:rPr>
              <a:t>("It’s simple, fast, and fun.\n Master the grid!\n");</a:t>
            </a:r>
          </a:p>
          <a:p>
            <a:pPr algn="l"/>
            <a:r>
              <a:rPr lang="en-US" sz="600" b="1" dirty="0">
                <a:solidFill>
                  <a:srgbClr val="FF0000"/>
                </a:solidFill>
                <a:latin typeface="Arial" pitchFamily="34" charset="0"/>
                <a:cs typeface="Arial" pitchFamily="34" charset="0"/>
              </a:rPr>
              <a:t>    </a:t>
            </a:r>
            <a:r>
              <a:rPr lang="en-US" sz="600" b="1" dirty="0" err="1">
                <a:solidFill>
                  <a:srgbClr val="FF0000"/>
                </a:solidFill>
                <a:latin typeface="Arial" pitchFamily="34" charset="0"/>
                <a:cs typeface="Arial" pitchFamily="34" charset="0"/>
              </a:rPr>
              <a:t>printf</a:t>
            </a:r>
            <a:r>
              <a:rPr lang="en-US" sz="600" b="1" dirty="0">
                <a:solidFill>
                  <a:srgbClr val="FF0000"/>
                </a:solidFill>
                <a:latin typeface="Arial" pitchFamily="34" charset="0"/>
                <a:cs typeface="Arial" pitchFamily="34" charset="0"/>
              </a:rPr>
              <a:t>("This game helps children improve hand &amp; eye coordination &amp; strategic thinking skills.\n");</a:t>
            </a:r>
          </a:p>
          <a:p>
            <a:pPr algn="l"/>
            <a:r>
              <a:rPr lang="en-US" sz="600" b="1" dirty="0">
                <a:solidFill>
                  <a:srgbClr val="FF0000"/>
                </a:solidFill>
                <a:latin typeface="Arial" pitchFamily="34" charset="0"/>
                <a:cs typeface="Arial" pitchFamily="34" charset="0"/>
              </a:rPr>
              <a:t>    </a:t>
            </a:r>
            <a:r>
              <a:rPr lang="en-US" sz="600" b="1" dirty="0" err="1">
                <a:solidFill>
                  <a:srgbClr val="FF0000"/>
                </a:solidFill>
                <a:latin typeface="Arial" pitchFamily="34" charset="0"/>
                <a:cs typeface="Arial" pitchFamily="34" charset="0"/>
              </a:rPr>
              <a:t>printf</a:t>
            </a:r>
            <a:r>
              <a:rPr lang="en-US" sz="600" b="1" dirty="0">
                <a:solidFill>
                  <a:srgbClr val="FF0000"/>
                </a:solidFill>
                <a:latin typeface="Arial" pitchFamily="34" charset="0"/>
                <a:cs typeface="Arial" pitchFamily="34" charset="0"/>
              </a:rPr>
              <a:t>("The game is fun and approachable, which makes it accessible for people of all ages.\n");</a:t>
            </a:r>
          </a:p>
          <a:p>
            <a:pPr algn="l"/>
            <a:r>
              <a:rPr lang="en-US" sz="600" b="1" dirty="0">
                <a:solidFill>
                  <a:srgbClr val="FF0000"/>
                </a:solidFill>
                <a:latin typeface="Arial" pitchFamily="34" charset="0"/>
                <a:cs typeface="Arial" pitchFamily="34" charset="0"/>
              </a:rPr>
              <a:t>    </a:t>
            </a:r>
            <a:r>
              <a:rPr lang="en-US" sz="600" b="1" dirty="0" err="1">
                <a:solidFill>
                  <a:srgbClr val="FF0000"/>
                </a:solidFill>
                <a:latin typeface="Arial" pitchFamily="34" charset="0"/>
                <a:cs typeface="Arial" pitchFamily="34" charset="0"/>
              </a:rPr>
              <a:t>printf</a:t>
            </a:r>
            <a:r>
              <a:rPr lang="en-US" sz="600" b="1" dirty="0">
                <a:solidFill>
                  <a:srgbClr val="FF0000"/>
                </a:solidFill>
                <a:latin typeface="Arial" pitchFamily="34" charset="0"/>
                <a:cs typeface="Arial" pitchFamily="34" charset="0"/>
              </a:rPr>
              <a:t>("If you have never played RATTIC, then you are in for a treat.\n");</a:t>
            </a:r>
          </a:p>
          <a:p>
            <a:pPr algn="l"/>
            <a:r>
              <a:rPr lang="en-US" sz="600" b="1" dirty="0">
                <a:solidFill>
                  <a:srgbClr val="FF0000"/>
                </a:solidFill>
                <a:latin typeface="Arial" pitchFamily="34" charset="0"/>
                <a:cs typeface="Arial" pitchFamily="34" charset="0"/>
              </a:rPr>
              <a:t>    </a:t>
            </a:r>
            <a:r>
              <a:rPr lang="en-US" sz="600" b="1" dirty="0" err="1">
                <a:solidFill>
                  <a:srgbClr val="FF0000"/>
                </a:solidFill>
                <a:latin typeface="Arial" pitchFamily="34" charset="0"/>
                <a:cs typeface="Arial" pitchFamily="34" charset="0"/>
              </a:rPr>
              <a:t>printf</a:t>
            </a:r>
            <a:r>
              <a:rPr lang="en-US" sz="600" b="1" dirty="0">
                <a:solidFill>
                  <a:srgbClr val="FF0000"/>
                </a:solidFill>
                <a:latin typeface="Arial" pitchFamily="34" charset="0"/>
                <a:cs typeface="Arial" pitchFamily="34" charset="0"/>
              </a:rPr>
              <a:t>("You will have a blast playing this game with your friends.\n");</a:t>
            </a:r>
          </a:p>
          <a:p>
            <a:pPr algn="l"/>
            <a:r>
              <a:rPr lang="en-US" sz="600" b="1" dirty="0">
                <a:solidFill>
                  <a:srgbClr val="FF0000"/>
                </a:solidFill>
                <a:latin typeface="Arial" pitchFamily="34" charset="0"/>
                <a:cs typeface="Arial" pitchFamily="34" charset="0"/>
              </a:rPr>
              <a:t>    </a:t>
            </a:r>
            <a:r>
              <a:rPr lang="en-US" sz="600" b="1" dirty="0" err="1">
                <a:solidFill>
                  <a:srgbClr val="FF0000"/>
                </a:solidFill>
                <a:latin typeface="Arial" pitchFamily="34" charset="0"/>
                <a:cs typeface="Arial" pitchFamily="34" charset="0"/>
              </a:rPr>
              <a:t>printf</a:t>
            </a:r>
            <a:r>
              <a:rPr lang="en-US" sz="600" b="1" dirty="0">
                <a:solidFill>
                  <a:srgbClr val="FF0000"/>
                </a:solidFill>
                <a:latin typeface="Arial" pitchFamily="34" charset="0"/>
                <a:cs typeface="Arial" pitchFamily="34" charset="0"/>
              </a:rPr>
              <a:t>("Want a fun way to pass the time?\n");</a:t>
            </a:r>
          </a:p>
          <a:p>
            <a:pPr algn="l"/>
            <a:r>
              <a:rPr lang="en-US" sz="600" b="1" dirty="0">
                <a:solidFill>
                  <a:srgbClr val="FF0000"/>
                </a:solidFill>
                <a:latin typeface="Arial" pitchFamily="34" charset="0"/>
                <a:cs typeface="Arial" pitchFamily="34" charset="0"/>
              </a:rPr>
              <a:t>    </a:t>
            </a:r>
            <a:r>
              <a:rPr lang="en-US" sz="600" b="1" dirty="0" err="1">
                <a:solidFill>
                  <a:srgbClr val="FF0000"/>
                </a:solidFill>
                <a:latin typeface="Arial" pitchFamily="34" charset="0"/>
                <a:cs typeface="Arial" pitchFamily="34" charset="0"/>
              </a:rPr>
              <a:t>printf</a:t>
            </a:r>
            <a:r>
              <a:rPr lang="en-US" sz="600" b="1" dirty="0">
                <a:solidFill>
                  <a:srgbClr val="FF0000"/>
                </a:solidFill>
                <a:latin typeface="Arial" pitchFamily="34" charset="0"/>
                <a:cs typeface="Arial" pitchFamily="34" charset="0"/>
              </a:rPr>
              <a:t>("Try your hand at RATTIC game that tests your skills in strategy, creativity, and luck!\n\n\n");</a:t>
            </a:r>
          </a:p>
          <a:p>
            <a:pPr algn="l"/>
            <a:r>
              <a:rPr lang="en-US" sz="600" b="1" dirty="0">
                <a:solidFill>
                  <a:srgbClr val="FF0000"/>
                </a:solidFill>
                <a:latin typeface="Arial" pitchFamily="34" charset="0"/>
                <a:cs typeface="Arial" pitchFamily="34" charset="0"/>
              </a:rPr>
              <a:t>    </a:t>
            </a:r>
            <a:r>
              <a:rPr lang="en-US" sz="600" b="1" dirty="0" err="1">
                <a:solidFill>
                  <a:srgbClr val="FF0000"/>
                </a:solidFill>
                <a:latin typeface="Arial" pitchFamily="34" charset="0"/>
                <a:cs typeface="Arial" pitchFamily="34" charset="0"/>
              </a:rPr>
              <a:t>printf</a:t>
            </a:r>
            <a:r>
              <a:rPr lang="en-US" sz="600" b="1" dirty="0">
                <a:solidFill>
                  <a:srgbClr val="FF0000"/>
                </a:solidFill>
                <a:latin typeface="Arial" pitchFamily="34" charset="0"/>
                <a:cs typeface="Arial" pitchFamily="34" charset="0"/>
              </a:rPr>
              <a:t>("**** RATTIC Features ****\n\n6X7 game grid.\</a:t>
            </a:r>
            <a:r>
              <a:rPr lang="en-US" sz="600" b="1" dirty="0" err="1">
                <a:solidFill>
                  <a:srgbClr val="FF0000"/>
                </a:solidFill>
                <a:latin typeface="Arial" pitchFamily="34" charset="0"/>
                <a:cs typeface="Arial" pitchFamily="34" charset="0"/>
              </a:rPr>
              <a:t>nBeautiful</a:t>
            </a:r>
            <a:r>
              <a:rPr lang="en-US" sz="600" b="1" dirty="0">
                <a:solidFill>
                  <a:srgbClr val="FF0000"/>
                </a:solidFill>
                <a:latin typeface="Arial" pitchFamily="34" charset="0"/>
                <a:cs typeface="Arial" pitchFamily="34" charset="0"/>
              </a:rPr>
              <a:t> and simple user interface.\</a:t>
            </a:r>
            <a:r>
              <a:rPr lang="en-US" sz="600" b="1" dirty="0" err="1">
                <a:solidFill>
                  <a:srgbClr val="FF0000"/>
                </a:solidFill>
                <a:latin typeface="Arial" pitchFamily="34" charset="0"/>
                <a:cs typeface="Arial" pitchFamily="34" charset="0"/>
              </a:rPr>
              <a:t>nFast</a:t>
            </a:r>
            <a:r>
              <a:rPr lang="en-US" sz="600" b="1" dirty="0">
                <a:solidFill>
                  <a:srgbClr val="FF0000"/>
                </a:solidFill>
                <a:latin typeface="Arial" pitchFamily="34" charset="0"/>
                <a:cs typeface="Arial" pitchFamily="34" charset="0"/>
              </a:rPr>
              <a:t> Paced Gameplay.\</a:t>
            </a:r>
            <a:r>
              <a:rPr lang="en-US" sz="600" b="1" dirty="0" err="1">
                <a:solidFill>
                  <a:srgbClr val="FF0000"/>
                </a:solidFill>
                <a:latin typeface="Arial" pitchFamily="34" charset="0"/>
                <a:cs typeface="Arial" pitchFamily="34" charset="0"/>
              </a:rPr>
              <a:t>nThis</a:t>
            </a:r>
            <a:r>
              <a:rPr lang="en-US" sz="600" b="1" dirty="0">
                <a:solidFill>
                  <a:srgbClr val="FF0000"/>
                </a:solidFill>
                <a:latin typeface="Arial" pitchFamily="34" charset="0"/>
                <a:cs typeface="Arial" pitchFamily="34" charset="0"/>
              </a:rPr>
              <a:t> game is made with the help of “C program”.\n\n\n");</a:t>
            </a:r>
          </a:p>
          <a:p>
            <a:pPr algn="l"/>
            <a:r>
              <a:rPr lang="en-US" sz="600" b="1" dirty="0">
                <a:solidFill>
                  <a:srgbClr val="FF0000"/>
                </a:solidFill>
                <a:latin typeface="Arial" pitchFamily="34" charset="0"/>
                <a:cs typeface="Arial" pitchFamily="34" charset="0"/>
              </a:rPr>
              <a:t>    </a:t>
            </a:r>
            <a:r>
              <a:rPr lang="en-US" sz="600" b="1" dirty="0" err="1">
                <a:solidFill>
                  <a:srgbClr val="FF0000"/>
                </a:solidFill>
                <a:latin typeface="Arial" pitchFamily="34" charset="0"/>
                <a:cs typeface="Arial" pitchFamily="34" charset="0"/>
              </a:rPr>
              <a:t>printf</a:t>
            </a:r>
            <a:r>
              <a:rPr lang="en-US" sz="600" b="1" dirty="0">
                <a:solidFill>
                  <a:srgbClr val="FF0000"/>
                </a:solidFill>
                <a:latin typeface="Arial" pitchFamily="34" charset="0"/>
                <a:cs typeface="Arial" pitchFamily="34" charset="0"/>
              </a:rPr>
              <a:t>("*****About The Developer*****\n\n     ***GAME CREDITS***\n  !!!!!The Seven Amigo!!!!!\n\n");</a:t>
            </a:r>
          </a:p>
          <a:p>
            <a:pPr algn="l"/>
            <a:r>
              <a:rPr lang="en-US" sz="600" b="1" dirty="0">
                <a:solidFill>
                  <a:srgbClr val="FF0000"/>
                </a:solidFill>
                <a:latin typeface="Arial" pitchFamily="34" charset="0"/>
                <a:cs typeface="Arial" pitchFamily="34" charset="0"/>
              </a:rPr>
              <a:t>    </a:t>
            </a:r>
            <a:r>
              <a:rPr lang="en-US" sz="600" b="1" dirty="0" err="1">
                <a:solidFill>
                  <a:srgbClr val="FF0000"/>
                </a:solidFill>
                <a:latin typeface="Arial" pitchFamily="34" charset="0"/>
                <a:cs typeface="Arial" pitchFamily="34" charset="0"/>
              </a:rPr>
              <a:t>printf</a:t>
            </a:r>
            <a:r>
              <a:rPr lang="en-US" sz="600" b="1" dirty="0">
                <a:solidFill>
                  <a:srgbClr val="FF0000"/>
                </a:solidFill>
                <a:latin typeface="Arial" pitchFamily="34" charset="0"/>
                <a:cs typeface="Arial" pitchFamily="34" charset="0"/>
              </a:rPr>
              <a:t>("</a:t>
            </a:r>
            <a:r>
              <a:rPr lang="en-US" sz="600" b="1" dirty="0" err="1">
                <a:solidFill>
                  <a:srgbClr val="FF0000"/>
                </a:solidFill>
                <a:latin typeface="Arial" pitchFamily="34" charset="0"/>
                <a:cs typeface="Arial" pitchFamily="34" charset="0"/>
              </a:rPr>
              <a:t>S.No</a:t>
            </a:r>
            <a:r>
              <a:rPr lang="en-US" sz="600" b="1" dirty="0">
                <a:solidFill>
                  <a:srgbClr val="FF0000"/>
                </a:solidFill>
                <a:latin typeface="Arial" pitchFamily="34" charset="0"/>
                <a:cs typeface="Arial" pitchFamily="34" charset="0"/>
              </a:rPr>
              <a:t>.  Roll No.   Name             </a:t>
            </a:r>
            <a:r>
              <a:rPr lang="en-US" sz="600" b="1" dirty="0" err="1">
                <a:solidFill>
                  <a:srgbClr val="FF0000"/>
                </a:solidFill>
                <a:latin typeface="Arial" pitchFamily="34" charset="0"/>
                <a:cs typeface="Arial" pitchFamily="34" charset="0"/>
              </a:rPr>
              <a:t>Reg.No</a:t>
            </a:r>
            <a:r>
              <a:rPr lang="en-US" sz="600" b="1" dirty="0">
                <a:solidFill>
                  <a:srgbClr val="FF0000"/>
                </a:solidFill>
                <a:latin typeface="Arial" pitchFamily="34" charset="0"/>
                <a:cs typeface="Arial" pitchFamily="34" charset="0"/>
              </a:rPr>
              <a:t>.\n");</a:t>
            </a:r>
          </a:p>
          <a:p>
            <a:pPr algn="l"/>
            <a:r>
              <a:rPr lang="en-US" sz="600" b="1" dirty="0">
                <a:solidFill>
                  <a:srgbClr val="FF0000"/>
                </a:solidFill>
                <a:latin typeface="Arial" pitchFamily="34" charset="0"/>
                <a:cs typeface="Arial" pitchFamily="34" charset="0"/>
              </a:rPr>
              <a:t>    </a:t>
            </a:r>
            <a:r>
              <a:rPr lang="en-US" sz="600" b="1" dirty="0" err="1">
                <a:solidFill>
                  <a:srgbClr val="FF0000"/>
                </a:solidFill>
                <a:latin typeface="Arial" pitchFamily="34" charset="0"/>
                <a:cs typeface="Arial" pitchFamily="34" charset="0"/>
              </a:rPr>
              <a:t>printf</a:t>
            </a:r>
            <a:r>
              <a:rPr lang="en-US" sz="600" b="1" dirty="0">
                <a:solidFill>
                  <a:srgbClr val="FF0000"/>
                </a:solidFill>
                <a:latin typeface="Arial" pitchFamily="34" charset="0"/>
                <a:cs typeface="Arial" pitchFamily="34" charset="0"/>
              </a:rPr>
              <a:t>("1.     18-CS-01   SHIVANSH SAGAR   18105111016\n");</a:t>
            </a:r>
          </a:p>
          <a:p>
            <a:pPr algn="l"/>
            <a:r>
              <a:rPr lang="en-US" sz="600" b="1" dirty="0">
                <a:solidFill>
                  <a:srgbClr val="FF0000"/>
                </a:solidFill>
                <a:latin typeface="Arial" pitchFamily="34" charset="0"/>
                <a:cs typeface="Arial" pitchFamily="34" charset="0"/>
              </a:rPr>
              <a:t>    </a:t>
            </a:r>
            <a:r>
              <a:rPr lang="en-US" sz="600" b="1" dirty="0" err="1">
                <a:solidFill>
                  <a:srgbClr val="FF0000"/>
                </a:solidFill>
                <a:latin typeface="Arial" pitchFamily="34" charset="0"/>
                <a:cs typeface="Arial" pitchFamily="34" charset="0"/>
              </a:rPr>
              <a:t>printf</a:t>
            </a:r>
            <a:r>
              <a:rPr lang="en-US" sz="600" b="1" dirty="0">
                <a:solidFill>
                  <a:srgbClr val="FF0000"/>
                </a:solidFill>
                <a:latin typeface="Arial" pitchFamily="34" charset="0"/>
                <a:cs typeface="Arial" pitchFamily="34" charset="0"/>
              </a:rPr>
              <a:t>("2.     18-CS-04   JEMINI KUMAR     18105111019\n");</a:t>
            </a:r>
          </a:p>
          <a:p>
            <a:pPr algn="l"/>
            <a:r>
              <a:rPr lang="en-US" sz="600" b="1" dirty="0">
                <a:solidFill>
                  <a:srgbClr val="FF0000"/>
                </a:solidFill>
                <a:latin typeface="Arial" pitchFamily="34" charset="0"/>
                <a:cs typeface="Arial" pitchFamily="34" charset="0"/>
              </a:rPr>
              <a:t>    </a:t>
            </a:r>
            <a:r>
              <a:rPr lang="en-US" sz="600" b="1" dirty="0" err="1">
                <a:solidFill>
                  <a:srgbClr val="FF0000"/>
                </a:solidFill>
                <a:latin typeface="Arial" pitchFamily="34" charset="0"/>
                <a:cs typeface="Arial" pitchFamily="34" charset="0"/>
              </a:rPr>
              <a:t>printf</a:t>
            </a:r>
            <a:r>
              <a:rPr lang="en-US" sz="600" b="1" dirty="0">
                <a:solidFill>
                  <a:srgbClr val="FF0000"/>
                </a:solidFill>
                <a:latin typeface="Arial" pitchFamily="34" charset="0"/>
                <a:cs typeface="Arial" pitchFamily="34" charset="0"/>
              </a:rPr>
              <a:t>("3.     18-CS-18   SHUBHAM KUMAR    18105111021\n");</a:t>
            </a:r>
          </a:p>
          <a:p>
            <a:pPr algn="l"/>
            <a:r>
              <a:rPr lang="en-US" sz="600" b="1" dirty="0">
                <a:solidFill>
                  <a:srgbClr val="FF0000"/>
                </a:solidFill>
                <a:latin typeface="Arial" pitchFamily="34" charset="0"/>
                <a:cs typeface="Arial" pitchFamily="34" charset="0"/>
              </a:rPr>
              <a:t>    </a:t>
            </a:r>
            <a:r>
              <a:rPr lang="en-US" sz="600" b="1" dirty="0" err="1">
                <a:solidFill>
                  <a:srgbClr val="FF0000"/>
                </a:solidFill>
                <a:latin typeface="Arial" pitchFamily="34" charset="0"/>
                <a:cs typeface="Arial" pitchFamily="34" charset="0"/>
              </a:rPr>
              <a:t>printf</a:t>
            </a:r>
            <a:r>
              <a:rPr lang="en-US" sz="600" b="1" dirty="0">
                <a:solidFill>
                  <a:srgbClr val="FF0000"/>
                </a:solidFill>
                <a:latin typeface="Arial" pitchFamily="34" charset="0"/>
                <a:cs typeface="Arial" pitchFamily="34" charset="0"/>
              </a:rPr>
              <a:t>("4.     18-CS-52   PRAGATI          18105111034\n");</a:t>
            </a:r>
          </a:p>
          <a:p>
            <a:pPr algn="l"/>
            <a:r>
              <a:rPr lang="en-US" sz="600" b="1" dirty="0">
                <a:solidFill>
                  <a:srgbClr val="FF0000"/>
                </a:solidFill>
                <a:latin typeface="Arial" pitchFamily="34" charset="0"/>
                <a:cs typeface="Arial" pitchFamily="34" charset="0"/>
              </a:rPr>
              <a:t>    </a:t>
            </a:r>
            <a:r>
              <a:rPr lang="en-US" sz="600" b="1" dirty="0" err="1">
                <a:solidFill>
                  <a:srgbClr val="FF0000"/>
                </a:solidFill>
                <a:latin typeface="Arial" pitchFamily="34" charset="0"/>
                <a:cs typeface="Arial" pitchFamily="34" charset="0"/>
              </a:rPr>
              <a:t>printf</a:t>
            </a:r>
            <a:r>
              <a:rPr lang="en-US" sz="600" b="1" dirty="0">
                <a:solidFill>
                  <a:srgbClr val="FF0000"/>
                </a:solidFill>
                <a:latin typeface="Arial" pitchFamily="34" charset="0"/>
                <a:cs typeface="Arial" pitchFamily="34" charset="0"/>
              </a:rPr>
              <a:t>("5.     18-CS-57   POOJA PRIYA      18105111033\n");</a:t>
            </a:r>
          </a:p>
          <a:p>
            <a:pPr algn="l"/>
            <a:r>
              <a:rPr lang="en-US" sz="600" b="1" dirty="0">
                <a:solidFill>
                  <a:srgbClr val="FF0000"/>
                </a:solidFill>
                <a:latin typeface="Arial" pitchFamily="34" charset="0"/>
                <a:cs typeface="Arial" pitchFamily="34" charset="0"/>
              </a:rPr>
              <a:t>    </a:t>
            </a:r>
            <a:r>
              <a:rPr lang="en-US" sz="600" b="1" dirty="0" err="1">
                <a:solidFill>
                  <a:srgbClr val="FF0000"/>
                </a:solidFill>
                <a:latin typeface="Arial" pitchFamily="34" charset="0"/>
                <a:cs typeface="Arial" pitchFamily="34" charset="0"/>
              </a:rPr>
              <a:t>printf</a:t>
            </a:r>
            <a:r>
              <a:rPr lang="en-US" sz="600" b="1" dirty="0">
                <a:solidFill>
                  <a:srgbClr val="FF0000"/>
                </a:solidFill>
                <a:latin typeface="Arial" pitchFamily="34" charset="0"/>
                <a:cs typeface="Arial" pitchFamily="34" charset="0"/>
              </a:rPr>
              <a:t>("6.     18-CS-58   ANJALI           18105111031\n");</a:t>
            </a:r>
          </a:p>
          <a:p>
            <a:pPr algn="l"/>
            <a:r>
              <a:rPr lang="en-US" sz="600" b="1" dirty="0">
                <a:solidFill>
                  <a:srgbClr val="FF0000"/>
                </a:solidFill>
                <a:latin typeface="Arial" pitchFamily="34" charset="0"/>
                <a:cs typeface="Arial" pitchFamily="34" charset="0"/>
              </a:rPr>
              <a:t>    </a:t>
            </a:r>
            <a:r>
              <a:rPr lang="en-US" sz="600" b="1" dirty="0" err="1">
                <a:solidFill>
                  <a:srgbClr val="FF0000"/>
                </a:solidFill>
                <a:latin typeface="Arial" pitchFamily="34" charset="0"/>
                <a:cs typeface="Arial" pitchFamily="34" charset="0"/>
              </a:rPr>
              <a:t>printf</a:t>
            </a:r>
            <a:r>
              <a:rPr lang="en-US" sz="600" b="1" dirty="0">
                <a:solidFill>
                  <a:srgbClr val="FF0000"/>
                </a:solidFill>
                <a:latin typeface="Arial" pitchFamily="34" charset="0"/>
                <a:cs typeface="Arial" pitchFamily="34" charset="0"/>
              </a:rPr>
              <a:t>("7.     18-CS-65   AKSHAY VERMA     18105111040\n\n");</a:t>
            </a:r>
          </a:p>
          <a:p>
            <a:pPr algn="l"/>
            <a:r>
              <a:rPr lang="en-US" sz="600" b="1" dirty="0">
                <a:solidFill>
                  <a:srgbClr val="FF0000"/>
                </a:solidFill>
                <a:latin typeface="Arial" pitchFamily="34" charset="0"/>
                <a:cs typeface="Arial" pitchFamily="34" charset="0"/>
              </a:rPr>
              <a:t>    </a:t>
            </a:r>
            <a:r>
              <a:rPr lang="en-US" sz="600" b="1" dirty="0" err="1">
                <a:solidFill>
                  <a:srgbClr val="FF0000"/>
                </a:solidFill>
                <a:latin typeface="Arial" pitchFamily="34" charset="0"/>
                <a:cs typeface="Arial" pitchFamily="34" charset="0"/>
              </a:rPr>
              <a:t>printf</a:t>
            </a:r>
            <a:r>
              <a:rPr lang="en-US" sz="600" b="1" dirty="0">
                <a:solidFill>
                  <a:srgbClr val="FF0000"/>
                </a:solidFill>
                <a:latin typeface="Arial" pitchFamily="34" charset="0"/>
                <a:cs typeface="Arial" pitchFamily="34" charset="0"/>
              </a:rPr>
              <a:t>("From 2018 Batch C.S.E Branch Of Darbhanga College Of Engineering, </a:t>
            </a:r>
            <a:r>
              <a:rPr lang="en-US" sz="600" b="1" dirty="0" err="1">
                <a:solidFill>
                  <a:srgbClr val="FF0000"/>
                </a:solidFill>
                <a:latin typeface="Arial" pitchFamily="34" charset="0"/>
                <a:cs typeface="Arial" pitchFamily="34" charset="0"/>
              </a:rPr>
              <a:t>Darbhanga,Bihar</a:t>
            </a:r>
            <a:r>
              <a:rPr lang="en-US" sz="600" b="1" dirty="0">
                <a:solidFill>
                  <a:srgbClr val="FF0000"/>
                </a:solidFill>
                <a:latin typeface="Arial" pitchFamily="34" charset="0"/>
                <a:cs typeface="Arial" pitchFamily="34" charset="0"/>
              </a:rPr>
              <a:t>.\n");</a:t>
            </a:r>
          </a:p>
          <a:p>
            <a:pPr algn="l"/>
            <a:r>
              <a:rPr lang="en-US" sz="600" b="1" dirty="0">
                <a:solidFill>
                  <a:srgbClr val="FF0000"/>
                </a:solidFill>
                <a:latin typeface="Arial" pitchFamily="34" charset="0"/>
                <a:cs typeface="Arial" pitchFamily="34" charset="0"/>
              </a:rPr>
              <a:t>}</a:t>
            </a:r>
          </a:p>
          <a:p>
            <a:pPr algn="l"/>
            <a:endParaRPr lang="en-US" sz="600" b="1" dirty="0">
              <a:solidFill>
                <a:srgbClr val="FF0000"/>
              </a:solidFill>
              <a:latin typeface="Arial" pitchFamily="34" charset="0"/>
              <a:cs typeface="Arial" pitchFamily="34" charset="0"/>
            </a:endParaRPr>
          </a:p>
          <a:p>
            <a:pPr algn="l"/>
            <a:r>
              <a:rPr lang="en-US" sz="600" b="1" dirty="0">
                <a:solidFill>
                  <a:srgbClr val="FF0000"/>
                </a:solidFill>
                <a:latin typeface="Arial" pitchFamily="34" charset="0"/>
                <a:cs typeface="Arial" pitchFamily="34" charset="0"/>
              </a:rPr>
              <a:t>void disclaimer()</a:t>
            </a:r>
          </a:p>
          <a:p>
            <a:pPr algn="l"/>
            <a:r>
              <a:rPr lang="en-US" sz="600" b="1" dirty="0">
                <a:solidFill>
                  <a:srgbClr val="FF0000"/>
                </a:solidFill>
                <a:latin typeface="Arial" pitchFamily="34" charset="0"/>
                <a:cs typeface="Arial" pitchFamily="34" charset="0"/>
              </a:rPr>
              <a:t>{</a:t>
            </a:r>
          </a:p>
          <a:p>
            <a:pPr algn="l"/>
            <a:r>
              <a:rPr lang="en-US" sz="600" b="1" dirty="0">
                <a:solidFill>
                  <a:srgbClr val="FF0000"/>
                </a:solidFill>
                <a:latin typeface="Arial" pitchFamily="34" charset="0"/>
                <a:cs typeface="Arial" pitchFamily="34" charset="0"/>
              </a:rPr>
              <a:t>    </a:t>
            </a:r>
            <a:r>
              <a:rPr lang="en-US" sz="600" b="1" dirty="0" err="1">
                <a:solidFill>
                  <a:srgbClr val="FF0000"/>
                </a:solidFill>
                <a:latin typeface="Arial" pitchFamily="34" charset="0"/>
                <a:cs typeface="Arial" pitchFamily="34" charset="0"/>
              </a:rPr>
              <a:t>printf</a:t>
            </a:r>
            <a:r>
              <a:rPr lang="en-US" sz="600" b="1" dirty="0">
                <a:solidFill>
                  <a:srgbClr val="FF0000"/>
                </a:solidFill>
                <a:latin typeface="Arial" pitchFamily="34" charset="0"/>
                <a:cs typeface="Arial" pitchFamily="34" charset="0"/>
              </a:rPr>
              <a:t>("RATTIC is a game made only for playing and educational purpose.\n");</a:t>
            </a:r>
          </a:p>
          <a:p>
            <a:pPr algn="l"/>
            <a:r>
              <a:rPr lang="en-US" sz="600" b="1" dirty="0">
                <a:solidFill>
                  <a:srgbClr val="FF0000"/>
                </a:solidFill>
                <a:latin typeface="Arial" pitchFamily="34" charset="0"/>
                <a:cs typeface="Arial" pitchFamily="34" charset="0"/>
              </a:rPr>
              <a:t>    </a:t>
            </a:r>
            <a:r>
              <a:rPr lang="en-US" sz="600" b="1" dirty="0" err="1">
                <a:solidFill>
                  <a:srgbClr val="FF0000"/>
                </a:solidFill>
                <a:latin typeface="Arial" pitchFamily="34" charset="0"/>
                <a:cs typeface="Arial" pitchFamily="34" charset="0"/>
              </a:rPr>
              <a:t>printf</a:t>
            </a:r>
            <a:r>
              <a:rPr lang="en-US" sz="600" b="1" dirty="0">
                <a:solidFill>
                  <a:srgbClr val="FF0000"/>
                </a:solidFill>
                <a:latin typeface="Arial" pitchFamily="34" charset="0"/>
                <a:cs typeface="Arial" pitchFamily="34" charset="0"/>
              </a:rPr>
              <a:t>("The materials available on or through this game is created by THE SEVEN AMIGO.\n");</a:t>
            </a:r>
          </a:p>
          <a:p>
            <a:pPr algn="l"/>
            <a:r>
              <a:rPr lang="en-US" sz="600" b="1" dirty="0">
                <a:solidFill>
                  <a:srgbClr val="FF0000"/>
                </a:solidFill>
                <a:latin typeface="Arial" pitchFamily="34" charset="0"/>
                <a:cs typeface="Arial" pitchFamily="34" charset="0"/>
              </a:rPr>
              <a:t>    </a:t>
            </a:r>
            <a:r>
              <a:rPr lang="en-US" sz="600" b="1" dirty="0" err="1">
                <a:solidFill>
                  <a:srgbClr val="FF0000"/>
                </a:solidFill>
                <a:latin typeface="Arial" pitchFamily="34" charset="0"/>
                <a:cs typeface="Arial" pitchFamily="34" charset="0"/>
              </a:rPr>
              <a:t>printf</a:t>
            </a:r>
            <a:r>
              <a:rPr lang="en-US" sz="600" b="1" dirty="0">
                <a:solidFill>
                  <a:srgbClr val="FF0000"/>
                </a:solidFill>
                <a:latin typeface="Arial" pitchFamily="34" charset="0"/>
                <a:cs typeface="Arial" pitchFamily="34" charset="0"/>
              </a:rPr>
              <a:t>("To the maximum extent permitted by the law , we make no statement, representation, or warranty about the quality, accuracy, context, completeness, availability or suitability for any purpose.\n");</a:t>
            </a:r>
          </a:p>
          <a:p>
            <a:pPr algn="l"/>
            <a:r>
              <a:rPr lang="en-US" sz="600" b="1" dirty="0">
                <a:solidFill>
                  <a:srgbClr val="FF0000"/>
                </a:solidFill>
                <a:latin typeface="Arial" pitchFamily="34" charset="0"/>
                <a:cs typeface="Arial" pitchFamily="34" charset="0"/>
              </a:rPr>
              <a:t>    </a:t>
            </a:r>
            <a:r>
              <a:rPr lang="en-US" sz="600" b="1" dirty="0" err="1">
                <a:solidFill>
                  <a:srgbClr val="FF0000"/>
                </a:solidFill>
                <a:latin typeface="Arial" pitchFamily="34" charset="0"/>
                <a:cs typeface="Arial" pitchFamily="34" charset="0"/>
              </a:rPr>
              <a:t>printf</a:t>
            </a:r>
            <a:r>
              <a:rPr lang="en-US" sz="600" b="1" dirty="0">
                <a:solidFill>
                  <a:srgbClr val="FF0000"/>
                </a:solidFill>
                <a:latin typeface="Arial" pitchFamily="34" charset="0"/>
                <a:cs typeface="Arial" pitchFamily="34" charset="0"/>
              </a:rPr>
              <a:t>("Despite our best efforts , we make no warranties that the materials available on this game are free from infection by computer viruses.\n");</a:t>
            </a:r>
          </a:p>
          <a:p>
            <a:pPr algn="l"/>
            <a:r>
              <a:rPr lang="en-US" sz="600" b="1" dirty="0">
                <a:solidFill>
                  <a:srgbClr val="FF0000"/>
                </a:solidFill>
                <a:latin typeface="Arial" pitchFamily="34" charset="0"/>
                <a:cs typeface="Arial" pitchFamily="34" charset="0"/>
              </a:rPr>
              <a:t>    </a:t>
            </a:r>
            <a:r>
              <a:rPr lang="en-US" sz="600" b="1" dirty="0" err="1">
                <a:solidFill>
                  <a:srgbClr val="FF0000"/>
                </a:solidFill>
                <a:latin typeface="Arial" pitchFamily="34" charset="0"/>
                <a:cs typeface="Arial" pitchFamily="34" charset="0"/>
              </a:rPr>
              <a:t>printf</a:t>
            </a:r>
            <a:r>
              <a:rPr lang="en-US" sz="600" b="1" dirty="0">
                <a:solidFill>
                  <a:srgbClr val="FF0000"/>
                </a:solidFill>
                <a:latin typeface="Arial" pitchFamily="34" charset="0"/>
                <a:cs typeface="Arial" pitchFamily="34" charset="0"/>
              </a:rPr>
              <a:t>("We disclaim all responsibility and liability for all expenses, losses, damages and our contents are intended to be used or must be used for learning purpose.\n");</a:t>
            </a:r>
          </a:p>
          <a:p>
            <a:pPr algn="l"/>
            <a:r>
              <a:rPr lang="en-US" sz="600" b="1" dirty="0">
                <a:solidFill>
                  <a:srgbClr val="FF0000"/>
                </a:solidFill>
                <a:latin typeface="Arial" pitchFamily="34" charset="0"/>
                <a:cs typeface="Arial" pitchFamily="34" charset="0"/>
              </a:rPr>
              <a:t>    </a:t>
            </a:r>
            <a:r>
              <a:rPr lang="en-US" sz="600" b="1" dirty="0" err="1">
                <a:solidFill>
                  <a:srgbClr val="FF0000"/>
                </a:solidFill>
                <a:latin typeface="Arial" pitchFamily="34" charset="0"/>
                <a:cs typeface="Arial" pitchFamily="34" charset="0"/>
              </a:rPr>
              <a:t>printf</a:t>
            </a:r>
            <a:r>
              <a:rPr lang="en-US" sz="600" b="1" dirty="0">
                <a:solidFill>
                  <a:srgbClr val="FF0000"/>
                </a:solidFill>
                <a:latin typeface="Arial" pitchFamily="34" charset="0"/>
                <a:cs typeface="Arial" pitchFamily="34" charset="0"/>
              </a:rPr>
              <a:t>("The makers of this game are not responsible for mental stress caused to the loosing team.\n");</a:t>
            </a:r>
          </a:p>
          <a:p>
            <a:pPr algn="l"/>
            <a:r>
              <a:rPr lang="en-US" sz="600" b="1" dirty="0">
                <a:solidFill>
                  <a:srgbClr val="FF0000"/>
                </a:solidFill>
                <a:latin typeface="Arial" pitchFamily="34" charset="0"/>
                <a:cs typeface="Arial" pitchFamily="34" charset="0"/>
              </a:rPr>
              <a:t>    </a:t>
            </a:r>
            <a:r>
              <a:rPr lang="en-US" sz="600" b="1" dirty="0" err="1">
                <a:solidFill>
                  <a:srgbClr val="FF0000"/>
                </a:solidFill>
                <a:latin typeface="Arial" pitchFamily="34" charset="0"/>
                <a:cs typeface="Arial" pitchFamily="34" charset="0"/>
              </a:rPr>
              <a:t>printf</a:t>
            </a:r>
            <a:r>
              <a:rPr lang="en-US" sz="600" b="1" dirty="0">
                <a:solidFill>
                  <a:srgbClr val="FF0000"/>
                </a:solidFill>
                <a:latin typeface="Arial" pitchFamily="34" charset="0"/>
                <a:cs typeface="Arial" pitchFamily="34" charset="0"/>
              </a:rPr>
              <a:t>("This game cannot be copyrighted until the owners </a:t>
            </a:r>
            <a:r>
              <a:rPr lang="en-US" sz="600" b="1" dirty="0" err="1">
                <a:solidFill>
                  <a:srgbClr val="FF0000"/>
                </a:solidFill>
                <a:latin typeface="Arial" pitchFamily="34" charset="0"/>
                <a:cs typeface="Arial" pitchFamily="34" charset="0"/>
              </a:rPr>
              <a:t>consent.T&amp;C's</a:t>
            </a:r>
            <a:r>
              <a:rPr lang="en-US" sz="600" b="1" dirty="0">
                <a:solidFill>
                  <a:srgbClr val="FF0000"/>
                </a:solidFill>
                <a:latin typeface="Arial" pitchFamily="34" charset="0"/>
                <a:cs typeface="Arial" pitchFamily="34" charset="0"/>
              </a:rPr>
              <a:t> Applied.\n");</a:t>
            </a:r>
          </a:p>
          <a:p>
            <a:pPr algn="l"/>
            <a:r>
              <a:rPr lang="en-US" sz="600" b="1" dirty="0">
                <a:solidFill>
                  <a:srgbClr val="FF0000"/>
                </a:solidFill>
                <a:latin typeface="Arial" pitchFamily="34" charset="0"/>
                <a:cs typeface="Arial" pitchFamily="34" charset="0"/>
              </a:rPr>
              <a:t>    </a:t>
            </a:r>
            <a:r>
              <a:rPr lang="en-US" sz="600" b="1" dirty="0" err="1">
                <a:solidFill>
                  <a:srgbClr val="FF0000"/>
                </a:solidFill>
                <a:latin typeface="Arial" pitchFamily="34" charset="0"/>
                <a:cs typeface="Arial" pitchFamily="34" charset="0"/>
              </a:rPr>
              <a:t>printf</a:t>
            </a:r>
            <a:r>
              <a:rPr lang="en-US" sz="600" b="1" dirty="0">
                <a:solidFill>
                  <a:srgbClr val="FF0000"/>
                </a:solidFill>
                <a:latin typeface="Arial" pitchFamily="34" charset="0"/>
                <a:cs typeface="Arial" pitchFamily="34" charset="0"/>
              </a:rPr>
              <a:t>("The last decision will be taken by owner and you have no any rights to use edit and maltreat with the source codes without any legal permission.\n");</a:t>
            </a:r>
          </a:p>
          <a:p>
            <a:pPr algn="l"/>
            <a:r>
              <a:rPr lang="en-US" sz="600" b="1" dirty="0">
                <a:solidFill>
                  <a:srgbClr val="FF0000"/>
                </a:solidFill>
                <a:latin typeface="Arial" pitchFamily="34" charset="0"/>
                <a:cs typeface="Arial" pitchFamily="34" charset="0"/>
              </a:rPr>
              <a:t>    </a:t>
            </a:r>
            <a:r>
              <a:rPr lang="en-US" sz="600" b="1" dirty="0" err="1">
                <a:solidFill>
                  <a:srgbClr val="FF0000"/>
                </a:solidFill>
                <a:latin typeface="Arial" pitchFamily="34" charset="0"/>
                <a:cs typeface="Arial" pitchFamily="34" charset="0"/>
              </a:rPr>
              <a:t>printf</a:t>
            </a:r>
            <a:r>
              <a:rPr lang="en-US" sz="600" b="1" dirty="0">
                <a:solidFill>
                  <a:srgbClr val="FF0000"/>
                </a:solidFill>
                <a:latin typeface="Arial" pitchFamily="34" charset="0"/>
                <a:cs typeface="Arial" pitchFamily="34" charset="0"/>
              </a:rPr>
              <a:t>("For more details regarding terms of use contact owner.\n");</a:t>
            </a:r>
          </a:p>
          <a:p>
            <a:pPr algn="l"/>
            <a:r>
              <a:rPr lang="en-US" sz="600" b="1" dirty="0">
                <a:solidFill>
                  <a:srgbClr val="FF0000"/>
                </a:solidFill>
                <a:latin typeface="Arial" pitchFamily="34" charset="0"/>
                <a:cs typeface="Arial" pitchFamily="34" charset="0"/>
              </a:rPr>
              <a:t>}</a:t>
            </a:r>
          </a:p>
        </p:txBody>
      </p:sp>
    </p:spTree>
    <p:extLst>
      <p:ext uri="{BB962C8B-B14F-4D97-AF65-F5344CB8AC3E}">
        <p14:creationId xmlns:p14="http://schemas.microsoft.com/office/powerpoint/2010/main" val="78333276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aveform">
  <a:themeElements>
    <a:clrScheme name="Waveform">
      <a:dk1>
        <a:sysClr val="windowText" lastClr="000000"/>
      </a:dk1>
      <a:lt1>
        <a:sysClr val="window" lastClr="FFFFFF"/>
      </a:lt1>
      <a:dk2>
        <a:srgbClr val="073E87"/>
      </a:dk2>
      <a:lt2>
        <a:srgbClr val="C6E7FC"/>
      </a:lt2>
      <a:accent1>
        <a:srgbClr val="31B6FD"/>
      </a:accent1>
      <a:accent2>
        <a:srgbClr val="4584D3"/>
      </a:accent2>
      <a:accent3>
        <a:srgbClr val="5BD078"/>
      </a:accent3>
      <a:accent4>
        <a:srgbClr val="A5D028"/>
      </a:accent4>
      <a:accent5>
        <a:srgbClr val="F5C040"/>
      </a:accent5>
      <a:accent6>
        <a:srgbClr val="05E0DB"/>
      </a:accent6>
      <a:hlink>
        <a:srgbClr val="0080FF"/>
      </a:hlink>
      <a:folHlink>
        <a:srgbClr val="5EAEFF"/>
      </a:folHlink>
    </a:clrScheme>
    <a:fontScheme name="Waveform">
      <a:majorFont>
        <a:latin typeface="Candara"/>
        <a:ea typeface=""/>
        <a:cs typeface=""/>
        <a:font script="Jpan" typeface="HGP明朝E"/>
        <a:font script="Hang" typeface="HY그래픽M"/>
        <a:font script="Hans" typeface="华文新魏"/>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ndara"/>
        <a:ea typeface=""/>
        <a:cs typeface=""/>
        <a:font script="Jpan" typeface="HGP明朝E"/>
        <a:font script="Hang" typeface="HY그래픽M"/>
        <a:font script="Hans" typeface="华文楷体"/>
        <a:font script="Hant" typeface="標楷體"/>
        <a:font script="Arab" typeface="Arial"/>
        <a:font script="Hebr" typeface="Arial"/>
        <a:font script="Thai" typeface="Kodchiang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aveform">
      <a:fillStyleLst>
        <a:solidFill>
          <a:schemeClr val="phClr"/>
        </a:solidFill>
        <a:gradFill rotWithShape="1">
          <a:gsLst>
            <a:gs pos="0">
              <a:schemeClr val="phClr">
                <a:tint val="0"/>
              </a:schemeClr>
            </a:gs>
            <a:gs pos="44000">
              <a:schemeClr val="phClr">
                <a:tint val="60000"/>
                <a:satMod val="120000"/>
              </a:schemeClr>
            </a:gs>
            <a:gs pos="100000">
              <a:schemeClr val="phClr">
                <a:tint val="90000"/>
                <a:alpha val="100000"/>
                <a:lumMod val="90000"/>
              </a:schemeClr>
            </a:gs>
          </a:gsLst>
          <a:lin ang="5400000" scaled="0"/>
        </a:gradFill>
        <a:gradFill rotWithShape="1">
          <a:gsLst>
            <a:gs pos="0">
              <a:schemeClr val="phClr">
                <a:tint val="96000"/>
                <a:satMod val="120000"/>
                <a:lumMod val="120000"/>
              </a:schemeClr>
            </a:gs>
            <a:gs pos="100000">
              <a:schemeClr val="phClr">
                <a:shade val="89000"/>
                <a:lumMod val="90000"/>
              </a:schemeClr>
            </a:gs>
          </a:gsLst>
          <a:lin ang="5400000" scaled="0"/>
        </a:gradFill>
      </a:fillStyleLst>
      <a:lnStyleLst>
        <a:ln w="9525" cap="flat" cmpd="sng" algn="ctr">
          <a:solidFill>
            <a:schemeClr val="phClr"/>
          </a:solidFill>
          <a:prstDash val="solid"/>
        </a:ln>
        <a:ln w="15875" cap="flat" cmpd="sng" algn="ctr">
          <a:solidFill>
            <a:schemeClr val="phClr">
              <a:shade val="75000"/>
              <a:lumMod val="80000"/>
            </a:schemeClr>
          </a:solidFill>
          <a:prstDash val="solid"/>
        </a:ln>
        <a:ln w="25400" cap="flat" cmpd="sng" algn="ctr">
          <a:solidFill>
            <a:schemeClr val="phClr"/>
          </a:solidFill>
          <a:prstDash val="solid"/>
        </a:ln>
      </a:lnStyleLst>
      <a:effectStyleLst>
        <a:effectStyle>
          <a:effectLst/>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prstMaterial="flat">
            <a:bevelT w="12700" h="12700"/>
          </a:sp3d>
        </a:effectStyle>
        <a:effectStyle>
          <a:effectLst>
            <a:outerShdw blurRad="50800" dist="25400" dir="5400000" rotWithShape="0">
              <a:srgbClr val="000000">
                <a:alpha val="38000"/>
              </a:srgbClr>
            </a:outerShdw>
          </a:effectLst>
          <a:scene3d>
            <a:camera prst="orthographicFront">
              <a:rot lat="0" lon="0" rev="0"/>
            </a:camera>
            <a:lightRig rig="flat" dir="tl">
              <a:rot lat="0" lon="0" rev="6360000"/>
            </a:lightRig>
          </a:scene3d>
          <a:sp3d contourW="19050" prstMaterial="flat">
            <a:bevelT w="63500" h="63500"/>
            <a:contourClr>
              <a:schemeClr val="phClr">
                <a:shade val="25000"/>
                <a:satMod val="180000"/>
              </a:schemeClr>
            </a:contourClr>
          </a:sp3d>
        </a:effectStyle>
      </a:effectStyleLst>
      <a:bgFillStyleLst>
        <a:solidFill>
          <a:schemeClr val="phClr"/>
        </a:solidFill>
        <a:gradFill rotWithShape="1">
          <a:gsLst>
            <a:gs pos="40000">
              <a:schemeClr val="phClr">
                <a:tint val="94000"/>
                <a:shade val="94000"/>
                <a:alpha val="100000"/>
                <a:satMod val="114000"/>
                <a:lumMod val="114000"/>
              </a:schemeClr>
            </a:gs>
            <a:gs pos="74000">
              <a:schemeClr val="phClr">
                <a:tint val="94000"/>
                <a:shade val="94000"/>
                <a:satMod val="128000"/>
                <a:lumMod val="100000"/>
              </a:schemeClr>
            </a:gs>
            <a:gs pos="100000">
              <a:schemeClr val="phClr">
                <a:tint val="98000"/>
                <a:shade val="100000"/>
                <a:hueMod val="98000"/>
                <a:satMod val="100000"/>
                <a:lumMod val="74000"/>
              </a:schemeClr>
            </a:gs>
          </a:gsLst>
          <a:path path="circle">
            <a:fillToRect l="20000" t="-40000" r="20000" b="140000"/>
          </a:path>
        </a:gradFill>
        <a:blipFill rotWithShape="1">
          <a:blip xmlns:r="http://schemas.openxmlformats.org/officeDocument/2006/relationships" r:embed="rId1">
            <a:duotone>
              <a:schemeClr val="phClr">
                <a:tint val="96000"/>
                <a:satMod val="130000"/>
                <a:lumMod val="50000"/>
              </a:schemeClr>
              <a:schemeClr val="phClr">
                <a:tint val="96000"/>
                <a:satMod val="114000"/>
                <a:lumMod val="114000"/>
              </a:schemeClr>
            </a:duotone>
          </a:blip>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Waveform</Template>
  <TotalTime>399</TotalTime>
  <Words>3261</Words>
  <Application>Microsoft Office PowerPoint</Application>
  <PresentationFormat>A4 Paper (210x297 mm)</PresentationFormat>
  <Paragraphs>323</Paragraphs>
  <Slides>10</Slides>
  <Notes>0</Notes>
  <HiddenSlides>0</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10</vt:i4>
      </vt:variant>
    </vt:vector>
  </HeadingPairs>
  <TitlesOfParts>
    <vt:vector size="26" baseType="lpstr">
      <vt:lpstr>Algerian</vt:lpstr>
      <vt:lpstr>Arial</vt:lpstr>
      <vt:lpstr>Arial Black</vt:lpstr>
      <vt:lpstr>Arial Rounded MT Bold</vt:lpstr>
      <vt:lpstr>Bahnschrift Light</vt:lpstr>
      <vt:lpstr>Bahnschrift SemiBold</vt:lpstr>
      <vt:lpstr>Bahnschrift SemiLight Condensed</vt:lpstr>
      <vt:lpstr>Baskerville Old Face</vt:lpstr>
      <vt:lpstr>Berlin Sans FB</vt:lpstr>
      <vt:lpstr>Bradley Hand ITC</vt:lpstr>
      <vt:lpstr>Britannic Bold</vt:lpstr>
      <vt:lpstr>Calibri</vt:lpstr>
      <vt:lpstr>Candara</vt:lpstr>
      <vt:lpstr>Symbol</vt:lpstr>
      <vt:lpstr>Wingdings</vt:lpstr>
      <vt:lpstr>Waveform</vt:lpstr>
      <vt:lpstr>DARBHANGA COLLEGE OF ENGINEERING  Department of CSE</vt:lpstr>
      <vt:lpstr>MEMBERS</vt:lpstr>
      <vt:lpstr>ABOUT THE GAME</vt:lpstr>
      <vt:lpstr>DISCLAIMER</vt:lpstr>
      <vt:lpstr>INSTRUCTIONS</vt:lpstr>
      <vt:lpstr>Source Code</vt:lpstr>
      <vt:lpstr>PowerPoint Presentation</vt:lpstr>
      <vt:lpstr>PowerPoint Presentation</vt:lpstr>
      <vt:lpstr>PowerPoint Presentation</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DARBHANGA COLLEGE OF                                                                                                                           ENGINEERING</dc:title>
  <dc:creator>Pragati Bhardwaj</dc:creator>
  <cp:lastModifiedBy>shivansh sagar</cp:lastModifiedBy>
  <cp:revision>42</cp:revision>
  <dcterms:created xsi:type="dcterms:W3CDTF">2019-07-27T14:51:43Z</dcterms:created>
  <dcterms:modified xsi:type="dcterms:W3CDTF">2019-12-22T07:19:20Z</dcterms:modified>
</cp:coreProperties>
</file>