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7" r:id="rId3"/>
    <p:sldId id="259" r:id="rId4"/>
    <p:sldId id="260" r:id="rId5"/>
    <p:sldId id="265" r:id="rId6"/>
    <p:sldId id="262" r:id="rId7"/>
    <p:sldId id="261" r:id="rId8"/>
    <p:sldId id="266" r:id="rId9"/>
    <p:sldId id="267"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726"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3A0184-369A-437E-B699-68F8A2280382}" type="datetimeFigureOut">
              <a:rPr lang="en-US" smtClean="0"/>
              <a:pPr/>
              <a:t>1/1/2007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9DB772-554D-430A-8DAB-D65E2098FD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9DB772-554D-430A-8DAB-D65E2098FDF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7D9435-548C-4DFB-BB64-213D7CF2AE0F}" type="datetimeFigureOut">
              <a:rPr lang="en-US" smtClean="0"/>
              <a:pPr/>
              <a:t>1/1/2007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68FBD-5DDD-4A28-B540-D43A32DE91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D9435-548C-4DFB-BB64-213D7CF2AE0F}" type="datetimeFigureOut">
              <a:rPr lang="en-US" smtClean="0"/>
              <a:pPr/>
              <a:t>1/1/2007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68FBD-5DDD-4A28-B540-D43A32DE91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D9435-548C-4DFB-BB64-213D7CF2AE0F}" type="datetimeFigureOut">
              <a:rPr lang="en-US" smtClean="0"/>
              <a:pPr/>
              <a:t>1/1/2007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68FBD-5DDD-4A28-B540-D43A32DE91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7D9435-548C-4DFB-BB64-213D7CF2AE0F}" type="datetimeFigureOut">
              <a:rPr lang="en-US" smtClean="0"/>
              <a:pPr/>
              <a:t>1/1/2007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68FBD-5DDD-4A28-B540-D43A32DE91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7D9435-548C-4DFB-BB64-213D7CF2AE0F}" type="datetimeFigureOut">
              <a:rPr lang="en-US" smtClean="0"/>
              <a:pPr/>
              <a:t>1/1/2007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68FBD-5DDD-4A28-B540-D43A32DE91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7D9435-548C-4DFB-BB64-213D7CF2AE0F}" type="datetimeFigureOut">
              <a:rPr lang="en-US" smtClean="0"/>
              <a:pPr/>
              <a:t>1/1/2007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68FBD-5DDD-4A28-B540-D43A32DE91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7D9435-548C-4DFB-BB64-213D7CF2AE0F}" type="datetimeFigureOut">
              <a:rPr lang="en-US" smtClean="0"/>
              <a:pPr/>
              <a:t>1/1/2007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568FBD-5DDD-4A28-B540-D43A32DE91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7D9435-548C-4DFB-BB64-213D7CF2AE0F}" type="datetimeFigureOut">
              <a:rPr lang="en-US" smtClean="0"/>
              <a:pPr/>
              <a:t>1/1/2007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568FBD-5DDD-4A28-B540-D43A32DE91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D9435-548C-4DFB-BB64-213D7CF2AE0F}" type="datetimeFigureOut">
              <a:rPr lang="en-US" smtClean="0"/>
              <a:pPr/>
              <a:t>1/1/2007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568FBD-5DDD-4A28-B540-D43A32DE91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7D9435-548C-4DFB-BB64-213D7CF2AE0F}" type="datetimeFigureOut">
              <a:rPr lang="en-US" smtClean="0"/>
              <a:pPr/>
              <a:t>1/1/2007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68FBD-5DDD-4A28-B540-D43A32DE91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7D9435-548C-4DFB-BB64-213D7CF2AE0F}" type="datetimeFigureOut">
              <a:rPr lang="en-US" smtClean="0"/>
              <a:pPr/>
              <a:t>1/1/2007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68FBD-5DDD-4A28-B540-D43A32DE91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D9435-548C-4DFB-BB64-213D7CF2AE0F}" type="datetimeFigureOut">
              <a:rPr lang="en-US" smtClean="0"/>
              <a:pPr/>
              <a:t>1/1/2007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68FBD-5DDD-4A28-B540-D43A32DE91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2133599"/>
          </a:xfrm>
        </p:spPr>
        <p:txBody>
          <a:bodyPr/>
          <a:lstStyle/>
          <a:p>
            <a:r>
              <a:rPr lang="en-US" dirty="0" smtClean="0">
                <a:latin typeface="Colonna MT" pitchFamily="82" charset="0"/>
              </a:rPr>
              <a:t>MUNICIPALITY AWARENESS PROGRAM</a:t>
            </a:r>
            <a:endParaRPr lang="en-US" dirty="0">
              <a:latin typeface="Colonna MT" pitchFamily="82" charset="0"/>
            </a:endParaRPr>
          </a:p>
        </p:txBody>
      </p:sp>
      <p:sp>
        <p:nvSpPr>
          <p:cNvPr id="3" name="Subtitle 2"/>
          <p:cNvSpPr>
            <a:spLocks noGrp="1"/>
          </p:cNvSpPr>
          <p:nvPr>
            <p:ph type="subTitle" idx="1"/>
          </p:nvPr>
        </p:nvSpPr>
        <p:spPr>
          <a:xfrm>
            <a:off x="4419600" y="5334000"/>
            <a:ext cx="4191000" cy="609600"/>
          </a:xfrm>
        </p:spPr>
        <p:txBody>
          <a:bodyPr>
            <a:normAutofit fontScale="92500"/>
          </a:bodyPr>
          <a:lstStyle/>
          <a:p>
            <a:pPr algn="r"/>
            <a:r>
              <a:rPr lang="en-US" b="1" dirty="0" smtClean="0">
                <a:solidFill>
                  <a:schemeClr val="tx1">
                    <a:lumMod val="95000"/>
                    <a:lumOff val="5000"/>
                  </a:schemeClr>
                </a:solidFill>
                <a:latin typeface="Freestyle Script" pitchFamily="66" charset="0"/>
              </a:rPr>
              <a:t>A step towards Swachh Bharat……….</a:t>
            </a:r>
            <a:endParaRPr lang="en-US" b="1" dirty="0">
              <a:solidFill>
                <a:schemeClr val="tx1">
                  <a:lumMod val="95000"/>
                  <a:lumOff val="5000"/>
                </a:schemeClr>
              </a:solidFill>
              <a:latin typeface="Freestyle Script" pitchFamily="66" charset="0"/>
            </a:endParaRPr>
          </a:p>
        </p:txBody>
      </p:sp>
      <p:pic>
        <p:nvPicPr>
          <p:cNvPr id="1026" name="Picture 2" descr="C:\Users\SHIVANSH\Desktop\jharkhand_logo.png"/>
          <p:cNvPicPr>
            <a:picLocks noChangeAspect="1" noChangeArrowheads="1"/>
          </p:cNvPicPr>
          <p:nvPr/>
        </p:nvPicPr>
        <p:blipFill>
          <a:blip r:embed="rId2"/>
          <a:srcRect/>
          <a:stretch>
            <a:fillRect/>
          </a:stretch>
        </p:blipFill>
        <p:spPr bwMode="auto">
          <a:xfrm>
            <a:off x="3886200" y="2590800"/>
            <a:ext cx="1314450" cy="1445458"/>
          </a:xfrm>
          <a:prstGeom prst="rect">
            <a:avLst/>
          </a:prstGeom>
          <a:noFill/>
        </p:spPr>
      </p:pic>
      <p:pic>
        <p:nvPicPr>
          <p:cNvPr id="1027" name="Picture 3" descr="C:\Users\SHIVANSH\Desktop\final_logo_11.jpg"/>
          <p:cNvPicPr>
            <a:picLocks noChangeAspect="1" noChangeArrowheads="1"/>
          </p:cNvPicPr>
          <p:nvPr/>
        </p:nvPicPr>
        <p:blipFill>
          <a:blip r:embed="rId3" cstate="print"/>
          <a:srcRect/>
          <a:stretch>
            <a:fillRect/>
          </a:stretch>
        </p:blipFill>
        <p:spPr bwMode="auto">
          <a:xfrm>
            <a:off x="762000" y="4038600"/>
            <a:ext cx="3657600" cy="2209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additive="base">
                                        <p:cTn id="18" dur="500" fill="hold"/>
                                        <p:tgtEl>
                                          <p:spTgt spid="1026"/>
                                        </p:tgtEl>
                                        <p:attrNameLst>
                                          <p:attrName>ppt_x</p:attrName>
                                        </p:attrNameLst>
                                      </p:cBhvr>
                                      <p:tavLst>
                                        <p:tav tm="0">
                                          <p:val>
                                            <p:strVal val="#ppt_x"/>
                                          </p:val>
                                        </p:tav>
                                        <p:tav tm="100000">
                                          <p:val>
                                            <p:strVal val="#ppt_x"/>
                                          </p:val>
                                        </p:tav>
                                      </p:tavLst>
                                    </p:anim>
                                    <p:anim calcmode="lin" valueType="num">
                                      <p:cBhvr additive="base">
                                        <p:cTn id="19"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1027"/>
                                        </p:tgtEl>
                                        <p:attrNameLst>
                                          <p:attrName>style.visibility</p:attrName>
                                        </p:attrNameLst>
                                      </p:cBhvr>
                                      <p:to>
                                        <p:strVal val="visible"/>
                                      </p:to>
                                    </p:set>
                                    <p:anim calcmode="lin" valueType="num">
                                      <p:cBhvr>
                                        <p:cTn id="24" dur="500" fill="hold"/>
                                        <p:tgtEl>
                                          <p:spTgt spid="1027"/>
                                        </p:tgtEl>
                                        <p:attrNameLst>
                                          <p:attrName>ppt_w</p:attrName>
                                        </p:attrNameLst>
                                      </p:cBhvr>
                                      <p:tavLst>
                                        <p:tav tm="0">
                                          <p:val>
                                            <p:fltVal val="0"/>
                                          </p:val>
                                        </p:tav>
                                        <p:tav tm="100000">
                                          <p:val>
                                            <p:strVal val="#ppt_w"/>
                                          </p:val>
                                        </p:tav>
                                      </p:tavLst>
                                    </p:anim>
                                    <p:anim calcmode="lin" valueType="num">
                                      <p:cBhvr>
                                        <p:cTn id="25" dur="500" fill="hold"/>
                                        <p:tgtEl>
                                          <p:spTgt spid="10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hangingPunct="0"/>
            <a:r>
              <a:rPr lang="en-US" sz="3100" b="1" u="sng" dirty="0" smtClean="0">
                <a:latin typeface="Times New Roman" pitchFamily="18" charset="0"/>
                <a:cs typeface="Times New Roman" pitchFamily="18" charset="0"/>
              </a:rPr>
              <a:t/>
            </a:r>
            <a:br>
              <a:rPr lang="en-US" sz="3100" b="1" u="sng" dirty="0" smtClean="0">
                <a:latin typeface="Times New Roman" pitchFamily="18" charset="0"/>
                <a:cs typeface="Times New Roman" pitchFamily="18" charset="0"/>
              </a:rPr>
            </a:br>
            <a:r>
              <a:rPr lang="en-US" sz="3100" b="1" u="sng" dirty="0" smtClean="0">
                <a:latin typeface="Times New Roman" pitchFamily="18" charset="0"/>
                <a:cs typeface="Times New Roman" pitchFamily="18" charset="0"/>
              </a:rPr>
              <a:t/>
            </a:r>
            <a:br>
              <a:rPr lang="en-US" sz="3100" b="1" u="sng" dirty="0" smtClean="0">
                <a:latin typeface="Times New Roman" pitchFamily="18" charset="0"/>
                <a:cs typeface="Times New Roman" pitchFamily="18" charset="0"/>
              </a:rPr>
            </a:br>
            <a:r>
              <a:rPr lang="en-US" sz="3100" b="1" u="sng" dirty="0" smtClean="0">
                <a:latin typeface="Times New Roman" pitchFamily="18" charset="0"/>
                <a:cs typeface="Times New Roman" pitchFamily="18" charset="0"/>
              </a:rPr>
              <a:t/>
            </a:r>
            <a:br>
              <a:rPr lang="en-US" sz="3100" b="1" u="sng" dirty="0" smtClean="0">
                <a:latin typeface="Times New Roman" pitchFamily="18" charset="0"/>
                <a:cs typeface="Times New Roman" pitchFamily="18" charset="0"/>
              </a:rPr>
            </a:br>
            <a:r>
              <a:rPr lang="en-US" sz="3100" b="1" i="1" u="sng" dirty="0" smtClean="0">
                <a:latin typeface="Times New Roman" pitchFamily="18" charset="0"/>
                <a:cs typeface="Times New Roman" pitchFamily="18" charset="0"/>
              </a:rPr>
              <a:t>SYSTEM </a:t>
            </a:r>
            <a:r>
              <a:rPr lang="en-US" sz="3100" b="1" i="1" u="sng" dirty="0" smtClean="0">
                <a:latin typeface="Times New Roman" pitchFamily="18" charset="0"/>
                <a:cs typeface="Times New Roman" pitchFamily="18" charset="0"/>
              </a:rPr>
              <a:t>SPECIFICATION</a:t>
            </a:r>
            <a:r>
              <a:rPr lang="en-US" sz="3100" b="1" i="1" u="sng" dirty="0" smtClean="0">
                <a:effectLst>
                  <a:outerShdw blurRad="50800" dist="38100" algn="tr" rotWithShape="0">
                    <a:prstClr val="black">
                      <a:alpha val="40000"/>
                    </a:prstClr>
                  </a:outerShdw>
                </a:effectLst>
                <a:latin typeface="Times New Roman" pitchFamily="18" charset="0"/>
                <a:cs typeface="Times New Roman" pitchFamily="18" charset="0"/>
              </a:rPr>
              <a:t/>
            </a:r>
            <a:br>
              <a:rPr lang="en-US" sz="3100" b="1" i="1" u="sng" dirty="0" smtClean="0">
                <a:effectLst>
                  <a:outerShdw blurRad="50800" dist="38100" algn="tr" rotWithShape="0">
                    <a:prstClr val="black">
                      <a:alpha val="40000"/>
                    </a:prstClr>
                  </a:outerShdw>
                </a:effectLst>
                <a:latin typeface="Times New Roman" pitchFamily="18" charset="0"/>
                <a:cs typeface="Times New Roman" pitchFamily="18" charset="0"/>
              </a:rPr>
            </a:br>
            <a:r>
              <a:rPr lang="en-US" sz="3100" b="1" i="1" u="sng" dirty="0" smtClean="0">
                <a:latin typeface="Times New Roman" pitchFamily="18" charset="0"/>
                <a:cs typeface="Times New Roman" pitchFamily="18" charset="0"/>
              </a:rPr>
              <a:t>HARDWARE REQUIREMENTS (At Minimum)</a:t>
            </a:r>
            <a:r>
              <a:rPr lang="en-US" sz="3100" b="1" dirty="0" smtClean="0">
                <a:effectLst>
                  <a:outerShdw blurRad="50800" dist="38100" algn="tr" rotWithShape="0">
                    <a:prstClr val="black">
                      <a:alpha val="40000"/>
                    </a:prstClr>
                  </a:outerShdw>
                </a:effectLst>
                <a:latin typeface="Times New Roman" pitchFamily="18" charset="0"/>
                <a:cs typeface="Times New Roman" pitchFamily="18" charset="0"/>
              </a:rPr>
              <a:t/>
            </a:r>
            <a:br>
              <a:rPr lang="en-US" sz="3100" b="1" dirty="0" smtClean="0">
                <a:effectLst>
                  <a:outerShdw blurRad="50800" dist="38100" algn="tr" rotWithShape="0">
                    <a:prstClr val="black">
                      <a:alpha val="40000"/>
                    </a:prstClr>
                  </a:outerShdw>
                </a:effectLst>
                <a:latin typeface="Times New Roman" pitchFamily="18" charset="0"/>
                <a:cs typeface="Times New Roman" pitchFamily="18" charset="0"/>
              </a:rPr>
            </a:br>
            <a:r>
              <a:rPr lang="en-US" sz="2200" dirty="0" smtClean="0">
                <a:latin typeface="Times New Roman" pitchFamily="18" charset="0"/>
                <a:cs typeface="Times New Roman" pitchFamily="18" charset="0"/>
              </a:rPr>
              <a:t>Processor: Intel  i5 3</a:t>
            </a:r>
            <a:r>
              <a:rPr lang="en-US" sz="2200" baseline="30000" dirty="0" smtClean="0">
                <a:latin typeface="Times New Roman" pitchFamily="18" charset="0"/>
                <a:cs typeface="Times New Roman" pitchFamily="18" charset="0"/>
              </a:rPr>
              <a:t>rd</a:t>
            </a:r>
            <a:r>
              <a:rPr lang="en-US" sz="2200" dirty="0" smtClean="0">
                <a:latin typeface="Times New Roman" pitchFamily="18" charset="0"/>
                <a:cs typeface="Times New Roman" pitchFamily="18" charset="0"/>
              </a:rPr>
              <a:t> Gen</a:t>
            </a:r>
            <a:r>
              <a:rPr lang="en-US" sz="2200" b="1" dirty="0" smtClean="0">
                <a:effectLst>
                  <a:outerShdw blurRad="50800" dist="38100" algn="tr" rotWithShape="0">
                    <a:prstClr val="black">
                      <a:alpha val="40000"/>
                    </a:prstClr>
                  </a:outerShdw>
                </a:effectLst>
                <a:latin typeface="Times New Roman" pitchFamily="18" charset="0"/>
                <a:cs typeface="Times New Roman" pitchFamily="18" charset="0"/>
              </a:rPr>
              <a:t/>
            </a:r>
            <a:br>
              <a:rPr lang="en-US" sz="2200" b="1" dirty="0" smtClean="0">
                <a:effectLst>
                  <a:outerShdw blurRad="50800" dist="38100" algn="tr" rotWithShape="0">
                    <a:prstClr val="black">
                      <a:alpha val="40000"/>
                    </a:prstClr>
                  </a:outerShdw>
                </a:effectLst>
                <a:latin typeface="Times New Roman" pitchFamily="18" charset="0"/>
                <a:cs typeface="Times New Roman" pitchFamily="18" charset="0"/>
              </a:rPr>
            </a:br>
            <a:r>
              <a:rPr lang="en-US" sz="2200" dirty="0" smtClean="0">
                <a:latin typeface="Times New Roman" pitchFamily="18" charset="0"/>
                <a:cs typeface="Times New Roman" pitchFamily="18" charset="0"/>
              </a:rPr>
              <a:t>Hark Disk : 500 GB HDD</a:t>
            </a:r>
            <a:r>
              <a:rPr lang="en-US" sz="2200" b="1" dirty="0" smtClean="0">
                <a:effectLst>
                  <a:outerShdw blurRad="50800" dist="38100" algn="tr" rotWithShape="0">
                    <a:prstClr val="black">
                      <a:alpha val="40000"/>
                    </a:prstClr>
                  </a:outerShdw>
                </a:effectLst>
                <a:latin typeface="Times New Roman" pitchFamily="18" charset="0"/>
                <a:cs typeface="Times New Roman" pitchFamily="18" charset="0"/>
              </a:rPr>
              <a:t/>
            </a:r>
            <a:br>
              <a:rPr lang="en-US" sz="2200" b="1" dirty="0" smtClean="0">
                <a:effectLst>
                  <a:outerShdw blurRad="50800" dist="38100" algn="tr" rotWithShape="0">
                    <a:prstClr val="black">
                      <a:alpha val="40000"/>
                    </a:prstClr>
                  </a:outerShdw>
                </a:effectLst>
                <a:latin typeface="Times New Roman" pitchFamily="18" charset="0"/>
                <a:cs typeface="Times New Roman" pitchFamily="18" charset="0"/>
              </a:rPr>
            </a:br>
            <a:r>
              <a:rPr lang="en-US" sz="2200" dirty="0" smtClean="0">
                <a:latin typeface="Times New Roman" pitchFamily="18" charset="0"/>
                <a:cs typeface="Times New Roman" pitchFamily="18" charset="0"/>
              </a:rPr>
              <a:t>Ram : 4 GB</a:t>
            </a:r>
            <a:r>
              <a:rPr lang="en-US" sz="2200" b="1" dirty="0" smtClean="0">
                <a:effectLst>
                  <a:outerShdw blurRad="50800" dist="38100" algn="tr" rotWithShape="0">
                    <a:prstClr val="black">
                      <a:alpha val="40000"/>
                    </a:prstClr>
                  </a:outerShdw>
                </a:effectLst>
                <a:latin typeface="Times New Roman" pitchFamily="18" charset="0"/>
                <a:cs typeface="Times New Roman" pitchFamily="18" charset="0"/>
              </a:rPr>
              <a:t/>
            </a:r>
            <a:br>
              <a:rPr lang="en-US" sz="2200" b="1" dirty="0" smtClean="0">
                <a:effectLst>
                  <a:outerShdw blurRad="50800" dist="38100" algn="tr" rotWithShape="0">
                    <a:prstClr val="black">
                      <a:alpha val="40000"/>
                    </a:prstClr>
                  </a:outerShdw>
                </a:effectLst>
                <a:latin typeface="Times New Roman" pitchFamily="18" charset="0"/>
                <a:cs typeface="Times New Roman" pitchFamily="18" charset="0"/>
              </a:rPr>
            </a:br>
            <a:r>
              <a:rPr lang="en-US" sz="2200" dirty="0" smtClean="0">
                <a:latin typeface="Times New Roman" pitchFamily="18" charset="0"/>
                <a:cs typeface="Times New Roman" pitchFamily="18" charset="0"/>
              </a:rPr>
              <a:t>Android </a:t>
            </a:r>
            <a:r>
              <a:rPr lang="en-US" sz="2200" dirty="0" smtClean="0">
                <a:latin typeface="Times New Roman" pitchFamily="18" charset="0"/>
                <a:cs typeface="Times New Roman" pitchFamily="18" charset="0"/>
              </a:rPr>
              <a:t>Phone version 5.0 &amp; above</a:t>
            </a:r>
            <a:r>
              <a:rPr lang="en-US" sz="3100" b="1" dirty="0" smtClean="0">
                <a:effectLst>
                  <a:outerShdw blurRad="50800" dist="38100" algn="tr" rotWithShape="0">
                    <a:prstClr val="black">
                      <a:alpha val="40000"/>
                    </a:prstClr>
                  </a:outerShdw>
                </a:effectLst>
                <a:latin typeface="Times New Roman" pitchFamily="18" charset="0"/>
                <a:cs typeface="Times New Roman" pitchFamily="18" charset="0"/>
              </a:rPr>
              <a:t/>
            </a:r>
            <a:br>
              <a:rPr lang="en-US" sz="3100" b="1" dirty="0" smtClean="0">
                <a:effectLst>
                  <a:outerShdw blurRad="50800" dist="38100" algn="tr" rotWithShape="0">
                    <a:prstClr val="black">
                      <a:alpha val="40000"/>
                    </a:prstClr>
                  </a:outerShdw>
                </a:effectLst>
                <a:latin typeface="Times New Roman" pitchFamily="18" charset="0"/>
                <a:cs typeface="Times New Roman" pitchFamily="18" charset="0"/>
              </a:rPr>
            </a:br>
            <a:r>
              <a:rPr lang="en-US" sz="3100" dirty="0" smtClean="0">
                <a:latin typeface="Times New Roman" pitchFamily="18" charset="0"/>
                <a:cs typeface="Times New Roman" pitchFamily="18" charset="0"/>
              </a:rPr>
              <a:t> </a:t>
            </a:r>
            <a:r>
              <a:rPr lang="en-US" sz="3100" b="1" dirty="0" smtClean="0">
                <a:effectLst>
                  <a:outerShdw blurRad="50800" dist="38100" algn="tr" rotWithShape="0">
                    <a:prstClr val="black">
                      <a:alpha val="40000"/>
                    </a:prstClr>
                  </a:outerShdw>
                </a:effectLst>
                <a:latin typeface="Times New Roman" pitchFamily="18" charset="0"/>
                <a:cs typeface="Times New Roman" pitchFamily="18" charset="0"/>
              </a:rPr>
              <a:t/>
            </a:r>
            <a:br>
              <a:rPr lang="en-US" sz="3100" b="1" dirty="0" smtClean="0">
                <a:effectLst>
                  <a:outerShdw blurRad="50800" dist="38100" algn="tr" rotWithShape="0">
                    <a:prstClr val="black">
                      <a:alpha val="40000"/>
                    </a:prstClr>
                  </a:outerShdw>
                </a:effectLst>
                <a:latin typeface="Times New Roman" pitchFamily="18" charset="0"/>
                <a:cs typeface="Times New Roman" pitchFamily="18" charset="0"/>
              </a:rPr>
            </a:br>
            <a:r>
              <a:rPr lang="en-US" sz="3100" b="1" i="1" u="sng" dirty="0" smtClean="0">
                <a:latin typeface="Times New Roman" pitchFamily="18" charset="0"/>
                <a:cs typeface="Times New Roman" pitchFamily="18" charset="0"/>
              </a:rPr>
              <a:t>SOFTWARE SPECIFICATION</a:t>
            </a:r>
            <a:r>
              <a:rPr lang="en-US" sz="3100" b="1" dirty="0" smtClean="0">
                <a:effectLst>
                  <a:outerShdw blurRad="50800" dist="38100" algn="tr" rotWithShape="0">
                    <a:prstClr val="black">
                      <a:alpha val="40000"/>
                    </a:prstClr>
                  </a:outerShdw>
                </a:effectLst>
                <a:latin typeface="Times New Roman" pitchFamily="18" charset="0"/>
                <a:cs typeface="Times New Roman" pitchFamily="18" charset="0"/>
              </a:rPr>
              <a:t/>
            </a:r>
            <a:br>
              <a:rPr lang="en-US" sz="3100" b="1" dirty="0" smtClean="0">
                <a:effectLst>
                  <a:outerShdw blurRad="50800" dist="38100" algn="tr" rotWithShape="0">
                    <a:prstClr val="black">
                      <a:alpha val="40000"/>
                    </a:prstClr>
                  </a:outerShdw>
                </a:effectLst>
                <a:latin typeface="Times New Roman" pitchFamily="18" charset="0"/>
                <a:cs typeface="Times New Roman" pitchFamily="18" charset="0"/>
              </a:rPr>
            </a:br>
            <a:r>
              <a:rPr lang="en-US" sz="2200" dirty="0" smtClean="0">
                <a:latin typeface="Times New Roman" pitchFamily="18" charset="0"/>
                <a:cs typeface="Times New Roman" pitchFamily="18" charset="0"/>
              </a:rPr>
              <a:t>Operating  System : Windows 8 &amp; above</a:t>
            </a:r>
            <a:r>
              <a:rPr lang="en-US" sz="2200" b="1" dirty="0" smtClean="0">
                <a:effectLst>
                  <a:outerShdw blurRad="50800" dist="38100" algn="tr" rotWithShape="0">
                    <a:prstClr val="black">
                      <a:alpha val="40000"/>
                    </a:prstClr>
                  </a:outerShdw>
                </a:effectLst>
                <a:latin typeface="Times New Roman" pitchFamily="18" charset="0"/>
                <a:cs typeface="Times New Roman" pitchFamily="18" charset="0"/>
              </a:rPr>
              <a:t/>
            </a:r>
            <a:br>
              <a:rPr lang="en-US" sz="2200" b="1" dirty="0" smtClean="0">
                <a:effectLst>
                  <a:outerShdw blurRad="50800" dist="38100" algn="tr" rotWithShape="0">
                    <a:prstClr val="black">
                      <a:alpha val="40000"/>
                    </a:prstClr>
                  </a:outerShdw>
                </a:effectLst>
                <a:latin typeface="Times New Roman" pitchFamily="18" charset="0"/>
                <a:cs typeface="Times New Roman" pitchFamily="18" charset="0"/>
              </a:rPr>
            </a:br>
            <a:r>
              <a:rPr lang="en-US" sz="2200" dirty="0" smtClean="0">
                <a:latin typeface="Times New Roman" pitchFamily="18" charset="0"/>
                <a:cs typeface="Times New Roman" pitchFamily="18" charset="0"/>
              </a:rPr>
              <a:t>Android Studio</a:t>
            </a:r>
            <a:r>
              <a:rPr lang="en-US" sz="2200" b="1" dirty="0" smtClean="0">
                <a:effectLst>
                  <a:outerShdw blurRad="50800" dist="38100" algn="tr" rotWithShape="0">
                    <a:prstClr val="black">
                      <a:alpha val="40000"/>
                    </a:prstClr>
                  </a:outerShdw>
                </a:effectLst>
                <a:latin typeface="Times New Roman" pitchFamily="18" charset="0"/>
                <a:cs typeface="Times New Roman" pitchFamily="18" charset="0"/>
              </a:rPr>
              <a:t/>
            </a:r>
            <a:br>
              <a:rPr lang="en-US" sz="2200" b="1" dirty="0" smtClean="0">
                <a:effectLst>
                  <a:outerShdw blurRad="50800" dist="38100" algn="tr" rotWithShape="0">
                    <a:prstClr val="black">
                      <a:alpha val="40000"/>
                    </a:prstClr>
                  </a:outerShdw>
                </a:effectLst>
                <a:latin typeface="Times New Roman" pitchFamily="18" charset="0"/>
                <a:cs typeface="Times New Roman" pitchFamily="18" charset="0"/>
              </a:rPr>
            </a:br>
            <a:r>
              <a:rPr lang="en-US" sz="2200" dirty="0" smtClean="0">
                <a:latin typeface="Times New Roman" pitchFamily="18" charset="0"/>
                <a:cs typeface="Times New Roman" pitchFamily="18" charset="0"/>
              </a:rPr>
              <a:t>IDE</a:t>
            </a:r>
            <a:r>
              <a:rPr lang="en-US" sz="2200" b="1" dirty="0" smtClean="0">
                <a:effectLst>
                  <a:outerShdw blurRad="50800" dist="38100" algn="tr" rotWithShape="0">
                    <a:prstClr val="black">
                      <a:alpha val="40000"/>
                    </a:prstClr>
                  </a:outerShdw>
                </a:effectLst>
                <a:latin typeface="Times New Roman" pitchFamily="18" charset="0"/>
                <a:cs typeface="Times New Roman" pitchFamily="18" charset="0"/>
              </a:rPr>
              <a:t/>
            </a:r>
            <a:br>
              <a:rPr lang="en-US" sz="2200" b="1" dirty="0" smtClean="0">
                <a:effectLst>
                  <a:outerShdw blurRad="50800" dist="38100" algn="tr" rotWithShape="0">
                    <a:prstClr val="black">
                      <a:alpha val="40000"/>
                    </a:prstClr>
                  </a:outerShdw>
                </a:effectLst>
                <a:latin typeface="Times New Roman" pitchFamily="18" charset="0"/>
                <a:cs typeface="Times New Roman" pitchFamily="18" charset="0"/>
              </a:rPr>
            </a:br>
            <a:r>
              <a:rPr lang="en-US" sz="2200" dirty="0" smtClean="0">
                <a:latin typeface="Times New Roman" pitchFamily="18" charset="0"/>
                <a:cs typeface="Times New Roman" pitchFamily="18" charset="0"/>
              </a:rPr>
              <a:t>Software to be used: (Notepad/Notepad++, HTML, CSS, JSP, JAVA Script) </a:t>
            </a:r>
            <a:r>
              <a:rPr lang="en-US" b="1" dirty="0" smtClean="0">
                <a:effectLst>
                  <a:outerShdw blurRad="50800" dist="38100" algn="tr" rotWithShape="0">
                    <a:prstClr val="black">
                      <a:alpha val="40000"/>
                    </a:prstClr>
                  </a:outerShdw>
                </a:effectLst>
              </a:rPr>
              <a:t/>
            </a:r>
            <a:br>
              <a:rPr lang="en-US" b="1" dirty="0" smtClean="0">
                <a:effectLst>
                  <a:outerShdw blurRad="50800" dist="38100" algn="tr" rotWithShape="0">
                    <a:prstClr val="black">
                      <a:alpha val="40000"/>
                    </a:prstClr>
                  </a:outerShdw>
                </a:effectLst>
              </a:rPr>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2200" b="1" u="sng" dirty="0" smtClean="0">
                <a:latin typeface="Times New Roman" pitchFamily="18" charset="0"/>
                <a:cs typeface="Times New Roman" pitchFamily="18" charset="0"/>
              </a:rPr>
              <a:t/>
            </a:r>
            <a:br>
              <a:rPr lang="en-IN" sz="2200" b="1" u="sng" dirty="0" smtClean="0">
                <a:latin typeface="Times New Roman" pitchFamily="18" charset="0"/>
                <a:cs typeface="Times New Roman" pitchFamily="18" charset="0"/>
              </a:rPr>
            </a:br>
            <a:r>
              <a:rPr lang="en-IN" sz="2200" b="1" u="sng" dirty="0" smtClean="0">
                <a:latin typeface="Times New Roman" pitchFamily="18" charset="0"/>
                <a:cs typeface="Times New Roman" pitchFamily="18" charset="0"/>
              </a:rPr>
              <a:t/>
            </a:r>
            <a:br>
              <a:rPr lang="en-IN" sz="2200" b="1" u="sng" dirty="0" smtClean="0">
                <a:latin typeface="Times New Roman" pitchFamily="18" charset="0"/>
                <a:cs typeface="Times New Roman" pitchFamily="18" charset="0"/>
              </a:rPr>
            </a:br>
            <a:r>
              <a:rPr lang="en-IN" sz="2200" b="1" u="sng" dirty="0" smtClean="0">
                <a:latin typeface="Times New Roman" pitchFamily="18" charset="0"/>
                <a:cs typeface="Times New Roman" pitchFamily="18" charset="0"/>
              </a:rPr>
              <a:t/>
            </a:r>
            <a:br>
              <a:rPr lang="en-IN" sz="2200" b="1" u="sng" dirty="0" smtClean="0">
                <a:latin typeface="Times New Roman" pitchFamily="18" charset="0"/>
                <a:cs typeface="Times New Roman" pitchFamily="18" charset="0"/>
              </a:rPr>
            </a:br>
            <a:r>
              <a:rPr lang="en-IN" sz="2200" b="1" u="sng" dirty="0" smtClean="0">
                <a:latin typeface="Times New Roman" pitchFamily="18" charset="0"/>
                <a:cs typeface="Times New Roman" pitchFamily="18" charset="0"/>
              </a:rPr>
              <a:t>FUTURE </a:t>
            </a:r>
            <a:r>
              <a:rPr lang="en-IN" sz="2200" b="1" u="sng" dirty="0" smtClean="0">
                <a:latin typeface="Times New Roman" pitchFamily="18" charset="0"/>
                <a:cs typeface="Times New Roman" pitchFamily="18" charset="0"/>
              </a:rPr>
              <a:t>SCOPE</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IN" sz="2400" i="1" dirty="0" smtClean="0">
                <a:latin typeface="Times New Roman" pitchFamily="18" charset="0"/>
                <a:cs typeface="Times New Roman" pitchFamily="18" charset="0"/>
              </a:rPr>
              <a:t>There have been numerous cases of </a:t>
            </a:r>
            <a:r>
              <a:rPr lang="en-IN" sz="2400" i="1" dirty="0" smtClean="0">
                <a:latin typeface="Times New Roman" pitchFamily="18" charset="0"/>
                <a:cs typeface="Times New Roman" pitchFamily="18" charset="0"/>
              </a:rPr>
              <a:t>errors </a:t>
            </a:r>
            <a:r>
              <a:rPr lang="en-IN" sz="2400" i="1" dirty="0" smtClean="0">
                <a:latin typeface="Times New Roman" pitchFamily="18" charset="0"/>
                <a:cs typeface="Times New Roman" pitchFamily="18" charset="0"/>
              </a:rPr>
              <a:t>in content and security lapses reported. So in the near future the so-called software could be made more secure and reliable. While </a:t>
            </a:r>
            <a:r>
              <a:rPr lang="en-IN" sz="2400" i="1" dirty="0" smtClean="0">
                <a:latin typeface="Times New Roman" pitchFamily="18" charset="0"/>
                <a:cs typeface="Times New Roman" pitchFamily="18" charset="0"/>
              </a:rPr>
              <a:t>smart phones </a:t>
            </a:r>
            <a:r>
              <a:rPr lang="en-IN" sz="2400" i="1" dirty="0" smtClean="0">
                <a:latin typeface="Times New Roman" pitchFamily="18" charset="0"/>
                <a:cs typeface="Times New Roman" pitchFamily="18" charset="0"/>
              </a:rPr>
              <a:t>are </a:t>
            </a:r>
            <a:r>
              <a:rPr lang="en-IN" sz="2400" i="1" dirty="0" smtClean="0">
                <a:latin typeface="Times New Roman" pitchFamily="18" charset="0"/>
                <a:cs typeface="Times New Roman" pitchFamily="18" charset="0"/>
              </a:rPr>
              <a:t>easily available, instant actions could be taken. So the application has a wide future scope and chance to be accepted by the people for the betterment of society. </a:t>
            </a:r>
            <a:r>
              <a:rPr lang="en-IN" sz="2400" i="1" dirty="0" smtClean="0">
                <a:latin typeface="Times New Roman" pitchFamily="18" charset="0"/>
                <a:cs typeface="Times New Roman" pitchFamily="18" charset="0"/>
              </a:rPr>
              <a:t>So </a:t>
            </a:r>
            <a:r>
              <a:rPr lang="en-IN" sz="2400" i="1" dirty="0" smtClean="0">
                <a:latin typeface="Times New Roman" pitchFamily="18" charset="0"/>
                <a:cs typeface="Times New Roman" pitchFamily="18" charset="0"/>
              </a:rPr>
              <a:t>this application </a:t>
            </a:r>
            <a:r>
              <a:rPr lang="en-IN" sz="2400" i="1" dirty="0" smtClean="0">
                <a:latin typeface="Times New Roman" pitchFamily="18" charset="0"/>
                <a:cs typeface="Times New Roman" pitchFamily="18" charset="0"/>
              </a:rPr>
              <a:t>can be </a:t>
            </a:r>
            <a:r>
              <a:rPr lang="en-IN" sz="2400" i="1" dirty="0" smtClean="0">
                <a:latin typeface="Times New Roman" pitchFamily="18" charset="0"/>
                <a:cs typeface="Times New Roman" pitchFamily="18" charset="0"/>
              </a:rPr>
              <a:t>used with much dependency </a:t>
            </a:r>
            <a:r>
              <a:rPr lang="en-IN" sz="2400" i="1" dirty="0" smtClean="0">
                <a:latin typeface="Times New Roman" pitchFamily="18" charset="0"/>
                <a:cs typeface="Times New Roman" pitchFamily="18" charset="0"/>
              </a:rPr>
              <a:t>so as to </a:t>
            </a:r>
            <a:r>
              <a:rPr lang="en-IN" sz="2400" i="1" dirty="0" smtClean="0">
                <a:latin typeface="Times New Roman" pitchFamily="18" charset="0"/>
                <a:cs typeface="Times New Roman" pitchFamily="18" charset="0"/>
              </a:rPr>
              <a:t>provide a medium between Municipality and citizen of our country.</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IN" sz="2200" b="1" u="sng" dirty="0" smtClean="0">
                <a:latin typeface="Times New Roman" pitchFamily="18" charset="0"/>
                <a:cs typeface="Times New Roman" pitchFamily="18" charset="0"/>
              </a:rPr>
              <a:t>CONCLUSION</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IN" sz="2400" i="1" dirty="0" smtClean="0">
                <a:latin typeface="Times New Roman" pitchFamily="18" charset="0"/>
                <a:cs typeface="Times New Roman" pitchFamily="18" charset="0"/>
              </a:rPr>
              <a:t>Municipality awareness program is app based as well as website based application.  The website for the project is made using HTML and CSS. The coding of the Application is programmed using Android Studio (IDE). Our project deals through waste management solution to the problem prevailing in our city. So through our project we will be providing a medium (WEBSITE &amp; an APP) between users and the municipality. It will help to keep or city clean and problem free</a:t>
            </a:r>
            <a:r>
              <a:rPr lang="en-IN" sz="2200" dirty="0" smtClean="0">
                <a:latin typeface="Times New Roman" pitchFamily="18" charset="0"/>
                <a:cs typeface="Times New Roman" pitchFamily="18" charset="0"/>
              </a:rPr>
              <a:t>.</a:t>
            </a:r>
            <a:r>
              <a:rPr lang="en-US" sz="800" dirty="0" smtClean="0">
                <a:latin typeface="Times New Roman" pitchFamily="18" charset="0"/>
                <a:cs typeface="Times New Roman" pitchFamily="18" charset="0"/>
              </a:rPr>
              <a:t/>
            </a:r>
            <a:br>
              <a:rPr lang="en-US" sz="800" dirty="0" smtClean="0">
                <a:latin typeface="Times New Roman" pitchFamily="18" charset="0"/>
                <a:cs typeface="Times New Roman" pitchFamily="18" charset="0"/>
              </a:rPr>
            </a:br>
            <a:endParaRPr lang="en-US" sz="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Times New Roman" pitchFamily="18" charset="0"/>
                <a:cs typeface="Times New Roman" pitchFamily="18" charset="0"/>
              </a:rPr>
              <a:t>INTRODUCTION</a:t>
            </a:r>
            <a:endParaRPr lang="en-US"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hangingPunct="0"/>
            <a:r>
              <a:rPr lang="en-US" i="1" dirty="0">
                <a:latin typeface="Times New Roman" pitchFamily="18" charset="0"/>
                <a:cs typeface="Times New Roman" pitchFamily="18" charset="0"/>
              </a:rPr>
              <a:t>Our project deals through waste management solution to the problem prevailing in our city.</a:t>
            </a:r>
            <a:endParaRPr lang="en-US" b="1" i="1" dirty="0">
              <a:latin typeface="Times New Roman" pitchFamily="18" charset="0"/>
              <a:cs typeface="Times New Roman" pitchFamily="18" charset="0"/>
            </a:endParaRPr>
          </a:p>
          <a:p>
            <a:pPr hangingPunct="0"/>
            <a:r>
              <a:rPr lang="en-US" i="1" dirty="0">
                <a:latin typeface="Times New Roman" pitchFamily="18" charset="0"/>
                <a:cs typeface="Times New Roman" pitchFamily="18" charset="0"/>
              </a:rPr>
              <a:t>As we all know that the city’s MUNICIPAL CORPORATION works day and night by roaming the city unnecessarily without knowing where to take sudden actions. Same goes with us as well. We do not know who to contact or how to bring to the Co. mind where actions have to be taken.</a:t>
            </a:r>
            <a:endParaRPr lang="en-US" b="1" i="1" dirty="0">
              <a:latin typeface="Times New Roman" pitchFamily="18" charset="0"/>
              <a:cs typeface="Times New Roman" pitchFamily="18" charset="0"/>
            </a:endParaRPr>
          </a:p>
          <a:p>
            <a:pPr hangingPunct="0"/>
            <a:r>
              <a:rPr lang="en-US" i="1" dirty="0">
                <a:latin typeface="Times New Roman" pitchFamily="18" charset="0"/>
                <a:cs typeface="Times New Roman" pitchFamily="18" charset="0"/>
              </a:rPr>
              <a:t>So through our project we will be providing a medium(WEBSITE &amp; an Android-APP) between </a:t>
            </a:r>
            <a:r>
              <a:rPr lang="en-US" i="1" dirty="0" smtClean="0">
                <a:latin typeface="Times New Roman" pitchFamily="18" charset="0"/>
                <a:cs typeface="Times New Roman" pitchFamily="18" charset="0"/>
              </a:rPr>
              <a:t>user </a:t>
            </a:r>
            <a:r>
              <a:rPr lang="en-US" i="1" dirty="0">
                <a:latin typeface="Times New Roman" pitchFamily="18" charset="0"/>
                <a:cs typeface="Times New Roman" pitchFamily="18" charset="0"/>
              </a:rPr>
              <a:t>and municipality, through which each citizen of the city can take the initiative by informing which place has to be cleaned, roads to be repaired, filling of the pot holes, electricity wire break down, etc. Here one has to take the snap of the above mentioned problem and also share the real time location of it, for the convenience of the municipality. Through this municipality can easily track the shared locations and take sudden </a:t>
            </a:r>
            <a:r>
              <a:rPr lang="en-US" i="1" dirty="0" smtClean="0">
                <a:latin typeface="Times New Roman" pitchFamily="18" charset="0"/>
                <a:cs typeface="Times New Roman" pitchFamily="18" charset="0"/>
              </a:rPr>
              <a:t>actions wherever required.</a:t>
            </a:r>
          </a:p>
          <a:p>
            <a:pPr hangingPunct="0">
              <a:buNone/>
            </a:pPr>
            <a:endParaRPr lang="en-US" i="1" dirty="0" smtClean="0">
              <a:latin typeface="Times New Roman" pitchFamily="18" charset="0"/>
              <a:cs typeface="Times New Roman" pitchFamily="18" charset="0"/>
            </a:endParaRPr>
          </a:p>
          <a:p>
            <a:pPr hangingPunct="0"/>
            <a:endParaRPr lang="en-US" b="1" i="1" dirty="0" smtClean="0">
              <a:latin typeface="Times New Roman" pitchFamily="18" charset="0"/>
              <a:cs typeface="Times New Roman" pitchFamily="18" charset="0"/>
            </a:endParaRPr>
          </a:p>
          <a:p>
            <a:pPr hangingPunct="0"/>
            <a:endParaRPr lang="en-US" b="1" i="1" dirty="0" smtClean="0">
              <a:latin typeface="Times New Roman" pitchFamily="18" charset="0"/>
              <a:cs typeface="Times New Roman" pitchFamily="18" charset="0"/>
            </a:endParaRPr>
          </a:p>
          <a:p>
            <a:pPr hangingPunct="0"/>
            <a:endParaRPr lang="en-US" b="1" i="1" dirty="0" smtClean="0">
              <a:latin typeface="Times New Roman" pitchFamily="18" charset="0"/>
              <a:cs typeface="Times New Roman" pitchFamily="18" charset="0"/>
            </a:endParaRPr>
          </a:p>
          <a:p>
            <a:pPr hangingPunct="0"/>
            <a:endParaRPr lang="en-US" b="1" i="1" dirty="0" smtClean="0">
              <a:latin typeface="Times New Roman" pitchFamily="18" charset="0"/>
              <a:cs typeface="Times New Roman" pitchFamily="18" charset="0"/>
            </a:endParaRPr>
          </a:p>
          <a:p>
            <a:pPr hangingPunct="0"/>
            <a:endParaRPr lang="en-US" b="1" i="1" dirty="0" smtClean="0">
              <a:latin typeface="Times New Roman" pitchFamily="18" charset="0"/>
              <a:cs typeface="Times New Roman" pitchFamily="18" charset="0"/>
            </a:endParaRPr>
          </a:p>
          <a:p>
            <a:pPr hangingPunct="0"/>
            <a:endParaRPr lang="en-US" b="1" i="1" dirty="0" smtClean="0">
              <a:latin typeface="Times New Roman" pitchFamily="18" charset="0"/>
              <a:cs typeface="Times New Roman" pitchFamily="18" charset="0"/>
            </a:endParaRPr>
          </a:p>
          <a:p>
            <a:pPr hangingPunct="0"/>
            <a:endParaRPr lang="en-US" b="1" i="1" dirty="0" smtClean="0">
              <a:latin typeface="Times New Roman" pitchFamily="18" charset="0"/>
              <a:cs typeface="Times New Roman" pitchFamily="18" charset="0"/>
            </a:endParaRPr>
          </a:p>
          <a:p>
            <a:pPr hangingPunct="0"/>
            <a:endParaRPr lang="en-US" b="1" i="1" dirty="0" smtClean="0">
              <a:latin typeface="Times New Roman" pitchFamily="18" charset="0"/>
              <a:cs typeface="Times New Roman" pitchFamily="18" charset="0"/>
            </a:endParaRPr>
          </a:p>
          <a:p>
            <a:pPr hangingPunct="0"/>
            <a:endParaRPr lang="en-US" b="1" i="1" dirty="0" smtClean="0">
              <a:latin typeface="Times New Roman" pitchFamily="18" charset="0"/>
              <a:cs typeface="Times New Roman" pitchFamily="18" charset="0"/>
            </a:endParaRPr>
          </a:p>
          <a:p>
            <a:pPr hangingPunct="0"/>
            <a:endParaRPr lang="en-US" b="1" i="1" dirty="0" smtClean="0">
              <a:latin typeface="Times New Roman" pitchFamily="18" charset="0"/>
              <a:cs typeface="Times New Roman" pitchFamily="18" charset="0"/>
            </a:endParaRPr>
          </a:p>
          <a:p>
            <a:pPr hangingPunct="0"/>
            <a:endParaRPr lang="en-US" b="1" i="1" dirty="0" smtClean="0">
              <a:latin typeface="Times New Roman" pitchFamily="18" charset="0"/>
              <a:cs typeface="Times New Roman" pitchFamily="18" charset="0"/>
            </a:endParaRPr>
          </a:p>
          <a:p>
            <a:pPr hangingPunct="0"/>
            <a:endParaRPr lang="en-US" b="1" i="1" dirty="0">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ABOUT THE APP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None/>
            </a:pPr>
            <a:r>
              <a:rPr lang="en-US" sz="2200" dirty="0" smtClean="0"/>
              <a:t>     </a:t>
            </a:r>
            <a:r>
              <a:rPr lang="en-US" sz="2200" dirty="0" smtClean="0">
                <a:latin typeface="Times New Roman" pitchFamily="18" charset="0"/>
                <a:cs typeface="Times New Roman" pitchFamily="18" charset="0"/>
              </a:rPr>
              <a:t>Municipality Awareness Program is </a:t>
            </a:r>
            <a:r>
              <a:rPr lang="en-US" sz="2200" dirty="0" smtClean="0">
                <a:latin typeface="Times New Roman" pitchFamily="18" charset="0"/>
                <a:cs typeface="Times New Roman" pitchFamily="18" charset="0"/>
              </a:rPr>
              <a:t>an </a:t>
            </a:r>
            <a:r>
              <a:rPr lang="en-US" sz="2200" dirty="0" smtClean="0">
                <a:latin typeface="Times New Roman" pitchFamily="18" charset="0"/>
                <a:cs typeface="Times New Roman" pitchFamily="18" charset="0"/>
              </a:rPr>
              <a:t>Android based </a:t>
            </a:r>
            <a:r>
              <a:rPr lang="en-US" sz="2200" dirty="0" smtClean="0">
                <a:latin typeface="Times New Roman" pitchFamily="18" charset="0"/>
                <a:cs typeface="Times New Roman" pitchFamily="18" charset="0"/>
              </a:rPr>
              <a:t>application. As </a:t>
            </a:r>
            <a:r>
              <a:rPr lang="en-US" sz="2200" dirty="0" smtClean="0">
                <a:latin typeface="Times New Roman" pitchFamily="18" charset="0"/>
                <a:cs typeface="Times New Roman" pitchFamily="18" charset="0"/>
              </a:rPr>
              <a:t>the app opens the user has the option to continue to the next page. The next page will </a:t>
            </a:r>
            <a:r>
              <a:rPr lang="en-US" sz="2200" dirty="0" smtClean="0">
                <a:latin typeface="Times New Roman" pitchFamily="18" charset="0"/>
                <a:cs typeface="Times New Roman" pitchFamily="18" charset="0"/>
              </a:rPr>
              <a:t>ask the </a:t>
            </a:r>
            <a:r>
              <a:rPr lang="en-US" sz="2200" dirty="0" smtClean="0">
                <a:latin typeface="Times New Roman" pitchFamily="18" charset="0"/>
                <a:cs typeface="Times New Roman" pitchFamily="18" charset="0"/>
              </a:rPr>
              <a:t>user to agree for the Terms And Condition. If the user agrees then the user will be redirected to the next page where the user has to enter his details. The details will comprise following things:-</a:t>
            </a:r>
          </a:p>
          <a:p>
            <a:r>
              <a:rPr lang="en-US" sz="2200" dirty="0" smtClean="0">
                <a:latin typeface="Times New Roman" pitchFamily="18" charset="0"/>
                <a:cs typeface="Times New Roman" pitchFamily="18" charset="0"/>
              </a:rPr>
              <a:t>Enter your name</a:t>
            </a:r>
          </a:p>
          <a:p>
            <a:r>
              <a:rPr lang="en-US" sz="2200" dirty="0" smtClean="0">
                <a:latin typeface="Times New Roman" pitchFamily="18" charset="0"/>
                <a:cs typeface="Times New Roman" pitchFamily="18" charset="0"/>
              </a:rPr>
              <a:t>Enter your mobile number</a:t>
            </a:r>
          </a:p>
          <a:p>
            <a:r>
              <a:rPr lang="en-US" sz="2200" dirty="0" smtClean="0">
                <a:latin typeface="Times New Roman" pitchFamily="18" charset="0"/>
                <a:cs typeface="Times New Roman" pitchFamily="18" charset="0"/>
              </a:rPr>
              <a:t>Enter your Email Id</a:t>
            </a:r>
          </a:p>
          <a:p>
            <a:r>
              <a:rPr lang="en-US" sz="2200" dirty="0" smtClean="0">
                <a:latin typeface="Times New Roman" pitchFamily="18" charset="0"/>
                <a:cs typeface="Times New Roman" pitchFamily="18" charset="0"/>
              </a:rPr>
              <a:t>Select your issue ( Waste issue, Water issue, Road issue or Electricity issue)</a:t>
            </a:r>
          </a:p>
          <a:p>
            <a:r>
              <a:rPr lang="en-US" sz="2200" dirty="0" smtClean="0">
                <a:latin typeface="Times New Roman" pitchFamily="18" charset="0"/>
                <a:cs typeface="Times New Roman" pitchFamily="18" charset="0"/>
              </a:rPr>
              <a:t>Give details of the issue</a:t>
            </a:r>
          </a:p>
          <a:p>
            <a:r>
              <a:rPr lang="en-US" sz="2200" dirty="0" smtClean="0">
                <a:latin typeface="Times New Roman" pitchFamily="18" charset="0"/>
                <a:cs typeface="Times New Roman" pitchFamily="18" charset="0"/>
              </a:rPr>
              <a:t>Upload image</a:t>
            </a:r>
          </a:p>
          <a:p>
            <a:r>
              <a:rPr lang="en-US" sz="2200" dirty="0" smtClean="0">
                <a:latin typeface="Times New Roman" pitchFamily="18" charset="0"/>
                <a:cs typeface="Times New Roman" pitchFamily="18" charset="0"/>
              </a:rPr>
              <a:t>Add location</a:t>
            </a:r>
          </a:p>
          <a:p>
            <a:r>
              <a:rPr lang="en-US" sz="2200" dirty="0" smtClean="0">
                <a:latin typeface="Times New Roman" pitchFamily="18" charset="0"/>
                <a:cs typeface="Times New Roman" pitchFamily="18" charset="0"/>
              </a:rPr>
              <a:t>Submit</a:t>
            </a:r>
          </a:p>
          <a:p>
            <a:pPr>
              <a:buNone/>
            </a:pPr>
            <a:r>
              <a:rPr lang="en-US" sz="2200" dirty="0" smtClean="0">
                <a:latin typeface="Times New Roman" pitchFamily="18" charset="0"/>
                <a:cs typeface="Times New Roman" pitchFamily="18" charset="0"/>
              </a:rPr>
              <a:t>     After the successful submission, the issue will be directed to </a:t>
            </a:r>
            <a:r>
              <a:rPr lang="en-US" sz="2200" dirty="0" smtClean="0">
                <a:latin typeface="Times New Roman" pitchFamily="18" charset="0"/>
                <a:cs typeface="Times New Roman" pitchFamily="18" charset="0"/>
              </a:rPr>
              <a:t>the municipality </a:t>
            </a:r>
            <a:r>
              <a:rPr lang="en-US" sz="2200" dirty="0" smtClean="0">
                <a:latin typeface="Times New Roman" pitchFamily="18" charset="0"/>
                <a:cs typeface="Times New Roman" pitchFamily="18" charset="0"/>
              </a:rPr>
              <a:t>server and rectify the problem as and when required.</a:t>
            </a:r>
          </a:p>
          <a:p>
            <a:pPr>
              <a:buNone/>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lide(fromBottom)">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lide(fromBottom)">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lide(fromBottom)">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slide(fromBottom)">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slide(fromBottom)">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slide(fromBottom)">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slide(fromBottom)">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slide(fromBottom)">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slide(fromBottom)">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508-173118.png"/>
          <p:cNvPicPr>
            <a:picLocks noChangeAspect="1"/>
          </p:cNvPicPr>
          <p:nvPr/>
        </p:nvPicPr>
        <p:blipFill>
          <a:blip r:embed="rId2"/>
          <a:stretch>
            <a:fillRect/>
          </a:stretch>
        </p:blipFill>
        <p:spPr>
          <a:xfrm>
            <a:off x="781050" y="533400"/>
            <a:ext cx="3486150" cy="6197598"/>
          </a:xfrm>
          <a:prstGeom prst="rect">
            <a:avLst/>
          </a:prstGeom>
        </p:spPr>
      </p:pic>
      <p:pic>
        <p:nvPicPr>
          <p:cNvPr id="3" name="Picture 2" descr="Screenshot_20180508-173122.png"/>
          <p:cNvPicPr>
            <a:picLocks noChangeAspect="1"/>
          </p:cNvPicPr>
          <p:nvPr/>
        </p:nvPicPr>
        <p:blipFill>
          <a:blip r:embed="rId3"/>
          <a:stretch>
            <a:fillRect/>
          </a:stretch>
        </p:blipFill>
        <p:spPr>
          <a:xfrm>
            <a:off x="4972050" y="533400"/>
            <a:ext cx="3486149" cy="6197599"/>
          </a:xfrm>
          <a:prstGeom prst="rect">
            <a:avLst/>
          </a:prstGeom>
        </p:spPr>
      </p:pic>
      <p:sp>
        <p:nvSpPr>
          <p:cNvPr id="6" name="TextBox 5"/>
          <p:cNvSpPr txBox="1"/>
          <p:nvPr/>
        </p:nvSpPr>
        <p:spPr>
          <a:xfrm>
            <a:off x="1676400" y="228600"/>
            <a:ext cx="17526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STEP 1</a:t>
            </a:r>
            <a:endParaRPr lang="en-US" dirty="0">
              <a:latin typeface="Times New Roman" pitchFamily="18" charset="0"/>
              <a:cs typeface="Times New Roman" pitchFamily="18" charset="0"/>
            </a:endParaRPr>
          </a:p>
        </p:txBody>
      </p:sp>
      <p:sp>
        <p:nvSpPr>
          <p:cNvPr id="7" name="TextBox 6"/>
          <p:cNvSpPr txBox="1"/>
          <p:nvPr/>
        </p:nvSpPr>
        <p:spPr>
          <a:xfrm>
            <a:off x="6096000" y="228600"/>
            <a:ext cx="1447800" cy="381000"/>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STEP 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80">
                                          <p:stCondLst>
                                            <p:cond delay="0"/>
                                          </p:stCondLst>
                                        </p:cTn>
                                        <p:tgtEl>
                                          <p:spTgt spid="7"/>
                                        </p:tgtEl>
                                      </p:cBhvr>
                                    </p:animEffect>
                                    <p:anim calcmode="lin" valueType="num">
                                      <p:cBhvr>
                                        <p:cTn id="3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3" dur="26">
                                          <p:stCondLst>
                                            <p:cond delay="650"/>
                                          </p:stCondLst>
                                        </p:cTn>
                                        <p:tgtEl>
                                          <p:spTgt spid="7"/>
                                        </p:tgtEl>
                                      </p:cBhvr>
                                      <p:to x="100000" y="60000"/>
                                    </p:animScale>
                                    <p:animScale>
                                      <p:cBhvr>
                                        <p:cTn id="44" dur="166" decel="50000">
                                          <p:stCondLst>
                                            <p:cond delay="676"/>
                                          </p:stCondLst>
                                        </p:cTn>
                                        <p:tgtEl>
                                          <p:spTgt spid="7"/>
                                        </p:tgtEl>
                                      </p:cBhvr>
                                      <p:to x="100000" y="100000"/>
                                    </p:animScale>
                                    <p:animScale>
                                      <p:cBhvr>
                                        <p:cTn id="45" dur="26">
                                          <p:stCondLst>
                                            <p:cond delay="1312"/>
                                          </p:stCondLst>
                                        </p:cTn>
                                        <p:tgtEl>
                                          <p:spTgt spid="7"/>
                                        </p:tgtEl>
                                      </p:cBhvr>
                                      <p:to x="100000" y="80000"/>
                                    </p:animScale>
                                    <p:animScale>
                                      <p:cBhvr>
                                        <p:cTn id="46" dur="166" decel="50000">
                                          <p:stCondLst>
                                            <p:cond delay="1338"/>
                                          </p:stCondLst>
                                        </p:cTn>
                                        <p:tgtEl>
                                          <p:spTgt spid="7"/>
                                        </p:tgtEl>
                                      </p:cBhvr>
                                      <p:to x="100000" y="100000"/>
                                    </p:animScale>
                                    <p:animScale>
                                      <p:cBhvr>
                                        <p:cTn id="47" dur="26">
                                          <p:stCondLst>
                                            <p:cond delay="1642"/>
                                          </p:stCondLst>
                                        </p:cTn>
                                        <p:tgtEl>
                                          <p:spTgt spid="7"/>
                                        </p:tgtEl>
                                      </p:cBhvr>
                                      <p:to x="100000" y="90000"/>
                                    </p:animScale>
                                    <p:animScale>
                                      <p:cBhvr>
                                        <p:cTn id="48" dur="166" decel="50000">
                                          <p:stCondLst>
                                            <p:cond delay="1668"/>
                                          </p:stCondLst>
                                        </p:cTn>
                                        <p:tgtEl>
                                          <p:spTgt spid="7"/>
                                        </p:tgtEl>
                                      </p:cBhvr>
                                      <p:to x="100000" y="100000"/>
                                    </p:animScale>
                                    <p:animScale>
                                      <p:cBhvr>
                                        <p:cTn id="49" dur="26">
                                          <p:stCondLst>
                                            <p:cond delay="1808"/>
                                          </p:stCondLst>
                                        </p:cTn>
                                        <p:tgtEl>
                                          <p:spTgt spid="7"/>
                                        </p:tgtEl>
                                      </p:cBhvr>
                                      <p:to x="100000" y="95000"/>
                                    </p:animScale>
                                    <p:animScale>
                                      <p:cBhvr>
                                        <p:cTn id="50" dur="166" decel="50000">
                                          <p:stCondLst>
                                            <p:cond delay="1834"/>
                                          </p:stCondLst>
                                        </p:cTn>
                                        <p:tgtEl>
                                          <p:spTgt spid="7"/>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58" dur="1000" fill="hold"/>
                                        <p:tgtEl>
                                          <p:spTgt spid="3"/>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180508-173130.png"/>
          <p:cNvPicPr>
            <a:picLocks noChangeAspect="1"/>
          </p:cNvPicPr>
          <p:nvPr/>
        </p:nvPicPr>
        <p:blipFill>
          <a:blip r:embed="rId2" cstate="print"/>
          <a:stretch>
            <a:fillRect/>
          </a:stretch>
        </p:blipFill>
        <p:spPr>
          <a:xfrm>
            <a:off x="914400" y="533400"/>
            <a:ext cx="3352800" cy="5960532"/>
          </a:xfrm>
          <a:prstGeom prst="rect">
            <a:avLst/>
          </a:prstGeom>
        </p:spPr>
      </p:pic>
      <p:pic>
        <p:nvPicPr>
          <p:cNvPr id="3" name="Picture 2" descr="Screenshot_20180508-173137.png"/>
          <p:cNvPicPr>
            <a:picLocks noChangeAspect="1"/>
          </p:cNvPicPr>
          <p:nvPr/>
        </p:nvPicPr>
        <p:blipFill>
          <a:blip r:embed="rId3" cstate="print"/>
          <a:stretch>
            <a:fillRect/>
          </a:stretch>
        </p:blipFill>
        <p:spPr>
          <a:xfrm>
            <a:off x="5105400" y="533400"/>
            <a:ext cx="3314700" cy="5892799"/>
          </a:xfrm>
          <a:prstGeom prst="rect">
            <a:avLst/>
          </a:prstGeom>
        </p:spPr>
      </p:pic>
      <p:sp>
        <p:nvSpPr>
          <p:cNvPr id="5" name="TextBox 4"/>
          <p:cNvSpPr txBox="1"/>
          <p:nvPr/>
        </p:nvSpPr>
        <p:spPr>
          <a:xfrm>
            <a:off x="1905000" y="228600"/>
            <a:ext cx="1295400" cy="381000"/>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STEP 3</a:t>
            </a:r>
            <a:endParaRPr lang="en-US" dirty="0">
              <a:latin typeface="Times New Roman" pitchFamily="18" charset="0"/>
              <a:cs typeface="Times New Roman" pitchFamily="18" charset="0"/>
            </a:endParaRPr>
          </a:p>
        </p:txBody>
      </p:sp>
      <p:sp>
        <p:nvSpPr>
          <p:cNvPr id="6" name="TextBox 5"/>
          <p:cNvSpPr txBox="1"/>
          <p:nvPr/>
        </p:nvSpPr>
        <p:spPr>
          <a:xfrm>
            <a:off x="6172200" y="228600"/>
            <a:ext cx="12954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STEP 4</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80">
                                          <p:stCondLst>
                                            <p:cond delay="0"/>
                                          </p:stCondLst>
                                        </p:cTn>
                                        <p:tgtEl>
                                          <p:spTgt spid="6"/>
                                        </p:tgtEl>
                                      </p:cBhvr>
                                    </p:animEffect>
                                    <p:anim calcmode="lin" valueType="num">
                                      <p:cBhvr>
                                        <p:cTn id="3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3" dur="26">
                                          <p:stCondLst>
                                            <p:cond delay="650"/>
                                          </p:stCondLst>
                                        </p:cTn>
                                        <p:tgtEl>
                                          <p:spTgt spid="6"/>
                                        </p:tgtEl>
                                      </p:cBhvr>
                                      <p:to x="100000" y="60000"/>
                                    </p:animScale>
                                    <p:animScale>
                                      <p:cBhvr>
                                        <p:cTn id="44" dur="166" decel="50000">
                                          <p:stCondLst>
                                            <p:cond delay="676"/>
                                          </p:stCondLst>
                                        </p:cTn>
                                        <p:tgtEl>
                                          <p:spTgt spid="6"/>
                                        </p:tgtEl>
                                      </p:cBhvr>
                                      <p:to x="100000" y="100000"/>
                                    </p:animScale>
                                    <p:animScale>
                                      <p:cBhvr>
                                        <p:cTn id="45" dur="26">
                                          <p:stCondLst>
                                            <p:cond delay="1312"/>
                                          </p:stCondLst>
                                        </p:cTn>
                                        <p:tgtEl>
                                          <p:spTgt spid="6"/>
                                        </p:tgtEl>
                                      </p:cBhvr>
                                      <p:to x="100000" y="80000"/>
                                    </p:animScale>
                                    <p:animScale>
                                      <p:cBhvr>
                                        <p:cTn id="46" dur="166" decel="50000">
                                          <p:stCondLst>
                                            <p:cond delay="1338"/>
                                          </p:stCondLst>
                                        </p:cTn>
                                        <p:tgtEl>
                                          <p:spTgt spid="6"/>
                                        </p:tgtEl>
                                      </p:cBhvr>
                                      <p:to x="100000" y="100000"/>
                                    </p:animScale>
                                    <p:animScale>
                                      <p:cBhvr>
                                        <p:cTn id="47" dur="26">
                                          <p:stCondLst>
                                            <p:cond delay="1642"/>
                                          </p:stCondLst>
                                        </p:cTn>
                                        <p:tgtEl>
                                          <p:spTgt spid="6"/>
                                        </p:tgtEl>
                                      </p:cBhvr>
                                      <p:to x="100000" y="90000"/>
                                    </p:animScale>
                                    <p:animScale>
                                      <p:cBhvr>
                                        <p:cTn id="48" dur="166" decel="50000">
                                          <p:stCondLst>
                                            <p:cond delay="1668"/>
                                          </p:stCondLst>
                                        </p:cTn>
                                        <p:tgtEl>
                                          <p:spTgt spid="6"/>
                                        </p:tgtEl>
                                      </p:cBhvr>
                                      <p:to x="100000" y="100000"/>
                                    </p:animScale>
                                    <p:animScale>
                                      <p:cBhvr>
                                        <p:cTn id="49" dur="26">
                                          <p:stCondLst>
                                            <p:cond delay="1808"/>
                                          </p:stCondLst>
                                        </p:cTn>
                                        <p:tgtEl>
                                          <p:spTgt spid="6"/>
                                        </p:tgtEl>
                                      </p:cBhvr>
                                      <p:to x="100000" y="95000"/>
                                    </p:animScale>
                                    <p:animScale>
                                      <p:cBhvr>
                                        <p:cTn id="50" dur="166" decel="50000">
                                          <p:stCondLst>
                                            <p:cond delay="1834"/>
                                          </p:stCondLst>
                                        </p:cTn>
                                        <p:tgtEl>
                                          <p:spTgt spid="6"/>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58" dur="1000" fill="hold"/>
                                        <p:tgtEl>
                                          <p:spTgt spid="3"/>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ABOUT THE WEBSITE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buNone/>
            </a:pPr>
            <a:r>
              <a:rPr lang="en-US" sz="2000" dirty="0" smtClean="0"/>
              <a:t>      </a:t>
            </a:r>
            <a:r>
              <a:rPr lang="en-US" sz="2000" dirty="0" smtClean="0">
                <a:latin typeface="Times New Roman" pitchFamily="18" charset="0"/>
                <a:cs typeface="Times New Roman" pitchFamily="18" charset="0"/>
              </a:rPr>
              <a:t>There is also a provision to access our application through website. The website will be helpful for those users who cannot access the mobile application. This also works in the same way as app does. Here the user has to visit the website. There will be a separate complaint form provided in the website where user has to fill in the details consisting of following details:</a:t>
            </a:r>
          </a:p>
          <a:p>
            <a:pPr algn="just"/>
            <a:r>
              <a:rPr lang="en-US" sz="2000" dirty="0" smtClean="0">
                <a:latin typeface="Times New Roman" pitchFamily="18" charset="0"/>
                <a:cs typeface="Times New Roman" pitchFamily="18" charset="0"/>
              </a:rPr>
              <a:t>User’s Name</a:t>
            </a:r>
          </a:p>
          <a:p>
            <a:pPr algn="just"/>
            <a:r>
              <a:rPr lang="en-US" sz="2000" dirty="0" smtClean="0">
                <a:latin typeface="Times New Roman" pitchFamily="18" charset="0"/>
                <a:cs typeface="Times New Roman" pitchFamily="18" charset="0"/>
              </a:rPr>
              <a:t>Phone No</a:t>
            </a:r>
          </a:p>
          <a:p>
            <a:pPr algn="just"/>
            <a:r>
              <a:rPr lang="en-US" sz="2000" dirty="0" smtClean="0">
                <a:latin typeface="Times New Roman" pitchFamily="18" charset="0"/>
                <a:cs typeface="Times New Roman" pitchFamily="18" charset="0"/>
              </a:rPr>
              <a:t>Aadhar No</a:t>
            </a:r>
          </a:p>
          <a:p>
            <a:pPr algn="just"/>
            <a:r>
              <a:rPr lang="en-US" sz="2000" dirty="0" smtClean="0">
                <a:latin typeface="Times New Roman" pitchFamily="18" charset="0"/>
                <a:cs typeface="Times New Roman" pitchFamily="18" charset="0"/>
              </a:rPr>
              <a:t>Select your Issue( </a:t>
            </a:r>
            <a:r>
              <a:rPr lang="en-US" sz="2000" dirty="0" smtClean="0">
                <a:latin typeface="Times New Roman" pitchFamily="18" charset="0"/>
                <a:cs typeface="Times New Roman" pitchFamily="18" charset="0"/>
              </a:rPr>
              <a:t>Waste issue, Water issue, Road issue or Electricity issue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Sex</a:t>
            </a:r>
          </a:p>
          <a:p>
            <a:pPr algn="just"/>
            <a:r>
              <a:rPr lang="en-US" sz="2000" dirty="0" smtClean="0">
                <a:latin typeface="Times New Roman" pitchFamily="18" charset="0"/>
                <a:cs typeface="Times New Roman" pitchFamily="18" charset="0"/>
              </a:rPr>
              <a:t>Pickup Date &amp; Time (if required)</a:t>
            </a:r>
          </a:p>
          <a:p>
            <a:pPr algn="just"/>
            <a:r>
              <a:rPr lang="en-US" sz="2000" dirty="0" smtClean="0">
                <a:latin typeface="Times New Roman" pitchFamily="18" charset="0"/>
                <a:cs typeface="Times New Roman" pitchFamily="18" charset="0"/>
              </a:rPr>
              <a:t>Upload the relevant photo</a:t>
            </a:r>
          </a:p>
          <a:p>
            <a:pPr algn="just"/>
            <a:r>
              <a:rPr lang="en-US" sz="2000" dirty="0" smtClean="0">
                <a:latin typeface="Times New Roman" pitchFamily="18" charset="0"/>
                <a:cs typeface="Times New Roman" pitchFamily="18" charset="0"/>
              </a:rPr>
              <a:t>Special Instructions</a:t>
            </a:r>
          </a:p>
          <a:p>
            <a:pPr algn="just"/>
            <a:r>
              <a:rPr lang="en-US" sz="2000" dirty="0" smtClean="0">
                <a:latin typeface="Times New Roman" pitchFamily="18" charset="0"/>
                <a:cs typeface="Times New Roman" pitchFamily="18" charset="0"/>
              </a:rPr>
              <a:t>Submit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8" presetClass="entr" presetSubtype="0" accel="10000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strVal val="#ppt_w*2.5"/>
                                          </p:val>
                                        </p:tav>
                                        <p:tav tm="100000">
                                          <p:val>
                                            <p:strVal val="#ppt_w"/>
                                          </p:val>
                                        </p:tav>
                                      </p:tavLst>
                                    </p:anim>
                                    <p:anim calcmode="lin" valueType="num">
                                      <p:cBhvr>
                                        <p:cTn id="15" dur="500" fill="hold"/>
                                        <p:tgtEl>
                                          <p:spTgt spid="3">
                                            <p:txEl>
                                              <p:pRg st="0" end="0"/>
                                            </p:txEl>
                                          </p:spTgt>
                                        </p:tgtEl>
                                        <p:attrNameLst>
                                          <p:attrName>ppt_h</p:attrName>
                                        </p:attrNameLst>
                                      </p:cBhvr>
                                      <p:tavLst>
                                        <p:tav tm="0">
                                          <p:val>
                                            <p:strVal val="#ppt_h*0.01"/>
                                          </p:val>
                                        </p:tav>
                                        <p:tav tm="100000">
                                          <p:val>
                                            <p:strVal val="#ppt_h"/>
                                          </p:val>
                                        </p:tav>
                                      </p:tavLst>
                                    </p:anim>
                                    <p:anim calcmode="lin" valueType="num">
                                      <p:cBhvr>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3">
                                            <p:txEl>
                                              <p:pRg st="0" end="0"/>
                                            </p:txEl>
                                          </p:spTgt>
                                        </p:tgtEl>
                                        <p:attrNameLst>
                                          <p:attrName>ppt_y</p:attrName>
                                        </p:attrNameLst>
                                      </p:cBhvr>
                                      <p:tavLst>
                                        <p:tav tm="0">
                                          <p:val>
                                            <p:strVal val="#ppt_h+1"/>
                                          </p:val>
                                        </p:tav>
                                        <p:tav tm="100000">
                                          <p:val>
                                            <p:strVal val="#ppt_y"/>
                                          </p:val>
                                        </p:tav>
                                      </p:tavLst>
                                    </p:anim>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ppt_w</p:attrName>
                                        </p:attrNameLst>
                                      </p:cBhvr>
                                      <p:tavLst>
                                        <p:tav tm="0">
                                          <p:val>
                                            <p:strVal val="#ppt_w*2.5"/>
                                          </p:val>
                                        </p:tav>
                                        <p:tav tm="100000">
                                          <p:val>
                                            <p:strVal val="#ppt_w"/>
                                          </p:val>
                                        </p:tav>
                                      </p:tavLst>
                                    </p:anim>
                                    <p:anim calcmode="lin" valueType="num">
                                      <p:cBhvr>
                                        <p:cTn id="24" dur="500" fill="hold"/>
                                        <p:tgtEl>
                                          <p:spTgt spid="3">
                                            <p:txEl>
                                              <p:pRg st="1" end="1"/>
                                            </p:txEl>
                                          </p:spTgt>
                                        </p:tgtEl>
                                        <p:attrNameLst>
                                          <p:attrName>ppt_h</p:attrName>
                                        </p:attrNameLst>
                                      </p:cBhvr>
                                      <p:tavLst>
                                        <p:tav tm="0">
                                          <p:val>
                                            <p:strVal val="#ppt_h*0.01"/>
                                          </p:val>
                                        </p:tav>
                                        <p:tav tm="100000">
                                          <p:val>
                                            <p:strVal val="#ppt_h"/>
                                          </p:val>
                                        </p:tav>
                                      </p:tavLst>
                                    </p:anim>
                                    <p:anim calcmode="lin" valueType="num">
                                      <p:cBhvr>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1" end="1"/>
                                            </p:txEl>
                                          </p:spTgt>
                                        </p:tgtEl>
                                        <p:attrNameLst>
                                          <p:attrName>ppt_y</p:attrName>
                                        </p:attrNameLst>
                                      </p:cBhvr>
                                      <p:tavLst>
                                        <p:tav tm="0">
                                          <p:val>
                                            <p:strVal val="#ppt_h+1"/>
                                          </p:val>
                                        </p:tav>
                                        <p:tav tm="100000">
                                          <p:val>
                                            <p:strVal val="#ppt_y"/>
                                          </p:val>
                                        </p:tav>
                                      </p:tavLst>
                                    </p:anim>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p:cTn id="32" dur="500" fill="hold"/>
                                        <p:tgtEl>
                                          <p:spTgt spid="3">
                                            <p:txEl>
                                              <p:pRg st="2" end="2"/>
                                            </p:txEl>
                                          </p:spTgt>
                                        </p:tgtEl>
                                        <p:attrNameLst>
                                          <p:attrName>ppt_w</p:attrName>
                                        </p:attrNameLst>
                                      </p:cBhvr>
                                      <p:tavLst>
                                        <p:tav tm="0">
                                          <p:val>
                                            <p:strVal val="#ppt_w*2.5"/>
                                          </p:val>
                                        </p:tav>
                                        <p:tav tm="100000">
                                          <p:val>
                                            <p:strVal val="#ppt_w"/>
                                          </p:val>
                                        </p:tav>
                                      </p:tavLst>
                                    </p:anim>
                                    <p:anim calcmode="lin" valueType="num">
                                      <p:cBhvr>
                                        <p:cTn id="33" dur="500" fill="hold"/>
                                        <p:tgtEl>
                                          <p:spTgt spid="3">
                                            <p:txEl>
                                              <p:pRg st="2" end="2"/>
                                            </p:txEl>
                                          </p:spTgt>
                                        </p:tgtEl>
                                        <p:attrNameLst>
                                          <p:attrName>ppt_h</p:attrName>
                                        </p:attrNameLst>
                                      </p:cBhvr>
                                      <p:tavLst>
                                        <p:tav tm="0">
                                          <p:val>
                                            <p:strVal val="#ppt_h*0.01"/>
                                          </p:val>
                                        </p:tav>
                                        <p:tav tm="100000">
                                          <p:val>
                                            <p:strVal val="#ppt_h"/>
                                          </p:val>
                                        </p:tav>
                                      </p:tavLst>
                                    </p:anim>
                                    <p:anim calcmode="lin" valueType="num">
                                      <p:cBhvr>
                                        <p:cTn id="3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500" fill="hold"/>
                                        <p:tgtEl>
                                          <p:spTgt spid="3">
                                            <p:txEl>
                                              <p:pRg st="2" end="2"/>
                                            </p:txEl>
                                          </p:spTgt>
                                        </p:tgtEl>
                                        <p:attrNameLst>
                                          <p:attrName>ppt_y</p:attrName>
                                        </p:attrNameLst>
                                      </p:cBhvr>
                                      <p:tavLst>
                                        <p:tav tm="0">
                                          <p:val>
                                            <p:strVal val="#ppt_h+1"/>
                                          </p:val>
                                        </p:tav>
                                        <p:tav tm="100000">
                                          <p:val>
                                            <p:strVal val="#ppt_y"/>
                                          </p:val>
                                        </p:tav>
                                      </p:tavLst>
                                    </p:anim>
                                    <p:animEffect transition="in" filter="fade">
                                      <p:cBhvr>
                                        <p:cTn id="36" dur="500"/>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8" presetClass="entr" presetSubtype="0" accel="10000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 calcmode="lin" valueType="num">
                                      <p:cBhvr>
                                        <p:cTn id="41" dur="500" fill="hold"/>
                                        <p:tgtEl>
                                          <p:spTgt spid="3">
                                            <p:txEl>
                                              <p:pRg st="3" end="3"/>
                                            </p:txEl>
                                          </p:spTgt>
                                        </p:tgtEl>
                                        <p:attrNameLst>
                                          <p:attrName>ppt_w</p:attrName>
                                        </p:attrNameLst>
                                      </p:cBhvr>
                                      <p:tavLst>
                                        <p:tav tm="0">
                                          <p:val>
                                            <p:strVal val="#ppt_w*2.5"/>
                                          </p:val>
                                        </p:tav>
                                        <p:tav tm="100000">
                                          <p:val>
                                            <p:strVal val="#ppt_w"/>
                                          </p:val>
                                        </p:tav>
                                      </p:tavLst>
                                    </p:anim>
                                    <p:anim calcmode="lin" valueType="num">
                                      <p:cBhvr>
                                        <p:cTn id="42" dur="500" fill="hold"/>
                                        <p:tgtEl>
                                          <p:spTgt spid="3">
                                            <p:txEl>
                                              <p:pRg st="3" end="3"/>
                                            </p:txEl>
                                          </p:spTgt>
                                        </p:tgtEl>
                                        <p:attrNameLst>
                                          <p:attrName>ppt_h</p:attrName>
                                        </p:attrNameLst>
                                      </p:cBhvr>
                                      <p:tavLst>
                                        <p:tav tm="0">
                                          <p:val>
                                            <p:strVal val="#ppt_h*0.01"/>
                                          </p:val>
                                        </p:tav>
                                        <p:tav tm="100000">
                                          <p:val>
                                            <p:strVal val="#ppt_h"/>
                                          </p:val>
                                        </p:tav>
                                      </p:tavLst>
                                    </p:anim>
                                    <p:anim calcmode="lin" valueType="num">
                                      <p:cBhvr>
                                        <p:cTn id="4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3" end="3"/>
                                            </p:txEl>
                                          </p:spTgt>
                                        </p:tgtEl>
                                        <p:attrNameLst>
                                          <p:attrName>ppt_y</p:attrName>
                                        </p:attrNameLst>
                                      </p:cBhvr>
                                      <p:tavLst>
                                        <p:tav tm="0">
                                          <p:val>
                                            <p:strVal val="#ppt_h+1"/>
                                          </p:val>
                                        </p:tav>
                                        <p:tav tm="100000">
                                          <p:val>
                                            <p:strVal val="#ppt_y"/>
                                          </p:val>
                                        </p:tav>
                                      </p:tavLst>
                                    </p:anim>
                                    <p:animEffect transition="in" filter="fad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8" presetClass="entr" presetSubtype="0" accel="100000"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 calcmode="lin" valueType="num">
                                      <p:cBhvr>
                                        <p:cTn id="50" dur="500" fill="hold"/>
                                        <p:tgtEl>
                                          <p:spTgt spid="3">
                                            <p:txEl>
                                              <p:pRg st="4" end="4"/>
                                            </p:txEl>
                                          </p:spTgt>
                                        </p:tgtEl>
                                        <p:attrNameLst>
                                          <p:attrName>ppt_w</p:attrName>
                                        </p:attrNameLst>
                                      </p:cBhvr>
                                      <p:tavLst>
                                        <p:tav tm="0">
                                          <p:val>
                                            <p:strVal val="#ppt_w*2.5"/>
                                          </p:val>
                                        </p:tav>
                                        <p:tav tm="100000">
                                          <p:val>
                                            <p:strVal val="#ppt_w"/>
                                          </p:val>
                                        </p:tav>
                                      </p:tavLst>
                                    </p:anim>
                                    <p:anim calcmode="lin" valueType="num">
                                      <p:cBhvr>
                                        <p:cTn id="51" dur="500" fill="hold"/>
                                        <p:tgtEl>
                                          <p:spTgt spid="3">
                                            <p:txEl>
                                              <p:pRg st="4" end="4"/>
                                            </p:txEl>
                                          </p:spTgt>
                                        </p:tgtEl>
                                        <p:attrNameLst>
                                          <p:attrName>ppt_h</p:attrName>
                                        </p:attrNameLst>
                                      </p:cBhvr>
                                      <p:tavLst>
                                        <p:tav tm="0">
                                          <p:val>
                                            <p:strVal val="#ppt_h*0.01"/>
                                          </p:val>
                                        </p:tav>
                                        <p:tav tm="100000">
                                          <p:val>
                                            <p:strVal val="#ppt_h"/>
                                          </p:val>
                                        </p:tav>
                                      </p:tavLst>
                                    </p:anim>
                                    <p:anim calcmode="lin" valueType="num">
                                      <p:cBhvr>
                                        <p:cTn id="5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3" dur="500" fill="hold"/>
                                        <p:tgtEl>
                                          <p:spTgt spid="3">
                                            <p:txEl>
                                              <p:pRg st="4" end="4"/>
                                            </p:txEl>
                                          </p:spTgt>
                                        </p:tgtEl>
                                        <p:attrNameLst>
                                          <p:attrName>ppt_y</p:attrName>
                                        </p:attrNameLst>
                                      </p:cBhvr>
                                      <p:tavLst>
                                        <p:tav tm="0">
                                          <p:val>
                                            <p:strVal val="#ppt_h+1"/>
                                          </p:val>
                                        </p:tav>
                                        <p:tav tm="100000">
                                          <p:val>
                                            <p:strVal val="#ppt_y"/>
                                          </p:val>
                                        </p:tav>
                                      </p:tavLst>
                                    </p:anim>
                                    <p:animEffect transition="in" filter="fade">
                                      <p:cBhvr>
                                        <p:cTn id="54" dur="500"/>
                                        <p:tgtEl>
                                          <p:spTgt spid="3">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8" presetClass="entr" presetSubtype="0" accel="100000"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 calcmode="lin" valueType="num">
                                      <p:cBhvr>
                                        <p:cTn id="59" dur="500" fill="hold"/>
                                        <p:tgtEl>
                                          <p:spTgt spid="3">
                                            <p:txEl>
                                              <p:pRg st="5" end="5"/>
                                            </p:txEl>
                                          </p:spTgt>
                                        </p:tgtEl>
                                        <p:attrNameLst>
                                          <p:attrName>ppt_w</p:attrName>
                                        </p:attrNameLst>
                                      </p:cBhvr>
                                      <p:tavLst>
                                        <p:tav tm="0">
                                          <p:val>
                                            <p:strVal val="#ppt_w*2.5"/>
                                          </p:val>
                                        </p:tav>
                                        <p:tav tm="100000">
                                          <p:val>
                                            <p:strVal val="#ppt_w"/>
                                          </p:val>
                                        </p:tav>
                                      </p:tavLst>
                                    </p:anim>
                                    <p:anim calcmode="lin" valueType="num">
                                      <p:cBhvr>
                                        <p:cTn id="60" dur="500" fill="hold"/>
                                        <p:tgtEl>
                                          <p:spTgt spid="3">
                                            <p:txEl>
                                              <p:pRg st="5" end="5"/>
                                            </p:txEl>
                                          </p:spTgt>
                                        </p:tgtEl>
                                        <p:attrNameLst>
                                          <p:attrName>ppt_h</p:attrName>
                                        </p:attrNameLst>
                                      </p:cBhvr>
                                      <p:tavLst>
                                        <p:tav tm="0">
                                          <p:val>
                                            <p:strVal val="#ppt_h*0.01"/>
                                          </p:val>
                                        </p:tav>
                                        <p:tav tm="100000">
                                          <p:val>
                                            <p:strVal val="#ppt_h"/>
                                          </p:val>
                                        </p:tav>
                                      </p:tavLst>
                                    </p:anim>
                                    <p:anim calcmode="lin" valueType="num">
                                      <p:cBhvr>
                                        <p:cTn id="6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5" end="5"/>
                                            </p:txEl>
                                          </p:spTgt>
                                        </p:tgtEl>
                                        <p:attrNameLst>
                                          <p:attrName>ppt_y</p:attrName>
                                        </p:attrNameLst>
                                      </p:cBhvr>
                                      <p:tavLst>
                                        <p:tav tm="0">
                                          <p:val>
                                            <p:strVal val="#ppt_h+1"/>
                                          </p:val>
                                        </p:tav>
                                        <p:tav tm="100000">
                                          <p:val>
                                            <p:strVal val="#ppt_y"/>
                                          </p:val>
                                        </p:tav>
                                      </p:tavLst>
                                    </p:anim>
                                    <p:animEffect transition="in" filter="fade">
                                      <p:cBhvr>
                                        <p:cTn id="63" dur="500"/>
                                        <p:tgtEl>
                                          <p:spTgt spid="3">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8" presetClass="entr" presetSubtype="0" accel="100000" fill="hold" grpId="0" nodeType="clickEffect">
                                  <p:stCondLst>
                                    <p:cond delay="0"/>
                                  </p:stCondLst>
                                  <p:childTnLst>
                                    <p:set>
                                      <p:cBhvr>
                                        <p:cTn id="67" dur="1" fill="hold">
                                          <p:stCondLst>
                                            <p:cond delay="0"/>
                                          </p:stCondLst>
                                        </p:cTn>
                                        <p:tgtEl>
                                          <p:spTgt spid="3">
                                            <p:txEl>
                                              <p:pRg st="6" end="6"/>
                                            </p:txEl>
                                          </p:spTgt>
                                        </p:tgtEl>
                                        <p:attrNameLst>
                                          <p:attrName>style.visibility</p:attrName>
                                        </p:attrNameLst>
                                      </p:cBhvr>
                                      <p:to>
                                        <p:strVal val="visible"/>
                                      </p:to>
                                    </p:set>
                                    <p:anim calcmode="lin" valueType="num">
                                      <p:cBhvr>
                                        <p:cTn id="68" dur="500" fill="hold"/>
                                        <p:tgtEl>
                                          <p:spTgt spid="3">
                                            <p:txEl>
                                              <p:pRg st="6" end="6"/>
                                            </p:txEl>
                                          </p:spTgt>
                                        </p:tgtEl>
                                        <p:attrNameLst>
                                          <p:attrName>ppt_w</p:attrName>
                                        </p:attrNameLst>
                                      </p:cBhvr>
                                      <p:tavLst>
                                        <p:tav tm="0">
                                          <p:val>
                                            <p:strVal val="#ppt_w*2.5"/>
                                          </p:val>
                                        </p:tav>
                                        <p:tav tm="100000">
                                          <p:val>
                                            <p:strVal val="#ppt_w"/>
                                          </p:val>
                                        </p:tav>
                                      </p:tavLst>
                                    </p:anim>
                                    <p:anim calcmode="lin" valueType="num">
                                      <p:cBhvr>
                                        <p:cTn id="69" dur="500" fill="hold"/>
                                        <p:tgtEl>
                                          <p:spTgt spid="3">
                                            <p:txEl>
                                              <p:pRg st="6" end="6"/>
                                            </p:txEl>
                                          </p:spTgt>
                                        </p:tgtEl>
                                        <p:attrNameLst>
                                          <p:attrName>ppt_h</p:attrName>
                                        </p:attrNameLst>
                                      </p:cBhvr>
                                      <p:tavLst>
                                        <p:tav tm="0">
                                          <p:val>
                                            <p:strVal val="#ppt_h*0.01"/>
                                          </p:val>
                                        </p:tav>
                                        <p:tav tm="100000">
                                          <p:val>
                                            <p:strVal val="#ppt_h"/>
                                          </p:val>
                                        </p:tav>
                                      </p:tavLst>
                                    </p:anim>
                                    <p:anim calcmode="lin" valueType="num">
                                      <p:cBhvr>
                                        <p:cTn id="7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1" dur="500" fill="hold"/>
                                        <p:tgtEl>
                                          <p:spTgt spid="3">
                                            <p:txEl>
                                              <p:pRg st="6" end="6"/>
                                            </p:txEl>
                                          </p:spTgt>
                                        </p:tgtEl>
                                        <p:attrNameLst>
                                          <p:attrName>ppt_y</p:attrName>
                                        </p:attrNameLst>
                                      </p:cBhvr>
                                      <p:tavLst>
                                        <p:tav tm="0">
                                          <p:val>
                                            <p:strVal val="#ppt_h+1"/>
                                          </p:val>
                                        </p:tav>
                                        <p:tav tm="100000">
                                          <p:val>
                                            <p:strVal val="#ppt_y"/>
                                          </p:val>
                                        </p:tav>
                                      </p:tavLst>
                                    </p:anim>
                                    <p:animEffect transition="in" filter="fade">
                                      <p:cBhvr>
                                        <p:cTn id="72" dur="500"/>
                                        <p:tgtEl>
                                          <p:spTgt spid="3">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8" presetClass="entr" presetSubtype="0" accel="100000" fill="hold" grpId="0"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 calcmode="lin" valueType="num">
                                      <p:cBhvr>
                                        <p:cTn id="77" dur="500" fill="hold"/>
                                        <p:tgtEl>
                                          <p:spTgt spid="3">
                                            <p:txEl>
                                              <p:pRg st="7" end="7"/>
                                            </p:txEl>
                                          </p:spTgt>
                                        </p:tgtEl>
                                        <p:attrNameLst>
                                          <p:attrName>ppt_w</p:attrName>
                                        </p:attrNameLst>
                                      </p:cBhvr>
                                      <p:tavLst>
                                        <p:tav tm="0">
                                          <p:val>
                                            <p:strVal val="#ppt_w*2.5"/>
                                          </p:val>
                                        </p:tav>
                                        <p:tav tm="100000">
                                          <p:val>
                                            <p:strVal val="#ppt_w"/>
                                          </p:val>
                                        </p:tav>
                                      </p:tavLst>
                                    </p:anim>
                                    <p:anim calcmode="lin" valueType="num">
                                      <p:cBhvr>
                                        <p:cTn id="78" dur="500" fill="hold"/>
                                        <p:tgtEl>
                                          <p:spTgt spid="3">
                                            <p:txEl>
                                              <p:pRg st="7" end="7"/>
                                            </p:txEl>
                                          </p:spTgt>
                                        </p:tgtEl>
                                        <p:attrNameLst>
                                          <p:attrName>ppt_h</p:attrName>
                                        </p:attrNameLst>
                                      </p:cBhvr>
                                      <p:tavLst>
                                        <p:tav tm="0">
                                          <p:val>
                                            <p:strVal val="#ppt_h*0.01"/>
                                          </p:val>
                                        </p:tav>
                                        <p:tav tm="100000">
                                          <p:val>
                                            <p:strVal val="#ppt_h"/>
                                          </p:val>
                                        </p:tav>
                                      </p:tavLst>
                                    </p:anim>
                                    <p:anim calcmode="lin" valueType="num">
                                      <p:cBhvr>
                                        <p:cTn id="7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80" dur="500" fill="hold"/>
                                        <p:tgtEl>
                                          <p:spTgt spid="3">
                                            <p:txEl>
                                              <p:pRg st="7" end="7"/>
                                            </p:txEl>
                                          </p:spTgt>
                                        </p:tgtEl>
                                        <p:attrNameLst>
                                          <p:attrName>ppt_y</p:attrName>
                                        </p:attrNameLst>
                                      </p:cBhvr>
                                      <p:tavLst>
                                        <p:tav tm="0">
                                          <p:val>
                                            <p:strVal val="#ppt_h+1"/>
                                          </p:val>
                                        </p:tav>
                                        <p:tav tm="100000">
                                          <p:val>
                                            <p:strVal val="#ppt_y"/>
                                          </p:val>
                                        </p:tav>
                                      </p:tavLst>
                                    </p:anim>
                                    <p:animEffect transition="in" filter="fade">
                                      <p:cBhvr>
                                        <p:cTn id="81" dur="500"/>
                                        <p:tgtEl>
                                          <p:spTgt spid="3">
                                            <p:txEl>
                                              <p:pRg st="7" end="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58" presetClass="entr" presetSubtype="0" accel="100000" fill="hold" grpId="0" nodeType="clickEffect">
                                  <p:stCondLst>
                                    <p:cond delay="0"/>
                                  </p:stCondLst>
                                  <p:childTnLst>
                                    <p:set>
                                      <p:cBhvr>
                                        <p:cTn id="85" dur="1" fill="hold">
                                          <p:stCondLst>
                                            <p:cond delay="0"/>
                                          </p:stCondLst>
                                        </p:cTn>
                                        <p:tgtEl>
                                          <p:spTgt spid="3">
                                            <p:txEl>
                                              <p:pRg st="8" end="8"/>
                                            </p:txEl>
                                          </p:spTgt>
                                        </p:tgtEl>
                                        <p:attrNameLst>
                                          <p:attrName>style.visibility</p:attrName>
                                        </p:attrNameLst>
                                      </p:cBhvr>
                                      <p:to>
                                        <p:strVal val="visible"/>
                                      </p:to>
                                    </p:set>
                                    <p:anim calcmode="lin" valueType="num">
                                      <p:cBhvr>
                                        <p:cTn id="86" dur="500" fill="hold"/>
                                        <p:tgtEl>
                                          <p:spTgt spid="3">
                                            <p:txEl>
                                              <p:pRg st="8" end="8"/>
                                            </p:txEl>
                                          </p:spTgt>
                                        </p:tgtEl>
                                        <p:attrNameLst>
                                          <p:attrName>ppt_w</p:attrName>
                                        </p:attrNameLst>
                                      </p:cBhvr>
                                      <p:tavLst>
                                        <p:tav tm="0">
                                          <p:val>
                                            <p:strVal val="#ppt_w*2.5"/>
                                          </p:val>
                                        </p:tav>
                                        <p:tav tm="100000">
                                          <p:val>
                                            <p:strVal val="#ppt_w"/>
                                          </p:val>
                                        </p:tav>
                                      </p:tavLst>
                                    </p:anim>
                                    <p:anim calcmode="lin" valueType="num">
                                      <p:cBhvr>
                                        <p:cTn id="87" dur="500" fill="hold"/>
                                        <p:tgtEl>
                                          <p:spTgt spid="3">
                                            <p:txEl>
                                              <p:pRg st="8" end="8"/>
                                            </p:txEl>
                                          </p:spTgt>
                                        </p:tgtEl>
                                        <p:attrNameLst>
                                          <p:attrName>ppt_h</p:attrName>
                                        </p:attrNameLst>
                                      </p:cBhvr>
                                      <p:tavLst>
                                        <p:tav tm="0">
                                          <p:val>
                                            <p:strVal val="#ppt_h*0.01"/>
                                          </p:val>
                                        </p:tav>
                                        <p:tav tm="100000">
                                          <p:val>
                                            <p:strVal val="#ppt_h"/>
                                          </p:val>
                                        </p:tav>
                                      </p:tavLst>
                                    </p:anim>
                                    <p:anim calcmode="lin" valueType="num">
                                      <p:cBhvr>
                                        <p:cTn id="8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9" dur="500" fill="hold"/>
                                        <p:tgtEl>
                                          <p:spTgt spid="3">
                                            <p:txEl>
                                              <p:pRg st="8" end="8"/>
                                            </p:txEl>
                                          </p:spTgt>
                                        </p:tgtEl>
                                        <p:attrNameLst>
                                          <p:attrName>ppt_y</p:attrName>
                                        </p:attrNameLst>
                                      </p:cBhvr>
                                      <p:tavLst>
                                        <p:tav tm="0">
                                          <p:val>
                                            <p:strVal val="#ppt_h+1"/>
                                          </p:val>
                                        </p:tav>
                                        <p:tav tm="100000">
                                          <p:val>
                                            <p:strVal val="#ppt_y"/>
                                          </p:val>
                                        </p:tav>
                                      </p:tavLst>
                                    </p:anim>
                                    <p:animEffect transition="in" filter="fade">
                                      <p:cBhvr>
                                        <p:cTn id="90" dur="500"/>
                                        <p:tgtEl>
                                          <p:spTgt spid="3">
                                            <p:txEl>
                                              <p:pRg st="8" end="8"/>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58" presetClass="entr" presetSubtype="0" accel="100000" fill="hold" grpId="0" nodeType="clickEffect">
                                  <p:stCondLst>
                                    <p:cond delay="0"/>
                                  </p:stCondLst>
                                  <p:childTnLst>
                                    <p:set>
                                      <p:cBhvr>
                                        <p:cTn id="94" dur="1" fill="hold">
                                          <p:stCondLst>
                                            <p:cond delay="0"/>
                                          </p:stCondLst>
                                        </p:cTn>
                                        <p:tgtEl>
                                          <p:spTgt spid="3">
                                            <p:txEl>
                                              <p:pRg st="9" end="9"/>
                                            </p:txEl>
                                          </p:spTgt>
                                        </p:tgtEl>
                                        <p:attrNameLst>
                                          <p:attrName>style.visibility</p:attrName>
                                        </p:attrNameLst>
                                      </p:cBhvr>
                                      <p:to>
                                        <p:strVal val="visible"/>
                                      </p:to>
                                    </p:set>
                                    <p:anim calcmode="lin" valueType="num">
                                      <p:cBhvr>
                                        <p:cTn id="95" dur="500" fill="hold"/>
                                        <p:tgtEl>
                                          <p:spTgt spid="3">
                                            <p:txEl>
                                              <p:pRg st="9" end="9"/>
                                            </p:txEl>
                                          </p:spTgt>
                                        </p:tgtEl>
                                        <p:attrNameLst>
                                          <p:attrName>ppt_w</p:attrName>
                                        </p:attrNameLst>
                                      </p:cBhvr>
                                      <p:tavLst>
                                        <p:tav tm="0">
                                          <p:val>
                                            <p:strVal val="#ppt_w*2.5"/>
                                          </p:val>
                                        </p:tav>
                                        <p:tav tm="100000">
                                          <p:val>
                                            <p:strVal val="#ppt_w"/>
                                          </p:val>
                                        </p:tav>
                                      </p:tavLst>
                                    </p:anim>
                                    <p:anim calcmode="lin" valueType="num">
                                      <p:cBhvr>
                                        <p:cTn id="96" dur="500" fill="hold"/>
                                        <p:tgtEl>
                                          <p:spTgt spid="3">
                                            <p:txEl>
                                              <p:pRg st="9" end="9"/>
                                            </p:txEl>
                                          </p:spTgt>
                                        </p:tgtEl>
                                        <p:attrNameLst>
                                          <p:attrName>ppt_h</p:attrName>
                                        </p:attrNameLst>
                                      </p:cBhvr>
                                      <p:tavLst>
                                        <p:tav tm="0">
                                          <p:val>
                                            <p:strVal val="#ppt_h*0.01"/>
                                          </p:val>
                                        </p:tav>
                                        <p:tav tm="100000">
                                          <p:val>
                                            <p:strVal val="#ppt_h"/>
                                          </p:val>
                                        </p:tav>
                                      </p:tavLst>
                                    </p:anim>
                                    <p:anim calcmode="lin" valueType="num">
                                      <p:cBhvr>
                                        <p:cTn id="9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8" dur="500" fill="hold"/>
                                        <p:tgtEl>
                                          <p:spTgt spid="3">
                                            <p:txEl>
                                              <p:pRg st="9" end="9"/>
                                            </p:txEl>
                                          </p:spTgt>
                                        </p:tgtEl>
                                        <p:attrNameLst>
                                          <p:attrName>ppt_y</p:attrName>
                                        </p:attrNameLst>
                                      </p:cBhvr>
                                      <p:tavLst>
                                        <p:tav tm="0">
                                          <p:val>
                                            <p:strVal val="#ppt_h+1"/>
                                          </p:val>
                                        </p:tav>
                                        <p:tav tm="100000">
                                          <p:val>
                                            <p:strVal val="#ppt_y"/>
                                          </p:val>
                                        </p:tav>
                                      </p:tavLst>
                                    </p:anim>
                                    <p:animEffect transition="in" filter="fade">
                                      <p:cBhvr>
                                        <p:cTn id="9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381000" y="838200"/>
            <a:ext cx="8458200" cy="5410200"/>
          </a:xfrm>
          <a:prstGeom prst="rect">
            <a:avLst/>
          </a:prstGeom>
          <a:noFill/>
          <a:ln w="9525">
            <a:noFill/>
            <a:miter lim="800000"/>
            <a:headEnd/>
            <a:tailEnd/>
          </a:ln>
        </p:spPr>
      </p:pic>
      <p:sp>
        <p:nvSpPr>
          <p:cNvPr id="5" name="TextBox 4"/>
          <p:cNvSpPr txBox="1"/>
          <p:nvPr/>
        </p:nvSpPr>
        <p:spPr>
          <a:xfrm>
            <a:off x="3048000" y="468868"/>
            <a:ext cx="33528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WEBSITE LAYOUT 1</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457200" y="838200"/>
            <a:ext cx="8305800" cy="5562600"/>
          </a:xfrm>
          <a:prstGeom prst="rect">
            <a:avLst/>
          </a:prstGeom>
          <a:noFill/>
          <a:ln w="9525">
            <a:noFill/>
            <a:miter lim="800000"/>
            <a:headEnd/>
            <a:tailEnd/>
          </a:ln>
        </p:spPr>
      </p:pic>
      <p:sp>
        <p:nvSpPr>
          <p:cNvPr id="4" name="TextBox 3"/>
          <p:cNvSpPr txBox="1"/>
          <p:nvPr/>
        </p:nvSpPr>
        <p:spPr>
          <a:xfrm>
            <a:off x="2819400" y="457200"/>
            <a:ext cx="4038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WEBSITE LAYOUT 2 (Complain Box)</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609600" y="762000"/>
            <a:ext cx="8229600" cy="5486400"/>
          </a:xfrm>
          <a:prstGeom prst="rect">
            <a:avLst/>
          </a:prstGeom>
          <a:noFill/>
          <a:ln w="9525">
            <a:noFill/>
            <a:miter lim="800000"/>
            <a:headEnd/>
            <a:tailEnd/>
          </a:ln>
        </p:spPr>
      </p:pic>
      <p:sp>
        <p:nvSpPr>
          <p:cNvPr id="3" name="TextBox 2"/>
          <p:cNvSpPr txBox="1"/>
          <p:nvPr/>
        </p:nvSpPr>
        <p:spPr>
          <a:xfrm>
            <a:off x="2362200" y="392668"/>
            <a:ext cx="4800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WEBSITE LAYOUT 3 (Terms &amp; Conditions)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5968818</TotalTime>
  <Words>458</Words>
  <Application>Microsoft Office PowerPoint</Application>
  <PresentationFormat>On-screen Show (4:3)</PresentationFormat>
  <Paragraphs>50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MUNICIPALITY AWARENESS PROGRAM</vt:lpstr>
      <vt:lpstr>INTRODUCTION</vt:lpstr>
      <vt:lpstr>ABOUT THE APP</vt:lpstr>
      <vt:lpstr>Slide 4</vt:lpstr>
      <vt:lpstr>Slide 5</vt:lpstr>
      <vt:lpstr>ABOUT THE WEBSITE</vt:lpstr>
      <vt:lpstr>Slide 7</vt:lpstr>
      <vt:lpstr>Slide 8</vt:lpstr>
      <vt:lpstr>Slide 9</vt:lpstr>
      <vt:lpstr>   SYSTEM SPECIFICATION HARDWARE REQUIREMENTS (At Minimum) Processor: Intel  i5 3rd Gen Hark Disk : 500 GB HDD Ram : 4 GB Android Phone version 5.0 &amp; above   SOFTWARE SPECIFICATION Operating  System : Windows 8 &amp; above Android Studio IDE Software to be used: (Notepad/Notepad++, HTML, CSS, JSP, JAVA Script)  </vt:lpstr>
      <vt:lpstr>   FUTURE SCOPE There have been numerous cases of errors in content and security lapses reported. So in the near future the so-called software could be made more secure and reliable. While smart phones are easily available, instant actions could be taken. So the application has a wide future scope and chance to be accepted by the people for the betterment of society. So this application can be used with much dependency so as to provide a medium between Municipality and citizen of our country.  CONCLUSION Municipality awareness program is app based as well as website based application.  The website for the project is made using HTML and CSS. The coding of the Application is programmed using Android Studio (IDE). Our project deals through waste management solution to the problem prevailing in our city. So through our project we will be providing a medium (WEBSITE &amp; an APP) between users and the municipality. It will help to keep or city clean and problem free.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MUNICIPALITY AWARENESS PROGRAM</dc:title>
  <dc:creator>SHIVANSH</dc:creator>
  <cp:lastModifiedBy>SHIVANSH</cp:lastModifiedBy>
  <cp:revision>25</cp:revision>
  <dcterms:created xsi:type="dcterms:W3CDTF">2006-12-31T18:40:40Z</dcterms:created>
  <dcterms:modified xsi:type="dcterms:W3CDTF">2006-12-31T22:52:37Z</dcterms:modified>
</cp:coreProperties>
</file>