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88"/>
    <p:restoredTop sz="94720"/>
  </p:normalViewPr>
  <p:slideViewPr>
    <p:cSldViewPr snapToGrid="0" snapToObjects="1">
      <p:cViewPr varScale="1">
        <p:scale>
          <a:sx n="215" d="100"/>
          <a:sy n="215" d="100"/>
        </p:scale>
        <p:origin x="372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Introduction to React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52FB069-170A-CD85-F446-B638DAE284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560" y="3600450"/>
            <a:ext cx="3492500" cy="2324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72F77-2393-F5B5-429F-6EBEA1C98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A447F-8E2F-CAAB-C978-124D4B50D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72" y="444116"/>
            <a:ext cx="8229600" cy="1143000"/>
          </a:xfrm>
        </p:spPr>
        <p:txBody>
          <a:bodyPr>
            <a:normAutofit/>
          </a:bodyPr>
          <a:lstStyle/>
          <a:p>
            <a:r>
              <a:rPr lang="en-IN" b="1" dirty="0"/>
              <a:t>How React Uses the Virtual 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7E176-40AB-FA03-9594-3B1A65802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6835"/>
            <a:ext cx="8229600" cy="4525963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n-IN" b="1" dirty="0"/>
              <a:t>Initial Rendering</a:t>
            </a:r>
            <a:r>
              <a:rPr lang="en-IN" dirty="0"/>
              <a:t>: React creates a Virtual DOM tree representing the UI.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State Change</a:t>
            </a:r>
            <a:r>
              <a:rPr lang="en-IN" dirty="0"/>
              <a:t>: When a component's state changes, a new Virtual DOM tree is created.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Diffing</a:t>
            </a:r>
            <a:r>
              <a:rPr lang="en-IN" dirty="0"/>
              <a:t>: React compares the new Virtual DOM with the previous one to identify changes.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Reconciliation</a:t>
            </a:r>
            <a:r>
              <a:rPr lang="en-IN" dirty="0"/>
              <a:t>: React calculates the most efficient way to update the real DOM.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Update</a:t>
            </a:r>
            <a:r>
              <a:rPr lang="en-IN" dirty="0"/>
              <a:t>: Only the necessary parts of the real DOM are updated</a:t>
            </a:r>
          </a:p>
        </p:txBody>
      </p:sp>
    </p:spTree>
    <p:extLst>
      <p:ext uri="{BB962C8B-B14F-4D97-AF65-F5344CB8AC3E}">
        <p14:creationId xmlns:p14="http://schemas.microsoft.com/office/powerpoint/2010/main" val="2388357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067C9-04A7-8523-E9EA-F978A0C3B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EE65-AFB3-BC77-A9A4-6004EF683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72" y="444116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/>
              <a:t>Benefits of Using Virtual DOM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61EBD-62CE-3163-3741-E83B5F8B8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6835"/>
            <a:ext cx="8229600" cy="4525963"/>
          </a:xfrm>
        </p:spPr>
        <p:txBody>
          <a:bodyPr>
            <a:normAutofit/>
          </a:bodyPr>
          <a:lstStyle/>
          <a:p>
            <a:r>
              <a:rPr lang="en-IN" b="1" dirty="0"/>
              <a:t>Performance Optimization</a:t>
            </a:r>
            <a:r>
              <a:rPr lang="en-IN" dirty="0"/>
              <a:t>: Reduces the number of direct DOM manipulations, leading to faster UI updates.</a:t>
            </a:r>
          </a:p>
          <a:p>
            <a:r>
              <a:rPr lang="en-IN" b="1" dirty="0"/>
              <a:t>Efficient Updates</a:t>
            </a:r>
            <a:r>
              <a:rPr lang="en-IN" dirty="0"/>
              <a:t>: Only the components that have changed are re-rendered.</a:t>
            </a:r>
          </a:p>
          <a:p>
            <a:r>
              <a:rPr lang="en-IN" b="1" dirty="0"/>
              <a:t>Improved Developer Experience</a:t>
            </a:r>
            <a:r>
              <a:rPr lang="en-IN" dirty="0"/>
              <a:t>: Simplifies the process of building dynamic UIs.</a:t>
            </a:r>
          </a:p>
        </p:txBody>
      </p:sp>
    </p:spTree>
    <p:extLst>
      <p:ext uri="{BB962C8B-B14F-4D97-AF65-F5344CB8AC3E}">
        <p14:creationId xmlns:p14="http://schemas.microsoft.com/office/powerpoint/2010/main" val="2447109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EFD03-150A-5A10-6615-8E3D2232E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076B4-AB36-734D-099F-384298B5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72" y="444116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/>
              <a:t>Why is Reconciliation Important?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B48C-3729-3950-AB1E-1AA3DFCCA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36835"/>
            <a:ext cx="8229600" cy="4800599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React components re-render when </a:t>
            </a:r>
            <a:r>
              <a:rPr lang="en-IN" b="1" dirty="0"/>
              <a:t>state</a:t>
            </a:r>
            <a:r>
              <a:rPr lang="en-IN" dirty="0"/>
              <a:t> or </a:t>
            </a:r>
            <a:r>
              <a:rPr lang="en-IN" b="1" dirty="0"/>
              <a:t>props</a:t>
            </a:r>
            <a:r>
              <a:rPr lang="en-IN" dirty="0"/>
              <a:t> change.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Re-rendering the whole DOM every time would be </a:t>
            </a:r>
            <a:r>
              <a:rPr lang="en-IN" b="1" dirty="0"/>
              <a:t>slow</a:t>
            </a:r>
            <a:r>
              <a:rPr lang="en-IN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So React: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Creates a new Virtual DOM tree.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Compares it with the previous 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1" dirty="0"/>
              <a:t>Finds differences</a:t>
            </a:r>
            <a:r>
              <a:rPr lang="en-IN" dirty="0"/>
              <a:t> using a smart diffing algorithm.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Updates only the changed nodes in the </a:t>
            </a:r>
            <a:r>
              <a:rPr lang="en-IN" b="1" dirty="0"/>
              <a:t>real DOM</a:t>
            </a:r>
            <a:r>
              <a:rPr lang="en-IN" dirty="0"/>
              <a:t>.</a:t>
            </a:r>
          </a:p>
          <a:p>
            <a:r>
              <a:rPr lang="en-IN" dirty="0"/>
              <a:t>This comparison process is called </a:t>
            </a:r>
            <a:r>
              <a:rPr lang="en-IN" b="1" dirty="0"/>
              <a:t>reconciliation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545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2F4B1-1955-1C0B-7898-01F8E458C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3ED2A62-438B-33F4-A600-681776FF8DE2}"/>
              </a:ext>
            </a:extLst>
          </p:cNvPr>
          <p:cNvSpPr txBox="1"/>
          <p:nvPr/>
        </p:nvSpPr>
        <p:spPr>
          <a:xfrm>
            <a:off x="158677" y="1434116"/>
            <a:ext cx="87181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✅ </a:t>
            </a:r>
            <a:r>
              <a:rPr lang="en-IN" sz="2000" b="1" dirty="0" err="1"/>
              <a:t>npm</a:t>
            </a:r>
            <a:r>
              <a:rPr lang="en-IN" sz="2000" b="1" dirty="0"/>
              <a:t> (Node Package Manager)</a:t>
            </a:r>
            <a:r>
              <a:rPr lang="en-IN" sz="2000" dirty="0"/>
              <a:t>: A tool to install, manage, and share JavaScript packages.</a:t>
            </a:r>
          </a:p>
          <a:p>
            <a:r>
              <a:rPr lang="en-IN" sz="2000" b="1" dirty="0"/>
              <a:t>✅ </a:t>
            </a:r>
            <a:r>
              <a:rPr lang="en-IN" sz="2000" b="1" dirty="0" err="1"/>
              <a:t>npx</a:t>
            </a:r>
            <a:r>
              <a:rPr lang="en-IN" sz="2000" b="1" dirty="0"/>
              <a:t>: </a:t>
            </a:r>
            <a:r>
              <a:rPr lang="en-IN" sz="2000" dirty="0"/>
              <a:t>A tool to run Node packages without needing to install them globally or locally.</a:t>
            </a:r>
          </a:p>
          <a:p>
            <a:r>
              <a:rPr lang="en-IN" sz="2000" b="1" dirty="0"/>
              <a:t>✅ </a:t>
            </a:r>
            <a:r>
              <a:rPr lang="en-IN" sz="2000" b="1" dirty="0" err="1"/>
              <a:t>nvm</a:t>
            </a:r>
            <a:r>
              <a:rPr lang="en-IN" sz="2000" b="1" dirty="0"/>
              <a:t>: (Node Version Manager)</a:t>
            </a:r>
            <a:r>
              <a:rPr lang="en-IN" sz="2000" dirty="0"/>
              <a:t>: A tool to manage and switch between multiple Node.js versions easily.</a:t>
            </a:r>
          </a:p>
          <a:p>
            <a:r>
              <a:rPr lang="en-IN" sz="2000" b="1" dirty="0"/>
              <a:t>✅ Caret (^): ^</a:t>
            </a:r>
            <a:r>
              <a:rPr lang="en-IN" sz="2000" dirty="0"/>
              <a:t>: Allows updates to all minor and patch versions, but locks the major version.</a:t>
            </a:r>
          </a:p>
          <a:p>
            <a:r>
              <a:rPr lang="en-IN" sz="2000" b="1" dirty="0"/>
              <a:t>✅ Tilde (~)</a:t>
            </a:r>
            <a:r>
              <a:rPr lang="en-IN" sz="2000" dirty="0"/>
              <a:t>: Allows updates to all patch versions, but locks the minor and major versions.</a:t>
            </a:r>
          </a:p>
          <a:p>
            <a:r>
              <a:rPr lang="en-IN" sz="2000" b="1" dirty="0"/>
              <a:t>✅ </a:t>
            </a:r>
            <a:r>
              <a:rPr lang="en-IN" sz="2000" b="1" dirty="0" err="1"/>
              <a:t>package.json</a:t>
            </a:r>
            <a:r>
              <a:rPr lang="en-IN" sz="2000" b="1" dirty="0"/>
              <a:t>: </a:t>
            </a:r>
            <a:r>
              <a:rPr lang="en-IN" sz="2000" dirty="0"/>
              <a:t>A file that lists project dependencies and scripts, defining the project configuration.</a:t>
            </a:r>
          </a:p>
          <a:p>
            <a:r>
              <a:rPr lang="en-IN" sz="2000" b="1" dirty="0"/>
              <a:t>✅ package-</a:t>
            </a:r>
            <a:r>
              <a:rPr lang="en-IN" sz="2000" b="1" dirty="0" err="1"/>
              <a:t>lock.json</a:t>
            </a:r>
            <a:r>
              <a:rPr lang="en-IN" sz="2000" b="1" dirty="0"/>
              <a:t>: </a:t>
            </a:r>
            <a:r>
              <a:rPr lang="en-IN" sz="2000" dirty="0"/>
              <a:t>A file that locks the exact versions of dependencies to ensure consistent installs.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FC393A3-68CF-60EB-EEB8-09C77D09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651" y="207988"/>
            <a:ext cx="8467107" cy="1143000"/>
          </a:xfrm>
        </p:spPr>
        <p:txBody>
          <a:bodyPr>
            <a:normAutofit/>
          </a:bodyPr>
          <a:lstStyle/>
          <a:p>
            <a:pPr algn="l"/>
            <a:r>
              <a:rPr lang="en-IN" sz="1800" b="1" i="0" dirty="0">
                <a:solidFill>
                  <a:srgbClr val="05090F"/>
                </a:solidFill>
                <a:effectLst/>
                <a:latin typeface="Rubik"/>
              </a:rPr>
              <a:t>NPM vs NPX vs NVM: The Ultimate Showdown | Caret (^) &amp; Tilde (~)</a:t>
            </a:r>
          </a:p>
        </p:txBody>
      </p:sp>
    </p:spTree>
    <p:extLst>
      <p:ext uri="{BB962C8B-B14F-4D97-AF65-F5344CB8AC3E}">
        <p14:creationId xmlns:p14="http://schemas.microsoft.com/office/powerpoint/2010/main" val="273961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React?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Open-source JavaScript library developed by Facebook</a:t>
            </a:r>
          </a:p>
          <a:p>
            <a:r>
              <a:rPr dirty="0"/>
              <a:t>- Used to build fast and interactive user interfaces</a:t>
            </a:r>
          </a:p>
          <a:p>
            <a:r>
              <a:rPr dirty="0"/>
              <a:t>- Popular for building single-page applications (SPAs)</a:t>
            </a:r>
          </a:p>
          <a:p>
            <a:r>
              <a:rPr dirty="0"/>
              <a:t>- Efficient, flexible, and component-based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D8D7FA-E329-8C6A-2059-2AA19DF34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11" y="203633"/>
            <a:ext cx="965513" cy="6425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React?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Reusable components for consistent UI</a:t>
            </a:r>
          </a:p>
          <a:p>
            <a:r>
              <a:rPr dirty="0"/>
              <a:t>- Strong community and vast ecosystem</a:t>
            </a:r>
          </a:p>
          <a:p>
            <a:r>
              <a:rPr dirty="0"/>
              <a:t>- Virtual DOM ensures fast rendering</a:t>
            </a:r>
          </a:p>
          <a:p>
            <a:r>
              <a:rPr dirty="0"/>
              <a:t>- Backed by Meta (Facebook)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6E9178-FFD1-3636-B1C4-1EEB613EE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499" y="232455"/>
            <a:ext cx="1500875" cy="9987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B1D08E-0F1D-A318-44EA-1A5486531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182" y="3513591"/>
            <a:ext cx="3059655" cy="31825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C6E2D2-4184-D1D8-8312-09C4381E7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05D0393-7E51-ED54-3A1F-632F73E2A364}"/>
              </a:ext>
            </a:extLst>
          </p:cNvPr>
          <p:cNvSpPr txBox="1"/>
          <p:nvPr/>
        </p:nvSpPr>
        <p:spPr>
          <a:xfrm>
            <a:off x="232459" y="628196"/>
            <a:ext cx="5473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When webpage loaded on Browser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9715BC-4C64-7E10-D132-08A70F96B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67" y="1279566"/>
            <a:ext cx="8587648" cy="462840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462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Component-Based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Break UI into smaller, reusable pieces (components)</a:t>
            </a:r>
          </a:p>
          <a:p>
            <a:r>
              <a:rPr dirty="0"/>
              <a:t>- Improves code reusability and maintainability</a:t>
            </a:r>
          </a:p>
          <a:p>
            <a:r>
              <a:rPr dirty="0"/>
              <a:t>- Example: Navbar, Sidebar, </a:t>
            </a:r>
            <a:r>
              <a:rPr dirty="0" err="1"/>
              <a:t>ProductCard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825335" y="4607626"/>
            <a:ext cx="3200400" cy="91440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App Component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825335" y="5760403"/>
            <a:ext cx="1371600" cy="731520"/>
          </a:xfrm>
          <a:prstGeom prst="rect">
            <a:avLst/>
          </a:prstGeom>
          <a:solidFill>
            <a:srgbClr val="ED7D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Navbar</a:t>
            </a:r>
          </a:p>
        </p:txBody>
      </p:sp>
      <p:sp>
        <p:nvSpPr>
          <p:cNvPr id="6" name="Rectangle 5"/>
          <p:cNvSpPr/>
          <p:nvPr/>
        </p:nvSpPr>
        <p:spPr>
          <a:xfrm>
            <a:off x="2425535" y="5760403"/>
            <a:ext cx="1371600" cy="731520"/>
          </a:xfrm>
          <a:prstGeom prst="rect">
            <a:avLst/>
          </a:prstGeom>
          <a:solidFill>
            <a:srgbClr val="ED7D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Sidebar</a:t>
            </a:r>
          </a:p>
        </p:txBody>
      </p:sp>
      <p:sp>
        <p:nvSpPr>
          <p:cNvPr id="7" name="Rectangle 6"/>
          <p:cNvSpPr/>
          <p:nvPr/>
        </p:nvSpPr>
        <p:spPr>
          <a:xfrm>
            <a:off x="4082737" y="5760403"/>
            <a:ext cx="1371600" cy="731520"/>
          </a:xfrm>
          <a:prstGeom prst="rect">
            <a:avLst/>
          </a:prstGeom>
          <a:solidFill>
            <a:srgbClr val="ED7D3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 err="1"/>
              <a:t>ProductCard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Declarative UI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IN" dirty="0"/>
              <a:t>You describe </a:t>
            </a:r>
            <a:r>
              <a:rPr lang="en-IN" i="1" dirty="0"/>
              <a:t>what</a:t>
            </a:r>
            <a:r>
              <a:rPr lang="en-IN" dirty="0"/>
              <a:t> you want to see, not </a:t>
            </a:r>
            <a:r>
              <a:rPr lang="en-IN" i="1" dirty="0"/>
              <a:t>how</a:t>
            </a:r>
            <a:r>
              <a:rPr lang="en-IN" dirty="0"/>
              <a:t> to build it.</a:t>
            </a:r>
          </a:p>
          <a:p>
            <a:r>
              <a:rPr dirty="0"/>
              <a:t>- React handles the DOM updates automatically</a:t>
            </a:r>
          </a:p>
          <a:p>
            <a:r>
              <a:rPr dirty="0"/>
              <a:t>- Makes code predictable and easier to debug</a:t>
            </a:r>
          </a:p>
        </p:txBody>
      </p:sp>
      <p:sp>
        <p:nvSpPr>
          <p:cNvPr id="4" name="Rectangle 3"/>
          <p:cNvSpPr/>
          <p:nvPr/>
        </p:nvSpPr>
        <p:spPr>
          <a:xfrm>
            <a:off x="820585" y="4588626"/>
            <a:ext cx="1828800" cy="914400"/>
          </a:xfrm>
          <a:prstGeom prst="rect">
            <a:avLst/>
          </a:prstGeom>
          <a:solidFill>
            <a:srgbClr val="5B9BD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State: count = 0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119648" y="4506686"/>
            <a:ext cx="1345474" cy="109846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React renders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4915198" y="4588626"/>
            <a:ext cx="2156557" cy="914400"/>
          </a:xfrm>
          <a:prstGeom prst="rect">
            <a:avLst/>
          </a:prstGeom>
          <a:solidFill>
            <a:srgbClr val="70AD4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dirty="0"/>
              <a:t>UI: Button shows 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Single Page Applications (SPA)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Loads a single HTML page and updates dynamically</a:t>
            </a:r>
          </a:p>
          <a:p>
            <a:r>
              <a:t>- No full page reload on navigation</a:t>
            </a:r>
          </a:p>
          <a:p>
            <a:r>
              <a:t>- React Router used to handle routing</a:t>
            </a:r>
          </a:p>
          <a:p>
            <a:r>
              <a:t>- Results in a faster, smoother user experience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React is a powerful library for building modern UIs</a:t>
            </a:r>
          </a:p>
          <a:p>
            <a:r>
              <a:t>- Component-based and declarative programming style</a:t>
            </a:r>
          </a:p>
          <a:p>
            <a:r>
              <a:t>- Ideal for building fast, scalable SPAs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6983F-4B13-53BC-3281-AE17F99B0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5C9-010D-6675-E36E-1B470839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772" y="44411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What is the Virtual DOM?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C9BE89-9BF2-479F-5361-4DAEBC2FE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6421"/>
            <a:ext cx="8229600" cy="4525963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The </a:t>
            </a:r>
            <a:r>
              <a:rPr lang="en-IN" b="1" dirty="0"/>
              <a:t>Virtual DOM (VDOM)</a:t>
            </a:r>
            <a:r>
              <a:rPr lang="en-IN" dirty="0"/>
              <a:t> is an in-memory representation of the real DOM elements generated by React components.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React uses the Virtual DOM to optimize UI rendering performance by minimizing direct DOM manipulation.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Instead of updating the real DOM directly, React updates the Virtual DOM first, then efficiently updates the real DOM based on the differences.</a:t>
            </a:r>
          </a:p>
        </p:txBody>
      </p:sp>
    </p:spTree>
    <p:extLst>
      <p:ext uri="{BB962C8B-B14F-4D97-AF65-F5344CB8AC3E}">
        <p14:creationId xmlns:p14="http://schemas.microsoft.com/office/powerpoint/2010/main" val="4169672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619</Words>
  <Application>Microsoft Macintosh PowerPoint</Application>
  <PresentationFormat>On-screen Show (4:3)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Rubik</vt:lpstr>
      <vt:lpstr>Office Theme</vt:lpstr>
      <vt:lpstr>Introduction to React</vt:lpstr>
      <vt:lpstr>What is React?</vt:lpstr>
      <vt:lpstr>Why React?</vt:lpstr>
      <vt:lpstr>PowerPoint Presentation</vt:lpstr>
      <vt:lpstr>Component-Based Architecture</vt:lpstr>
      <vt:lpstr>Declarative UI</vt:lpstr>
      <vt:lpstr>Single Page Applications (SPA)</vt:lpstr>
      <vt:lpstr>Summary</vt:lpstr>
      <vt:lpstr>What is the Virtual DOM? </vt:lpstr>
      <vt:lpstr>How React Uses the Virtual DOM</vt:lpstr>
      <vt:lpstr>Benefits of Using Virtual DOM</vt:lpstr>
      <vt:lpstr>Why is Reconciliation Important?</vt:lpstr>
      <vt:lpstr>NPM vs NPX vs NVM: The Ultimate Showdown | Caret (^) &amp; Tilde (~)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Ajay Suneja</cp:lastModifiedBy>
  <cp:revision>4</cp:revision>
  <dcterms:created xsi:type="dcterms:W3CDTF">2013-01-27T09:14:16Z</dcterms:created>
  <dcterms:modified xsi:type="dcterms:W3CDTF">2025-06-16T15:08:43Z</dcterms:modified>
  <cp:category/>
</cp:coreProperties>
</file>