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7483-16BD-182E-F797-D1308CBDD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9B8DF-7BCD-75D5-84A0-3A2C5B6F7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57BCB-02AA-55A6-A22D-D36AE5F1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57D0-C978-4FDE-9B57-23B6D03EE2B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759EE-A757-4ABA-BD7D-CE537AD1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A93AC-06D9-461D-E1CA-E7BF5810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24B0-28E4-41CF-A653-AADC6A0AF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82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7609-5295-5E2E-E855-77B66E54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96B96-F6BB-83C6-5330-A8A8FB575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2941E-65BB-BA91-24D3-527F761D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57D0-C978-4FDE-9B57-23B6D03EE2B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56F8-0969-92C0-570E-C2654271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52EE-2B3A-8863-E5CC-E8A70457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24B0-28E4-41CF-A653-AADC6A0AF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6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948F5-2CBB-E8E2-ECD9-35FF2A322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1CC0A-237B-F130-6204-721AEACB7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8EBDF-8C6A-6DA6-085A-D7F26177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57D0-C978-4FDE-9B57-23B6D03EE2B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635D1-5494-10EB-29DA-64D55024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2D42F-3567-0AA8-7C5B-BE9989A5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24B0-28E4-41CF-A653-AADC6A0AF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39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E003-8935-623C-78F6-00EAD49D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5A79-D01C-23D8-6F68-96C551F5E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D9748-AD41-3AA7-2B4A-880D658E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57D0-C978-4FDE-9B57-23B6D03EE2B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C7E76-3D6C-F8C3-05AB-078AAC6C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C2A19-1037-505E-CCBD-7378E265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24B0-28E4-41CF-A653-AADC6A0AF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90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284E-BCA3-C2B7-6886-99D6DF58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485E2-6370-7DB1-BBAE-4716245C3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CEF6E-169A-D21A-5153-B2A8BE35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57D0-C978-4FDE-9B57-23B6D03EE2B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E665-8A0D-F350-39A8-91ED73E7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7F963-6667-4ED1-04B1-87291572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24B0-28E4-41CF-A653-AADC6A0AF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19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C00B-7C8E-7D6E-315B-AF4D519F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1BB6-58E9-6E5C-78DE-B5163AC35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97158-FB71-8884-4A07-C17AA706F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5C2B1-005C-037E-A2D9-CB157010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57D0-C978-4FDE-9B57-23B6D03EE2B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A9F80-CC4C-5BFF-86B2-028E4FBC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98119-0BF0-25A6-5378-C653384E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24B0-28E4-41CF-A653-AADC6A0AF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33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EE30-E6CB-D0C2-96A2-83E2F15C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DBF59-68AD-1B5C-0985-EDB1A8B66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5F9D1-577B-A25C-107D-30E24FDBE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54320-046A-339C-E88A-3C4CCF1E5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C2070-F98A-CB45-86F2-16B6C2984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75ACA-0E91-1128-9232-0299631A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57D0-C978-4FDE-9B57-23B6D03EE2B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14797-F6A5-2CB2-2078-DB5CE59C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56A4E-28F9-92CB-1EA1-1AE5ED63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24B0-28E4-41CF-A653-AADC6A0AF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36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212F-15F3-3DAE-7FC8-3DC9D54B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283D6-64B0-C648-AC34-F47C8C44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57D0-C978-4FDE-9B57-23B6D03EE2B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DC542-533A-FA3F-5302-7C1C98F9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FB55B-365B-7CDF-B464-A040E82D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24B0-28E4-41CF-A653-AADC6A0AF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50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4341F-F436-73EC-1EA2-DCB8C5C4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57D0-C978-4FDE-9B57-23B6D03EE2B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BDF10-8045-0868-3CC9-08557987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E7DD1-3F89-03B4-CFBE-CD507720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24B0-28E4-41CF-A653-AADC6A0AF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12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F03B-B018-A781-A20B-08E0FA4C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7555-6B0C-9BA2-E2C7-51DC146DC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F70F4-F9D9-5477-B3C8-D52974F0E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1C8AD-0FFE-2EF8-F861-ECBD9F46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57D0-C978-4FDE-9B57-23B6D03EE2B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6BDB2-545B-A7EA-3DC4-7472EE07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2E150-51C2-4752-59A3-6944887D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24B0-28E4-41CF-A653-AADC6A0AF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09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878F-C46A-C287-4859-1B91FBC4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80447-34F9-E1FC-155A-54F009DC0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71FA4-D4A8-C5B0-893E-1A4CBEFA8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C1411-1E00-A081-8C6A-665D3CA2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57D0-C978-4FDE-9B57-23B6D03EE2B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D6C0B-11FC-6F46-1B26-3312CCD5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D022D-8387-B188-13AA-4D48C373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24B0-28E4-41CF-A653-AADC6A0AF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1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ED952-1A47-230F-2267-1CC1789F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C01C2-7E72-8633-3AED-3E9422B6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D0AD0-A0D9-6A92-42F5-50BC6B4B7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457D0-C978-4FDE-9B57-23B6D03EE2B3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1D96D-9696-CC7B-E303-6F654F3FA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FE2F3-8A5D-EF56-BA99-E23E65B99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724B0-28E4-41CF-A653-AADC6A0AF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10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53DC-B53C-8033-CB35-B6310660C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634" y="1120478"/>
            <a:ext cx="9144000" cy="1275060"/>
          </a:xfrm>
        </p:spPr>
        <p:txBody>
          <a:bodyPr>
            <a:normAutofit/>
          </a:bodyPr>
          <a:lstStyle/>
          <a:p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PLAIN UI ASSIGNMENT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F639A-F15F-A9ED-8DE1-27C3A4E9B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</a:t>
            </a:r>
          </a:p>
          <a:p>
            <a:r>
              <a:rPr lang="en-IN" dirty="0"/>
              <a:t>Name : SHIVANSHU SHEKHAR (2130791)</a:t>
            </a:r>
          </a:p>
        </p:txBody>
      </p:sp>
    </p:spTree>
    <p:extLst>
      <p:ext uri="{BB962C8B-B14F-4D97-AF65-F5344CB8AC3E}">
        <p14:creationId xmlns:p14="http://schemas.microsoft.com/office/powerpoint/2010/main" val="278824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CBA2-1162-A3AD-2BC8-CF9DD857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TODO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68B8-1195-16D8-A8A7-724E87BA1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1)Code is done in xyz.html, xyz.css and normalize </a:t>
            </a:r>
            <a:r>
              <a:rPr lang="en-IN" dirty="0" err="1"/>
              <a:t>css</a:t>
            </a:r>
            <a:r>
              <a:rPr lang="en-IN" dirty="0"/>
              <a:t> is also used .</a:t>
            </a:r>
          </a:p>
          <a:p>
            <a:pPr marL="0" indent="0">
              <a:buNone/>
            </a:pPr>
            <a:r>
              <a:rPr lang="en-IN" dirty="0"/>
              <a:t>2)My approach was to make one table with class “main-table” and have 3 sub tables in it those are </a:t>
            </a:r>
            <a:r>
              <a:rPr lang="en-IN" dirty="0">
                <a:latin typeface="Consolas" panose="020B0609020204030204" pitchFamily="49" charset="0"/>
              </a:rPr>
              <a:t>“</a:t>
            </a:r>
            <a:r>
              <a:rPr lang="en-IN" b="0" dirty="0">
                <a:effectLst/>
                <a:latin typeface="Consolas" panose="020B0609020204030204" pitchFamily="49" charset="0"/>
              </a:rPr>
              <a:t>personal-details”, “academic-details” &amp; “contact-details”.</a:t>
            </a:r>
          </a:p>
          <a:p>
            <a:pPr marL="0" indent="0">
              <a:buNone/>
            </a:pPr>
            <a:r>
              <a:rPr lang="en-IN" dirty="0"/>
              <a:t>3)</a:t>
            </a:r>
            <a:r>
              <a:rPr lang="en-IN" dirty="0" err="1"/>
              <a:t>Rowspan</a:t>
            </a:r>
            <a:r>
              <a:rPr lang="en-IN" dirty="0"/>
              <a:t> is also used for getting desired output</a:t>
            </a:r>
          </a:p>
          <a:p>
            <a:pPr marL="0" indent="0">
              <a:buNone/>
            </a:pPr>
            <a:r>
              <a:rPr lang="en-IN" dirty="0"/>
              <a:t>4) For validation required is used </a:t>
            </a:r>
            <a:r>
              <a:rPr lang="en-IN" dirty="0" err="1"/>
              <a:t>pattern,maxlength,rows</a:t>
            </a:r>
            <a:r>
              <a:rPr lang="en-IN" dirty="0"/>
              <a:t> and cols are used.</a:t>
            </a:r>
          </a:p>
          <a:p>
            <a:pPr marL="0" indent="0">
              <a:buNone/>
            </a:pPr>
            <a:r>
              <a:rPr lang="en-IN" dirty="0"/>
              <a:t>5) For prefills checked and selected are used.</a:t>
            </a:r>
          </a:p>
          <a:p>
            <a:pPr marL="0" indent="0">
              <a:buNone/>
            </a:pPr>
            <a:r>
              <a:rPr lang="en-IN" dirty="0"/>
              <a:t>6) For increasing with 0.1 step is used.</a:t>
            </a:r>
          </a:p>
          <a:p>
            <a:pPr marL="0" indent="0">
              <a:buNone/>
            </a:pPr>
            <a:r>
              <a:rPr lang="en-IN" dirty="0"/>
              <a:t>7) For red dot ::after is used and one element using more then one class is also used.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10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D363-4E2F-7F23-6F5A-4B0062E1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9AFE-D316-7EE1-CD8B-1C05296F6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1)Table is used.</a:t>
            </a:r>
          </a:p>
          <a:p>
            <a:pPr marL="0" indent="0">
              <a:buNone/>
            </a:pPr>
            <a:r>
              <a:rPr lang="en-US" dirty="0"/>
              <a:t>2)</a:t>
            </a:r>
            <a:r>
              <a:rPr lang="en-US" dirty="0" err="1"/>
              <a:t>Rowspan</a:t>
            </a:r>
            <a:r>
              <a:rPr lang="en-US" dirty="0"/>
              <a:t> and </a:t>
            </a:r>
            <a:r>
              <a:rPr lang="en-US" dirty="0" err="1"/>
              <a:t>colspan</a:t>
            </a:r>
            <a:r>
              <a:rPr lang="en-US" dirty="0"/>
              <a:t> is used</a:t>
            </a:r>
          </a:p>
          <a:p>
            <a:pPr marL="0" indent="0">
              <a:buNone/>
            </a:pPr>
            <a:r>
              <a:rPr lang="en-US" dirty="0"/>
              <a:t>3) Basic </a:t>
            </a:r>
            <a:r>
              <a:rPr lang="en-US" dirty="0" err="1"/>
              <a:t>css</a:t>
            </a:r>
            <a:r>
              <a:rPr lang="en-US" dirty="0"/>
              <a:t> is used for font-weight: bold and text-align: center and some more very basic </a:t>
            </a:r>
            <a:r>
              <a:rPr lang="en-US" dirty="0" err="1"/>
              <a:t>css</a:t>
            </a:r>
            <a:r>
              <a:rPr lang="en-US" dirty="0"/>
              <a:t> is used for alignment and border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96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9D8F-C66B-4D8E-C47D-531A6740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2A55-DEB9-C727-AC5E-EDBBB6C4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b="0" dirty="0">
                <a:effectLst/>
                <a:latin typeface="Consolas" panose="020B0609020204030204" pitchFamily="49" charset="0"/>
              </a:rPr>
              <a:t>@media only screen and (min-width: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px</a:t>
            </a:r>
            <a:r>
              <a:rPr lang="en-US" b="0" dirty="0">
                <a:effectLst/>
                <a:latin typeface="Consolas" panose="020B0609020204030204" pitchFamily="49" charset="0"/>
              </a:rPr>
              <a:t>)is used</a:t>
            </a:r>
          </a:p>
          <a:p>
            <a:pPr marL="514350" indent="-514350">
              <a:buAutoNum type="arabicParenR"/>
            </a:pPr>
            <a:r>
              <a:rPr lang="en-US" dirty="0">
                <a:latin typeface="Consolas" panose="020B0609020204030204" pitchFamily="49" charset="0"/>
              </a:rPr>
              <a:t>Display: flexbox and display: grid and </a:t>
            </a:r>
            <a:r>
              <a:rPr lang="en-US" dirty="0" err="1">
                <a:latin typeface="Consolas" panose="020B0609020204030204" pitchFamily="49" charset="0"/>
              </a:rPr>
              <a:t>display:block</a:t>
            </a:r>
            <a:r>
              <a:rPr lang="en-US" dirty="0">
                <a:latin typeface="Consolas" panose="020B0609020204030204" pitchFamily="49" charset="0"/>
              </a:rPr>
              <a:t> is used </a:t>
            </a:r>
          </a:p>
          <a:p>
            <a:pPr marL="514350" indent="-514350">
              <a:buAutoNum type="arabicParenR"/>
            </a:pPr>
            <a:r>
              <a:rPr lang="en-US" dirty="0">
                <a:latin typeface="Consolas" panose="020B0609020204030204" pitchFamily="49" charset="0"/>
              </a:rPr>
              <a:t>Basic </a:t>
            </a:r>
            <a:r>
              <a:rPr lang="en-US" dirty="0" err="1">
                <a:latin typeface="Consolas" panose="020B0609020204030204" pitchFamily="49" charset="0"/>
              </a:rPr>
              <a:t>css</a:t>
            </a:r>
            <a:r>
              <a:rPr lang="en-US" dirty="0">
                <a:latin typeface="Consolas" panose="020B0609020204030204" pitchFamily="49" charset="0"/>
              </a:rPr>
              <a:t> for alignment and the layout is fixed</a:t>
            </a:r>
          </a:p>
          <a:p>
            <a:pPr marL="514350" indent="-514350">
              <a:buAutoNum type="arabicParenR"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0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829-7434-0F89-6D1C-C246865B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TODO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E82-52ED-CAE0-FF5A-9EEF21E5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6"/>
            <a:ext cx="10515600" cy="547687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en-IN" dirty="0"/>
              <a:t>Basic </a:t>
            </a:r>
            <a:r>
              <a:rPr lang="en-IN" dirty="0" err="1"/>
              <a:t>css</a:t>
            </a:r>
            <a:r>
              <a:rPr lang="en-IN" dirty="0"/>
              <a:t> is used in </a:t>
            </a:r>
            <a:r>
              <a:rPr lang="en-IN" dirty="0" err="1"/>
              <a:t>scss</a:t>
            </a:r>
            <a:r>
              <a:rPr lang="en-IN" dirty="0"/>
              <a:t> to achieve desired output with variables like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$color-white: white;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$color-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darkblue</a:t>
            </a:r>
            <a:r>
              <a:rPr lang="en-US" b="0" dirty="0"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darkblue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bgcolor</a:t>
            </a:r>
            <a:r>
              <a:rPr lang="en-US" b="0" dirty="0">
                <a:effectLst/>
                <a:latin typeface="Consolas" panose="020B0609020204030204" pitchFamily="49" charset="0"/>
              </a:rPr>
              <a:t>-green: aquamarine;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bgcolor</a:t>
            </a:r>
            <a:r>
              <a:rPr lang="en-US" b="0" dirty="0">
                <a:effectLst/>
                <a:latin typeface="Consolas" panose="020B0609020204030204" pitchFamily="49" charset="0"/>
              </a:rPr>
              <a:t>-white: white;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bgcolor</a:t>
            </a:r>
            <a:r>
              <a:rPr lang="en-US" b="0" dirty="0">
                <a:effectLst/>
                <a:latin typeface="Consolas" panose="020B0609020204030204" pitchFamily="49" charset="0"/>
              </a:rPr>
              <a:t>-blue: blue;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And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mixin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@mixin former {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padding: 0 30px;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background-color: 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bgcolor</a:t>
            </a:r>
            <a:r>
              <a:rPr lang="en-US" b="0" dirty="0">
                <a:effectLst/>
                <a:latin typeface="Consolas" panose="020B0609020204030204" pitchFamily="49" charset="0"/>
              </a:rPr>
              <a:t>-blue;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color: $color-white;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} and also nesting and function is used</a:t>
            </a: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81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06EA-CF93-B6C9-D7EB-6D24BE18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TODO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C1766-DE81-7964-5416-DB1E828D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Basic </a:t>
            </a:r>
            <a:r>
              <a:rPr lang="en-IN" dirty="0" err="1"/>
              <a:t>scss</a:t>
            </a:r>
            <a:r>
              <a:rPr lang="en-IN" dirty="0"/>
              <a:t> &amp; html is used to achieve desired output.</a:t>
            </a:r>
          </a:p>
          <a:p>
            <a:pPr marL="514350" indent="-514350">
              <a:buAutoNum type="arabicParenR"/>
            </a:pPr>
            <a:r>
              <a:rPr lang="en-IN" dirty="0"/>
              <a:t>Gradient is used with help of online gradient generator in footer</a:t>
            </a:r>
          </a:p>
        </p:txBody>
      </p:sp>
    </p:spTree>
    <p:extLst>
      <p:ext uri="{BB962C8B-B14F-4D97-AF65-F5344CB8AC3E}">
        <p14:creationId xmlns:p14="http://schemas.microsoft.com/office/powerpoint/2010/main" val="352317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F1AF-C5D0-A537-FD4B-2855913A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TODO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1EE8-7348-84B1-CE05-7D248728B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1) </a:t>
            </a:r>
            <a:r>
              <a:rPr lang="en-IN" dirty="0" err="1"/>
              <a:t>Javascript</a:t>
            </a:r>
            <a:r>
              <a:rPr lang="en-IN" dirty="0"/>
              <a:t> array is used  to store data</a:t>
            </a:r>
          </a:p>
          <a:p>
            <a:pPr marL="0" indent="0">
              <a:buNone/>
            </a:pPr>
            <a:r>
              <a:rPr lang="en-IN" dirty="0"/>
              <a:t>2) </a:t>
            </a:r>
            <a:r>
              <a:rPr lang="en-IN" dirty="0" err="1"/>
              <a:t>insertRow</a:t>
            </a:r>
            <a:r>
              <a:rPr lang="en-IN" dirty="0"/>
              <a:t> and </a:t>
            </a:r>
            <a:r>
              <a:rPr lang="en-IN" dirty="0" err="1"/>
              <a:t>insertCell</a:t>
            </a:r>
            <a:r>
              <a:rPr lang="en-IN" dirty="0"/>
              <a:t> is used with </a:t>
            </a:r>
            <a:r>
              <a:rPr lang="en-IN" dirty="0" err="1"/>
              <a:t>innerHtml</a:t>
            </a:r>
            <a:r>
              <a:rPr lang="en-IN" dirty="0"/>
              <a:t> in a function </a:t>
            </a:r>
            <a:r>
              <a:rPr lang="en-IN" dirty="0" err="1"/>
              <a:t>addRow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3) </a:t>
            </a:r>
            <a:r>
              <a:rPr lang="en-IN" dirty="0" err="1"/>
              <a:t>deleteRow</a:t>
            </a:r>
            <a:r>
              <a:rPr lang="en-IN" dirty="0"/>
              <a:t> </a:t>
            </a:r>
            <a:r>
              <a:rPr lang="en-IN" dirty="0" err="1"/>
              <a:t>fuction</a:t>
            </a:r>
            <a:r>
              <a:rPr lang="en-IN" dirty="0"/>
              <a:t> is written that uses </a:t>
            </a:r>
            <a:r>
              <a:rPr lang="en-IN" dirty="0" err="1"/>
              <a:t>parentNode</a:t>
            </a:r>
            <a:r>
              <a:rPr lang="en-IN" dirty="0"/>
              <a:t> and </a:t>
            </a:r>
            <a:r>
              <a:rPr lang="en-IN" dirty="0" err="1"/>
              <a:t>removeChild</a:t>
            </a:r>
            <a:r>
              <a:rPr lang="en-IN" dirty="0"/>
              <a:t> to delete row</a:t>
            </a:r>
          </a:p>
          <a:p>
            <a:pPr marL="0" indent="0">
              <a:buNone/>
            </a:pPr>
            <a:r>
              <a:rPr lang="en-IN" dirty="0"/>
              <a:t>4) </a:t>
            </a:r>
            <a:r>
              <a:rPr lang="en-IN" dirty="0" err="1"/>
              <a:t>window.onload</a:t>
            </a:r>
            <a:r>
              <a:rPr lang="en-IN" dirty="0"/>
              <a:t> has a function that displays data on loading</a:t>
            </a:r>
          </a:p>
          <a:p>
            <a:pPr marL="0" indent="0">
              <a:buNone/>
            </a:pPr>
            <a:r>
              <a:rPr lang="en-IN" dirty="0"/>
              <a:t>5) Basic </a:t>
            </a:r>
            <a:r>
              <a:rPr lang="en-IN" dirty="0" err="1"/>
              <a:t>css</a:t>
            </a:r>
            <a:r>
              <a:rPr lang="en-IN" dirty="0"/>
              <a:t> used </a:t>
            </a:r>
          </a:p>
        </p:txBody>
      </p:sp>
    </p:spTree>
    <p:extLst>
      <p:ext uri="{BB962C8B-B14F-4D97-AF65-F5344CB8AC3E}">
        <p14:creationId xmlns:p14="http://schemas.microsoft.com/office/powerpoint/2010/main" val="18105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CD47-DF61-88C5-E1FB-0C34308D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TODO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E50D-7BE6-927F-7715-1DCB67B62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Using basic html and </a:t>
            </a:r>
            <a:r>
              <a:rPr lang="en-IN" dirty="0" err="1"/>
              <a:t>scss</a:t>
            </a:r>
            <a:r>
              <a:rPr lang="en-IN" dirty="0"/>
              <a:t> to get desired display</a:t>
            </a:r>
          </a:p>
          <a:p>
            <a:pPr marL="514350" indent="-514350">
              <a:buAutoNum type="arabicParenR"/>
            </a:pPr>
            <a:r>
              <a:rPr lang="en-IN" dirty="0"/>
              <a:t>Using </a:t>
            </a:r>
            <a:r>
              <a:rPr lang="en-IN" dirty="0" err="1"/>
              <a:t>innerHtml</a:t>
            </a:r>
            <a:r>
              <a:rPr lang="en-IN" dirty="0"/>
              <a:t> in </a:t>
            </a:r>
            <a:r>
              <a:rPr lang="en-IN" dirty="0" err="1"/>
              <a:t>js</a:t>
            </a:r>
            <a:r>
              <a:rPr lang="en-IN" dirty="0"/>
              <a:t> to make table </a:t>
            </a:r>
          </a:p>
          <a:p>
            <a:pPr marL="514350" indent="-514350">
              <a:buAutoNum type="arabicParenR"/>
            </a:pPr>
            <a:r>
              <a:rPr lang="en-IN" dirty="0"/>
              <a:t>Validation is also added</a:t>
            </a:r>
          </a:p>
          <a:p>
            <a:pPr marL="514350" indent="-514350">
              <a:buAutoNum type="arabicParenR"/>
            </a:pPr>
            <a:r>
              <a:rPr lang="en-IN" dirty="0"/>
              <a:t>Functionality of edit and delete button is also added</a:t>
            </a:r>
          </a:p>
        </p:txBody>
      </p:sp>
    </p:spTree>
    <p:extLst>
      <p:ext uri="{BB962C8B-B14F-4D97-AF65-F5344CB8AC3E}">
        <p14:creationId xmlns:p14="http://schemas.microsoft.com/office/powerpoint/2010/main" val="372718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4E77-9A71-B189-6AE2-542BE6AA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TODO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EE8D-01EB-C236-7E48-FF6D33441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Basic html and </a:t>
            </a:r>
            <a:r>
              <a:rPr lang="en-IN" dirty="0" err="1"/>
              <a:t>css</a:t>
            </a:r>
            <a:r>
              <a:rPr lang="en-IN" dirty="0"/>
              <a:t> used to get desired display.</a:t>
            </a:r>
          </a:p>
          <a:p>
            <a:pPr marL="514350" indent="-514350">
              <a:buAutoNum type="arabicParenR"/>
            </a:pPr>
            <a:r>
              <a:rPr lang="en-IN" dirty="0"/>
              <a:t>The functionality of push() is in Add Element pop()is in remove element button and also remove all , uppercase and lowercase implementations are done</a:t>
            </a:r>
          </a:p>
          <a:p>
            <a:pPr marL="514350" indent="-514350">
              <a:buAutoNum type="arabicParenR"/>
            </a:pPr>
            <a:r>
              <a:rPr lang="en-IN" dirty="0" err="1"/>
              <a:t>Js</a:t>
            </a:r>
            <a:r>
              <a:rPr lang="en-IN" dirty="0"/>
              <a:t> array is used . </a:t>
            </a:r>
          </a:p>
        </p:txBody>
      </p:sp>
    </p:spTree>
    <p:extLst>
      <p:ext uri="{BB962C8B-B14F-4D97-AF65-F5344CB8AC3E}">
        <p14:creationId xmlns:p14="http://schemas.microsoft.com/office/powerpoint/2010/main" val="400607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438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PLAIN UI ASSIGNMENT</vt:lpstr>
      <vt:lpstr>TODO 1</vt:lpstr>
      <vt:lpstr>TODO 2</vt:lpstr>
      <vt:lpstr>TODO 3</vt:lpstr>
      <vt:lpstr>TODO 4</vt:lpstr>
      <vt:lpstr>TODO 5</vt:lpstr>
      <vt:lpstr>TODO 6</vt:lpstr>
      <vt:lpstr>TODO 7</vt:lpstr>
      <vt:lpstr>TODO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PLAIN UI ASSIGNMENT</dc:title>
  <dc:creator>Shekhar, Shivanshu (Cognizant)</dc:creator>
  <cp:lastModifiedBy>Shekhar, Shivanshu (Cognizant)</cp:lastModifiedBy>
  <cp:revision>2</cp:revision>
  <dcterms:created xsi:type="dcterms:W3CDTF">2023-02-05T20:50:46Z</dcterms:created>
  <dcterms:modified xsi:type="dcterms:W3CDTF">2023-02-06T09:38:40Z</dcterms:modified>
</cp:coreProperties>
</file>