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7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2DF175-5A25-4AE7-B982-EF7A56FDF116}"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DF175-5A25-4AE7-B982-EF7A56FDF116}"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DF175-5A25-4AE7-B982-EF7A56FDF116}"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DF175-5A25-4AE7-B982-EF7A56FDF116}"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DF175-5A25-4AE7-B982-EF7A56FDF116}"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DF175-5A25-4AE7-B982-EF7A56FDF116}"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DF175-5A25-4AE7-B982-EF7A56FDF116}" type="datetimeFigureOut">
              <a:rPr lang="en-IN" smtClean="0"/>
              <a:t>15-10-2021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DF175-5A25-4AE7-B982-EF7A56FDF116}" type="datetimeFigureOut">
              <a:rPr lang="en-IN" smtClean="0"/>
              <a:t>15-10-2021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DF175-5A25-4AE7-B982-EF7A56FDF116}" type="datetimeFigureOut">
              <a:rPr lang="en-IN" smtClean="0"/>
              <a:t>15-10-2021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048F5-C36D-4CD0-AB57-9CF4EEEA832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DF175-5A25-4AE7-B982-EF7A56FDF116}"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048F5-C36D-4CD0-AB57-9CF4EEEA8322}"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B2DF175-5A25-4AE7-B982-EF7A56FDF116}" type="datetimeFigureOut">
              <a:rPr lang="en-IN" smtClean="0"/>
              <a:t>15-10-2021</a:t>
            </a:fld>
            <a:endParaRPr lang="en-IN"/>
          </a:p>
        </p:txBody>
      </p:sp>
      <p:sp>
        <p:nvSpPr>
          <p:cNvPr id="9" name="Slide Number Placeholder 8"/>
          <p:cNvSpPr>
            <a:spLocks noGrp="1"/>
          </p:cNvSpPr>
          <p:nvPr>
            <p:ph type="sldNum" sz="quarter" idx="11"/>
          </p:nvPr>
        </p:nvSpPr>
        <p:spPr/>
        <p:txBody>
          <a:bodyPr/>
          <a:lstStyle/>
          <a:p>
            <a:fld id="{DE6048F5-C36D-4CD0-AB57-9CF4EEEA832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E6048F5-C36D-4CD0-AB57-9CF4EEEA8322}"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B2DF175-5A25-4AE7-B982-EF7A56FDF116}" type="datetimeFigureOut">
              <a:rPr lang="en-IN" smtClean="0"/>
              <a:t>15-10-2021</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908050"/>
            <a:ext cx="645795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78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395536" y="2420888"/>
            <a:ext cx="7620000" cy="4800600"/>
          </a:xfrm>
        </p:spPr>
        <p:txBody>
          <a:bodyPr/>
          <a:lstStyle/>
          <a:p>
            <a:pPr algn="just"/>
            <a:r>
              <a:rPr lang="en-IN" dirty="0">
                <a:latin typeface="Times New Roman" pitchFamily="18" charset="0"/>
                <a:cs typeface="Times New Roman" pitchFamily="18" charset="0"/>
              </a:rPr>
              <a:t>This project has the name suggest is a web application based on concepts of </a:t>
            </a:r>
            <a:r>
              <a:rPr lang="en-IN" dirty="0" err="1">
                <a:latin typeface="Times New Roman" pitchFamily="18" charset="0"/>
                <a:cs typeface="Times New Roman" pitchFamily="18" charset="0"/>
              </a:rPr>
              <a:t>sql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php,basic</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css</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Javascript</a:t>
            </a:r>
            <a:r>
              <a:rPr lang="en-IN" dirty="0">
                <a:latin typeface="Times New Roman" pitchFamily="18" charset="0"/>
                <a:cs typeface="Times New Roman" pitchFamily="18" charset="0"/>
              </a:rPr>
              <a:t> and html for a user to register and buy the needful jewellery as a saved order and then track it or register for a complain/query/feedback. </a:t>
            </a:r>
          </a:p>
        </p:txBody>
      </p:sp>
    </p:spTree>
    <p:extLst>
      <p:ext uri="{BB962C8B-B14F-4D97-AF65-F5344CB8AC3E}">
        <p14:creationId xmlns:p14="http://schemas.microsoft.com/office/powerpoint/2010/main" val="123423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323528" y="2276872"/>
            <a:ext cx="7620000" cy="4800600"/>
          </a:xfrm>
        </p:spPr>
        <p:txBody>
          <a:bodyPr/>
          <a:lstStyle/>
          <a:p>
            <a:pPr algn="just"/>
            <a:r>
              <a:rPr lang="en-IN" dirty="0">
                <a:latin typeface="Times New Roman" pitchFamily="18" charset="0"/>
                <a:cs typeface="Times New Roman" pitchFamily="18" charset="0"/>
              </a:rPr>
              <a:t>My main goal was to provide a simple yet practical version of a online jewellery </a:t>
            </a:r>
            <a:r>
              <a:rPr lang="en-IN" dirty="0" err="1">
                <a:latin typeface="Times New Roman" pitchFamily="18" charset="0"/>
                <a:cs typeface="Times New Roman" pitchFamily="18" charset="0"/>
              </a:rPr>
              <a:t>shoppe</a:t>
            </a:r>
            <a:r>
              <a:rPr lang="en-IN" dirty="0">
                <a:latin typeface="Times New Roman" pitchFamily="18" charset="0"/>
                <a:cs typeface="Times New Roman" pitchFamily="18" charset="0"/>
              </a:rPr>
              <a:t> for the consumer/client to place a saved order and then track it post validation.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9203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IN" dirty="0"/>
          </a:p>
        </p:txBody>
      </p:sp>
      <p:sp>
        <p:nvSpPr>
          <p:cNvPr id="3" name="Content Placeholder 2"/>
          <p:cNvSpPr>
            <a:spLocks noGrp="1"/>
          </p:cNvSpPr>
          <p:nvPr>
            <p:ph idx="1"/>
          </p:nvPr>
        </p:nvSpPr>
        <p:spPr/>
        <p:txBody>
          <a:bodyPr>
            <a:normAutofit lnSpcReduction="10000"/>
          </a:bodyPr>
          <a:lstStyle/>
          <a:p>
            <a:pPr algn="just"/>
            <a:r>
              <a:rPr lang="en-IN" dirty="0">
                <a:latin typeface="Times New Roman" pitchFamily="18" charset="0"/>
                <a:cs typeface="Times New Roman" pitchFamily="18" charset="0"/>
              </a:rPr>
              <a:t>The background of this project is quite simple, once I was assigned this project my by teacher and guide </a:t>
            </a:r>
            <a:r>
              <a:rPr lang="en-IN" dirty="0" err="1">
                <a:latin typeface="Times New Roman" pitchFamily="18" charset="0"/>
                <a:cs typeface="Times New Roman" pitchFamily="18" charset="0"/>
              </a:rPr>
              <a:t>aishwariya</a:t>
            </a:r>
            <a:r>
              <a:rPr lang="en-IN" dirty="0">
                <a:latin typeface="Times New Roman" pitchFamily="18" charset="0"/>
                <a:cs typeface="Times New Roman" pitchFamily="18" charset="0"/>
              </a:rPr>
              <a:t> mam my next thought was what are the basic operation of a </a:t>
            </a:r>
            <a:r>
              <a:rPr lang="en-IN" dirty="0" err="1">
                <a:latin typeface="Times New Roman" pitchFamily="18" charset="0"/>
                <a:cs typeface="Times New Roman" pitchFamily="18" charset="0"/>
              </a:rPr>
              <a:t>jewerelly</a:t>
            </a:r>
            <a:r>
              <a:rPr lang="en-IN" dirty="0">
                <a:latin typeface="Times New Roman" pitchFamily="18" charset="0"/>
                <a:cs typeface="Times New Roman" pitchFamily="18" charset="0"/>
              </a:rPr>
              <a:t> web application? </a:t>
            </a:r>
          </a:p>
          <a:p>
            <a:pPr algn="just"/>
            <a:r>
              <a:rPr lang="en-IN" dirty="0">
                <a:latin typeface="Times New Roman" pitchFamily="18" charset="0"/>
                <a:cs typeface="Times New Roman" pitchFamily="18" charset="0"/>
              </a:rPr>
              <a:t>The answer I researched was quite simple option to buy, track purchased order and then file a complaint or feedback or query for the same. Unlike many websites my UI is quite simple and humble yet efficient using the homepage one can access any of the three feature mentioned above. After which &lt;table&gt; is used to provide a clean view of the items for sale which takes input </a:t>
            </a:r>
            <a:r>
              <a:rPr lang="en-IN" dirty="0" err="1">
                <a:latin typeface="Times New Roman" pitchFamily="18" charset="0"/>
                <a:cs typeface="Times New Roman" pitchFamily="18" charset="0"/>
              </a:rPr>
              <a:t>qnt</a:t>
            </a:r>
            <a:r>
              <a:rPr lang="en-IN" dirty="0">
                <a:latin typeface="Times New Roman" pitchFamily="18" charset="0"/>
                <a:cs typeface="Times New Roman" pitchFamily="18" charset="0"/>
              </a:rPr>
              <a:t>-required by the user and rest is left to </a:t>
            </a:r>
            <a:r>
              <a:rPr lang="en-IN" dirty="0" err="1">
                <a:latin typeface="Times New Roman" pitchFamily="18" charset="0"/>
                <a:cs typeface="Times New Roman" pitchFamily="18" charset="0"/>
              </a:rPr>
              <a:t>javascript</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sql</a:t>
            </a:r>
            <a:r>
              <a:rPr lang="en-IN" dirty="0">
                <a:latin typeface="Times New Roman" pitchFamily="18" charset="0"/>
                <a:cs typeface="Times New Roman" pitchFamily="18" charset="0"/>
              </a:rPr>
              <a:t> coding. </a:t>
            </a:r>
          </a:p>
          <a:p>
            <a:pPr algn="just"/>
            <a:r>
              <a:rPr lang="en-IN" dirty="0">
                <a:latin typeface="Times New Roman" pitchFamily="18" charset="0"/>
                <a:cs typeface="Times New Roman" pitchFamily="18" charset="0"/>
              </a:rPr>
              <a:t>The inspiration for the same was taken by many websites like </a:t>
            </a:r>
            <a:r>
              <a:rPr lang="en-IN" dirty="0" err="1">
                <a:latin typeface="Times New Roman" pitchFamily="18" charset="0"/>
                <a:cs typeface="Times New Roman" pitchFamily="18" charset="0"/>
              </a:rPr>
              <a:t>tanisq,amazon,caratlane</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etc.The</a:t>
            </a:r>
            <a:r>
              <a:rPr lang="en-IN" dirty="0">
                <a:latin typeface="Times New Roman" pitchFamily="18" charset="0"/>
                <a:cs typeface="Times New Roman" pitchFamily="18" charset="0"/>
              </a:rPr>
              <a:t> goal was simple to put into practical use concepts learned in class.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3012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42" y="274638"/>
            <a:ext cx="8423798" cy="1143000"/>
          </a:xfrm>
        </p:spPr>
        <p:txBody>
          <a:bodyPr/>
          <a:lstStyle/>
          <a:p>
            <a:r>
              <a:rPr lang="en-IN" dirty="0" smtClean="0"/>
              <a:t>HARDWARE AND SOFTWARE REQUIREMENTS</a:t>
            </a:r>
            <a:endParaRPr lang="en-IN" dirty="0"/>
          </a:p>
        </p:txBody>
      </p:sp>
      <p:sp>
        <p:nvSpPr>
          <p:cNvPr id="3" name="Content Placeholder 2"/>
          <p:cNvSpPr>
            <a:spLocks noGrp="1"/>
          </p:cNvSpPr>
          <p:nvPr>
            <p:ph idx="1"/>
          </p:nvPr>
        </p:nvSpPr>
        <p:spPr/>
        <p:txBody>
          <a:bodyPr>
            <a:normAutofit fontScale="92500"/>
          </a:bodyPr>
          <a:lstStyle/>
          <a:p>
            <a:pPr algn="just"/>
            <a:r>
              <a:rPr lang="en-IN" b="1" dirty="0">
                <a:latin typeface="Times New Roman" pitchFamily="18" charset="0"/>
                <a:cs typeface="Times New Roman" pitchFamily="18" charset="0"/>
              </a:rPr>
              <a:t>Hardware Requirements: </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A PC with the following or greater specifications: </a:t>
            </a:r>
          </a:p>
          <a:p>
            <a:pPr algn="just"/>
            <a:r>
              <a:rPr lang="en-IN" dirty="0">
                <a:latin typeface="Times New Roman" pitchFamily="18" charset="0"/>
                <a:cs typeface="Times New Roman" pitchFamily="18" charset="0"/>
              </a:rPr>
              <a:t>2. Intel Core i3 or higher </a:t>
            </a:r>
          </a:p>
          <a:p>
            <a:pPr algn="just"/>
            <a:r>
              <a:rPr lang="en-IN" dirty="0">
                <a:latin typeface="Times New Roman" pitchFamily="18" charset="0"/>
                <a:cs typeface="Times New Roman" pitchFamily="18" charset="0"/>
              </a:rPr>
              <a:t>3. 8 GB RAM </a:t>
            </a:r>
          </a:p>
          <a:p>
            <a:pPr algn="just"/>
            <a:r>
              <a:rPr lang="en-IN" dirty="0">
                <a:latin typeface="Times New Roman" pitchFamily="18" charset="0"/>
                <a:cs typeface="Times New Roman" pitchFamily="18" charset="0"/>
              </a:rPr>
              <a:t>4. 500 GB Hard Drive </a:t>
            </a:r>
          </a:p>
          <a:p>
            <a:pPr algn="just"/>
            <a:r>
              <a:rPr lang="en-IN" dirty="0">
                <a:latin typeface="Times New Roman" pitchFamily="18" charset="0"/>
                <a:cs typeface="Times New Roman" pitchFamily="18" charset="0"/>
              </a:rPr>
              <a:t>5. A stable internet connection (2Mbps or higher)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Software Requirements: </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Operating system : Windows, Linux </a:t>
            </a:r>
          </a:p>
          <a:p>
            <a:pPr algn="just"/>
            <a:r>
              <a:rPr lang="en-IN" dirty="0">
                <a:latin typeface="Times New Roman" pitchFamily="18" charset="0"/>
                <a:cs typeface="Times New Roman" pitchFamily="18" charset="0"/>
              </a:rPr>
              <a:t>2. Front end technologies are : HTML, CSS, JavaScript </a:t>
            </a:r>
          </a:p>
          <a:p>
            <a:pPr algn="just"/>
            <a:r>
              <a:rPr lang="fr-FR" dirty="0">
                <a:latin typeface="Times New Roman" pitchFamily="18" charset="0"/>
                <a:cs typeface="Times New Roman" pitchFamily="18" charset="0"/>
              </a:rPr>
              <a:t>3. IDE : VS </a:t>
            </a:r>
            <a:r>
              <a:rPr lang="fr-FR" dirty="0" err="1">
                <a:latin typeface="Times New Roman" pitchFamily="18" charset="0"/>
                <a:cs typeface="Times New Roman" pitchFamily="18" charset="0"/>
              </a:rPr>
              <a:t>Code,Sublime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text</a:t>
            </a:r>
            <a:r>
              <a:rPr lang="fr-FR"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4. Back end requirement : PHP </a:t>
            </a:r>
          </a:p>
          <a:p>
            <a:pPr algn="just"/>
            <a:r>
              <a:rPr lang="en-IN" dirty="0">
                <a:latin typeface="Times New Roman" pitchFamily="18" charset="0"/>
                <a:cs typeface="Times New Roman" pitchFamily="18" charset="0"/>
              </a:rPr>
              <a:t>5. Server : XAMPP server </a:t>
            </a:r>
          </a:p>
          <a:p>
            <a:endParaRPr lang="en-IN" dirty="0"/>
          </a:p>
        </p:txBody>
      </p:sp>
    </p:spTree>
    <p:extLst>
      <p:ext uri="{BB962C8B-B14F-4D97-AF65-F5344CB8AC3E}">
        <p14:creationId xmlns:p14="http://schemas.microsoft.com/office/powerpoint/2010/main" val="86716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a:xfrm>
            <a:off x="395536" y="1844824"/>
            <a:ext cx="7620000" cy="4800600"/>
          </a:xfrm>
        </p:spPr>
        <p:txBody>
          <a:bodyPr/>
          <a:lstStyle/>
          <a:p>
            <a:pPr algn="just"/>
            <a:r>
              <a:rPr lang="en-IN" dirty="0">
                <a:latin typeface="Times New Roman" pitchFamily="18" charset="0"/>
                <a:cs typeface="Times New Roman" pitchFamily="18" charset="0"/>
              </a:rPr>
              <a:t>The following project can be further improved using advanced concepts of JS,HTML5,CSS,MYSQL-PHP for example cookies and </a:t>
            </a:r>
            <a:r>
              <a:rPr lang="en-IN" dirty="0" err="1">
                <a:latin typeface="Times New Roman" pitchFamily="18" charset="0"/>
                <a:cs typeface="Times New Roman" pitchFamily="18" charset="0"/>
              </a:rPr>
              <a:t>mysql</a:t>
            </a:r>
            <a:r>
              <a:rPr lang="en-IN" dirty="0">
                <a:latin typeface="Times New Roman" pitchFamily="18" charset="0"/>
                <a:cs typeface="Times New Roman" pitchFamily="18" charset="0"/>
              </a:rPr>
              <a:t> view are some of the concepts not applied here. </a:t>
            </a:r>
            <a:endParaRPr lang="en-IN" dirty="0" smtClean="0">
              <a:latin typeface="Times New Roman" pitchFamily="18" charset="0"/>
              <a:cs typeface="Times New Roman" pitchFamily="18" charset="0"/>
            </a:endParaRPr>
          </a:p>
          <a:p>
            <a:pPr marL="114300" indent="0"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Furthermore to establish safe--secure network connection few security measures should also be added to the same.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2900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IN" sz="2900" dirty="0">
                <a:latin typeface="Times New Roman" pitchFamily="18" charset="0"/>
                <a:cs typeface="Times New Roman" pitchFamily="18" charset="0"/>
              </a:rPr>
              <a:t>This concludes the end of the synopsis and I personally have learned multiple concepts in the field of </a:t>
            </a:r>
            <a:r>
              <a:rPr lang="en-IN" sz="2900" dirty="0" err="1">
                <a:latin typeface="Times New Roman" pitchFamily="18" charset="0"/>
                <a:cs typeface="Times New Roman" pitchFamily="18" charset="0"/>
              </a:rPr>
              <a:t>HTML,CSS,JS,MYSQL,SERVER,PHP.This</a:t>
            </a:r>
            <a:r>
              <a:rPr lang="en-IN" sz="2900" dirty="0">
                <a:latin typeface="Times New Roman" pitchFamily="18" charset="0"/>
                <a:cs typeface="Times New Roman" pitchFamily="18" charset="0"/>
              </a:rPr>
              <a:t> was extremely insightful journey. </a:t>
            </a:r>
          </a:p>
          <a:p>
            <a:pPr algn="just"/>
            <a:r>
              <a:rPr lang="en-IN" sz="2900" dirty="0">
                <a:latin typeface="Times New Roman" pitchFamily="18" charset="0"/>
                <a:cs typeface="Times New Roman" pitchFamily="18" charset="0"/>
              </a:rPr>
              <a:t>My </a:t>
            </a:r>
            <a:r>
              <a:rPr lang="en-IN" sz="2900" dirty="0" err="1">
                <a:latin typeface="Times New Roman" pitchFamily="18" charset="0"/>
                <a:cs typeface="Times New Roman" pitchFamily="18" charset="0"/>
              </a:rPr>
              <a:t>webapplication</a:t>
            </a:r>
            <a:r>
              <a:rPr lang="en-IN" sz="2900" dirty="0">
                <a:latin typeface="Times New Roman" pitchFamily="18" charset="0"/>
                <a:cs typeface="Times New Roman" pitchFamily="18" charset="0"/>
              </a:rPr>
              <a:t> has different </a:t>
            </a:r>
            <a:r>
              <a:rPr lang="en-IN" sz="2900" dirty="0" err="1">
                <a:latin typeface="Times New Roman" pitchFamily="18" charset="0"/>
                <a:cs typeface="Times New Roman" pitchFamily="18" charset="0"/>
              </a:rPr>
              <a:t>capabilies</a:t>
            </a:r>
            <a:r>
              <a:rPr lang="en-IN" sz="2900" dirty="0">
                <a:latin typeface="Times New Roman" pitchFamily="18" charset="0"/>
                <a:cs typeface="Times New Roman" pitchFamily="18" charset="0"/>
              </a:rPr>
              <a:t> like validation using SQL principles and Login only using </a:t>
            </a:r>
            <a:r>
              <a:rPr lang="en-IN" sz="2900" dirty="0" err="1">
                <a:latin typeface="Times New Roman" pitchFamily="18" charset="0"/>
                <a:cs typeface="Times New Roman" pitchFamily="18" charset="0"/>
              </a:rPr>
              <a:t>Mysql</a:t>
            </a:r>
            <a:r>
              <a:rPr lang="en-IN" sz="2900" dirty="0">
                <a:latin typeface="Times New Roman" pitchFamily="18" charset="0"/>
                <a:cs typeface="Times New Roman" pitchFamily="18" charset="0"/>
              </a:rPr>
              <a:t> and session </a:t>
            </a:r>
            <a:r>
              <a:rPr lang="en-IN" sz="2900" dirty="0" err="1">
                <a:latin typeface="Times New Roman" pitchFamily="18" charset="0"/>
                <a:cs typeface="Times New Roman" pitchFamily="18" charset="0"/>
              </a:rPr>
              <a:t>concepy</a:t>
            </a:r>
            <a:r>
              <a:rPr lang="en-IN" sz="2900" dirty="0">
                <a:latin typeface="Times New Roman" pitchFamily="18" charset="0"/>
                <a:cs typeface="Times New Roman" pitchFamily="18" charset="0"/>
              </a:rPr>
              <a:t>[</a:t>
            </a:r>
            <a:r>
              <a:rPr lang="en-IN" sz="2900" dirty="0" err="1">
                <a:latin typeface="Times New Roman" pitchFamily="18" charset="0"/>
                <a:cs typeface="Times New Roman" pitchFamily="18" charset="0"/>
              </a:rPr>
              <a:t>php</a:t>
            </a:r>
            <a:r>
              <a:rPr lang="en-IN" sz="2900" dirty="0">
                <a:latin typeface="Times New Roman" pitchFamily="18" charset="0"/>
                <a:cs typeface="Times New Roman" pitchFamily="18" charset="0"/>
              </a:rPr>
              <a:t>]. </a:t>
            </a:r>
          </a:p>
          <a:p>
            <a:pPr algn="just"/>
            <a:r>
              <a:rPr lang="en-IN" sz="2900" dirty="0">
                <a:latin typeface="Times New Roman" pitchFamily="18" charset="0"/>
                <a:cs typeface="Times New Roman" pitchFamily="18" charset="0"/>
              </a:rPr>
              <a:t>Furthermore one can only select the item </a:t>
            </a:r>
            <a:r>
              <a:rPr lang="en-IN" sz="2900" dirty="0" err="1">
                <a:latin typeface="Times New Roman" pitchFamily="18" charset="0"/>
                <a:cs typeface="Times New Roman" pitchFamily="18" charset="0"/>
              </a:rPr>
              <a:t>qnt</a:t>
            </a:r>
            <a:r>
              <a:rPr lang="en-IN" sz="2900" dirty="0">
                <a:latin typeface="Times New Roman" pitchFamily="18" charset="0"/>
                <a:cs typeface="Times New Roman" pitchFamily="18" charset="0"/>
              </a:rPr>
              <a:t> displayed on the website and the rest will be calculated using </a:t>
            </a:r>
            <a:r>
              <a:rPr lang="en-IN" sz="2900" dirty="0" err="1">
                <a:latin typeface="Times New Roman" pitchFamily="18" charset="0"/>
                <a:cs typeface="Times New Roman" pitchFamily="18" charset="0"/>
              </a:rPr>
              <a:t>Js</a:t>
            </a:r>
            <a:r>
              <a:rPr lang="en-IN" sz="2900" dirty="0">
                <a:latin typeface="Times New Roman" pitchFamily="18" charset="0"/>
                <a:cs typeface="Times New Roman" pitchFamily="18" charset="0"/>
              </a:rPr>
              <a:t> [discount and net price total].Same will be saved under the client id and he/she shall have the option of deleting the same order in the backend of </a:t>
            </a:r>
            <a:r>
              <a:rPr lang="en-IN" sz="2900" dirty="0" err="1">
                <a:latin typeface="Times New Roman" pitchFamily="18" charset="0"/>
                <a:cs typeface="Times New Roman" pitchFamily="18" charset="0"/>
              </a:rPr>
              <a:t>order.php</a:t>
            </a:r>
            <a:r>
              <a:rPr lang="en-IN" sz="2900" dirty="0">
                <a:latin typeface="Times New Roman" pitchFamily="18" charset="0"/>
                <a:cs typeface="Times New Roman" pitchFamily="18" charset="0"/>
              </a:rPr>
              <a:t>. </a:t>
            </a:r>
          </a:p>
          <a:p>
            <a:pPr algn="just"/>
            <a:r>
              <a:rPr lang="en-IN" sz="2900" dirty="0">
                <a:latin typeface="Times New Roman" pitchFamily="18" charset="0"/>
                <a:cs typeface="Times New Roman" pitchFamily="18" charset="0"/>
              </a:rPr>
              <a:t>In addition to deletion and creation one can also view the current status of his/her order. </a:t>
            </a:r>
          </a:p>
          <a:p>
            <a:pPr algn="just"/>
            <a:r>
              <a:rPr lang="en-IN" sz="2900" dirty="0">
                <a:latin typeface="Times New Roman" pitchFamily="18" charset="0"/>
                <a:cs typeface="Times New Roman" pitchFamily="18" charset="0"/>
              </a:rPr>
              <a:t>Admin homepage is a special portal accessible only due to a special login id-password combination known only to developer so that he can update the status of the order without going to backend database every time[Front end </a:t>
            </a:r>
            <a:r>
              <a:rPr lang="en-IN" sz="2900" dirty="0" err="1">
                <a:latin typeface="Times New Roman" pitchFamily="18" charset="0"/>
                <a:cs typeface="Times New Roman" pitchFamily="18" charset="0"/>
              </a:rPr>
              <a:t>convinence</a:t>
            </a:r>
            <a:r>
              <a:rPr lang="en-IN" sz="2900" dirty="0">
                <a:latin typeface="Times New Roman" pitchFamily="18" charset="0"/>
                <a:cs typeface="Times New Roman" pitchFamily="18" charset="0"/>
              </a:rPr>
              <a:t>] .Also registered details can also be changed using this and also deletion of order </a:t>
            </a:r>
            <a:r>
              <a:rPr lang="en-IN" sz="2900" dirty="0" err="1">
                <a:latin typeface="Times New Roman" pitchFamily="18" charset="0"/>
                <a:cs typeface="Times New Roman" pitchFamily="18" charset="0"/>
              </a:rPr>
              <a:t>incase</a:t>
            </a:r>
            <a:r>
              <a:rPr lang="en-IN" sz="2900" dirty="0">
                <a:latin typeface="Times New Roman" pitchFamily="18" charset="0"/>
                <a:cs typeface="Times New Roman" pitchFamily="18" charset="0"/>
              </a:rPr>
              <a:t> consumer fails to do but has mentioned in feedback. </a:t>
            </a:r>
          </a:p>
          <a:p>
            <a:pPr algn="just"/>
            <a:r>
              <a:rPr lang="en-IN" sz="2900" dirty="0">
                <a:latin typeface="Times New Roman" pitchFamily="18" charset="0"/>
                <a:cs typeface="Times New Roman" pitchFamily="18" charset="0"/>
              </a:rPr>
              <a:t>Feedback only takes only id and one feedback at a time so unless all feedback is acknowledged by the admin no new feedback can be added</a:t>
            </a:r>
            <a:r>
              <a:rPr lang="en-IN" dirty="0"/>
              <a:t>. </a:t>
            </a:r>
            <a:endParaRPr lang="en-IN" dirty="0"/>
          </a:p>
        </p:txBody>
      </p:sp>
    </p:spTree>
    <p:extLst>
      <p:ext uri="{BB962C8B-B14F-4D97-AF65-F5344CB8AC3E}">
        <p14:creationId xmlns:p14="http://schemas.microsoft.com/office/powerpoint/2010/main" val="159430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1143000"/>
          </a:xfrm>
        </p:spPr>
        <p:txBody>
          <a:bodyPr/>
          <a:lstStyle/>
          <a:p>
            <a:r>
              <a:rPr lang="en-IN" dirty="0" smtClean="0"/>
              <a:t>REFERENCES AND BIBLIOGRAPHY</a:t>
            </a:r>
            <a:endParaRPr lang="en-IN" dirty="0"/>
          </a:p>
        </p:txBody>
      </p:sp>
      <p:sp>
        <p:nvSpPr>
          <p:cNvPr id="3" name="Content Placeholder 2"/>
          <p:cNvSpPr>
            <a:spLocks noGrp="1"/>
          </p:cNvSpPr>
          <p:nvPr>
            <p:ph idx="1"/>
          </p:nvPr>
        </p:nvSpPr>
        <p:spPr/>
        <p:txBody>
          <a:bodyPr/>
          <a:lstStyle/>
          <a:p>
            <a:endParaRPr lang="en-IN" dirty="0" smtClean="0"/>
          </a:p>
          <a:p>
            <a:r>
              <a:rPr lang="en-IN" dirty="0" smtClean="0"/>
              <a:t>http</a:t>
            </a:r>
            <a:r>
              <a:rPr lang="en-IN" dirty="0"/>
              <a:t>://localhost/phpmyadmin/db_designer.php?db=s_jewerlyshoppe </a:t>
            </a:r>
            <a:endParaRPr lang="en-IN" dirty="0" smtClean="0"/>
          </a:p>
          <a:p>
            <a:endParaRPr lang="en-IN" dirty="0" smtClean="0"/>
          </a:p>
          <a:p>
            <a:r>
              <a:rPr lang="en-IN" dirty="0" smtClean="0"/>
              <a:t>https</a:t>
            </a:r>
            <a:r>
              <a:rPr lang="en-IN" dirty="0"/>
              <a:t>://app.diagrams.net/ </a:t>
            </a:r>
          </a:p>
          <a:p>
            <a:endParaRPr lang="en-IN" dirty="0" smtClean="0"/>
          </a:p>
          <a:p>
            <a:r>
              <a:rPr lang="en-IN" dirty="0" smtClean="0"/>
              <a:t>BMSCE-COLLEGE </a:t>
            </a:r>
            <a:r>
              <a:rPr lang="en-IN" dirty="0"/>
              <a:t>PROJECT </a:t>
            </a:r>
            <a:endParaRPr lang="en-IN" dirty="0"/>
          </a:p>
        </p:txBody>
      </p:sp>
    </p:spTree>
    <p:extLst>
      <p:ext uri="{BB962C8B-B14F-4D97-AF65-F5344CB8AC3E}">
        <p14:creationId xmlns:p14="http://schemas.microsoft.com/office/powerpoint/2010/main" val="69686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TotalTime>
  <Words>586</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PowerPoint Presentation</vt:lpstr>
      <vt:lpstr>INTRODUCTION</vt:lpstr>
      <vt:lpstr>OBJECTIVE</vt:lpstr>
      <vt:lpstr>BACKGROUND</vt:lpstr>
      <vt:lpstr>HARDWARE AND SOFTWARE REQUIREMENTS</vt:lpstr>
      <vt:lpstr>FUTURE SCOPE</vt:lpstr>
      <vt:lpstr>CONCLUSION </vt:lpstr>
      <vt:lpstr>REFERENCES AND 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shivanshu</dc:creator>
  <cp:lastModifiedBy>shivanshu</cp:lastModifiedBy>
  <cp:revision>2</cp:revision>
  <dcterms:created xsi:type="dcterms:W3CDTF">2021-10-15T14:18:55Z</dcterms:created>
  <dcterms:modified xsi:type="dcterms:W3CDTF">2021-10-15T14:31:01Z</dcterms:modified>
</cp:coreProperties>
</file>