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F3210-21A9-339C-C39F-F6D38BAB7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2E5139-2BAD-4516-090F-74244874D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FFC45-09B6-2C80-DC57-D52E43969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7289-0AF9-483A-AC40-6F0BB048BA8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5888A-54C6-C980-A226-B14617E14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0ED06-6358-DEED-4195-21B9DD901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8190-629A-45FA-8A08-512FF4A68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18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D4D3D-736F-777E-00F8-1471D88A0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742EBE-0A5C-2758-3367-A44A5EED4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86FBA-DE48-19F7-B81C-CBEF149D3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7289-0AF9-483A-AC40-6F0BB048BA8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2CC95-B234-865D-496D-4F7A7DE15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876AF-3479-EC43-0D80-84B7FEEF0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8190-629A-45FA-8A08-512FF4A68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9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15FC0F-66BA-F706-4692-78A85D89C5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53D9B4-708D-EEAA-EEC8-83FBEB80C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66F67-159C-1389-9DD2-0B556C68C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7289-0AF9-483A-AC40-6F0BB048BA8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313FD-24B7-3EB9-1652-7E246F8F4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7F9BC-2BAA-44B1-D310-604A2295E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8190-629A-45FA-8A08-512FF4A68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68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E9D56-D6D4-DC58-C23E-E76C10E77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0F12F-3597-D84E-708E-83EBA0622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6C0E5-4088-6617-774A-05340F565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7289-0AF9-483A-AC40-6F0BB048BA8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32EEA-798A-B5C7-F55F-93F8BCF4B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ED7B0-4E19-002E-611F-B44A5C72B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8190-629A-45FA-8A08-512FF4A68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31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635E8-EB0A-66F1-C529-63F9DBAA7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6BBF2-70E9-2739-C8C3-788D7A0B7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23AFE-33EA-AAEF-98FF-B49320023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7289-0AF9-483A-AC40-6F0BB048BA8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95BD2-4858-F62F-51CB-B348471B2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E4020-44DC-430B-8E2E-C7DB3565C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8190-629A-45FA-8A08-512FF4A68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18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53DDD-7380-4E70-0BC4-7A9A6FC4E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43EA4-C922-18CD-D116-26647BD65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050A8-6CB4-40A4-24A7-9CF72266A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10D37-DD3C-9B08-B7EA-0D2D66674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7289-0AF9-483A-AC40-6F0BB048BA8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2FF20-DAAA-B3F2-7382-20DFFCC19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79480-9023-EE6D-37FD-13B814407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8190-629A-45FA-8A08-512FF4A68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71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523CB-CF9A-57B5-1049-D6DB1FD1D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F06B6-276B-5922-3253-DF9F1F065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AAA13-77D3-DDA3-A281-65818747B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EDBA90-452D-EC6C-B8FB-CAC5CFE17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BB17B4-B219-E174-8C72-AEFD3EA7BD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6D42C9-E392-D0CF-7B32-387E55E6B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7289-0AF9-483A-AC40-6F0BB048BA8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FE708B-06B4-A310-9902-123EA79B2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D13A4A-F86B-6C41-BCAB-5168C4D08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8190-629A-45FA-8A08-512FF4A68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5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3B04A-580D-540B-297C-AC38B77B1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EE3653-DBAD-F574-4F7D-620D51571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7289-0AF9-483A-AC40-6F0BB048BA8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8B776-F513-0EC2-3950-64BC72E50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FE6460-5D12-6C0C-DF38-68CFB2565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8190-629A-45FA-8A08-512FF4A68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790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D4BFBA-426C-44DA-C29E-68E5E66EC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7289-0AF9-483A-AC40-6F0BB048BA8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F54A8E-9A29-EF6C-5982-7E732B3A4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20C4E-97E1-E435-519B-187524362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8190-629A-45FA-8A08-512FF4A68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46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06E10-14A0-DF67-6A22-F847D118B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D468C-353F-89FA-4FCA-F5C1248E1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F9D82-2677-27DD-88F4-48D57293B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ADA0B-3DE2-6613-642C-A203B6D1D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7289-0AF9-483A-AC40-6F0BB048BA8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5E7CC-FF41-77FA-3A1B-6CADE7EEB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CEC2A-085D-3154-C624-99B38AAC6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8190-629A-45FA-8A08-512FF4A68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63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ADABA-E724-E293-60FB-177546012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CA2DF5-55C1-D2B0-972B-69DF0707BD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9218D-FB46-CD4B-E5B3-0213B0BF6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7EC75-4929-853B-DE57-586C1B114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7289-0AF9-483A-AC40-6F0BB048BA8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36774-396A-AB3B-D072-2D3B5CDB5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98758-4EF2-936E-0185-8337879E8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8190-629A-45FA-8A08-512FF4A68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70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499FCD-83AE-2F5D-B715-73C035E9D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AEF95-76AD-F31D-B1D9-293DDB935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8BBF7-537E-84CA-A77D-9449786AEA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67289-0AF9-483A-AC40-6F0BB048BA8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3A197-7854-1CCC-471F-74EAD00670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E11DC-53EE-EDA5-8A53-B0A5ED0091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28190-629A-45FA-8A08-512FF4A68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23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4F70E7E-311E-E97D-AFCC-19442E876CF3}"/>
              </a:ext>
            </a:extLst>
          </p:cNvPr>
          <p:cNvSpPr/>
          <p:nvPr/>
        </p:nvSpPr>
        <p:spPr>
          <a:xfrm>
            <a:off x="2684929" y="3298120"/>
            <a:ext cx="1981200" cy="43030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06BC207-D0A2-9920-DAA3-000FB65FF4B4}"/>
              </a:ext>
            </a:extLst>
          </p:cNvPr>
          <p:cNvSpPr/>
          <p:nvPr/>
        </p:nvSpPr>
        <p:spPr>
          <a:xfrm>
            <a:off x="6647328" y="2230429"/>
            <a:ext cx="2263589" cy="43030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468E987-4844-3344-6529-7690CA531DA0}"/>
              </a:ext>
            </a:extLst>
          </p:cNvPr>
          <p:cNvSpPr/>
          <p:nvPr/>
        </p:nvSpPr>
        <p:spPr>
          <a:xfrm>
            <a:off x="6647329" y="2850776"/>
            <a:ext cx="2263588" cy="43030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CC5E8CB-764E-B9DE-BECD-EF4B2FA70246}"/>
              </a:ext>
            </a:extLst>
          </p:cNvPr>
          <p:cNvSpPr/>
          <p:nvPr/>
        </p:nvSpPr>
        <p:spPr>
          <a:xfrm>
            <a:off x="6647329" y="3468895"/>
            <a:ext cx="2263588" cy="43030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82295C0-29CA-ACD6-C211-E651EDCE915F}"/>
              </a:ext>
            </a:extLst>
          </p:cNvPr>
          <p:cNvSpPr/>
          <p:nvPr/>
        </p:nvSpPr>
        <p:spPr>
          <a:xfrm>
            <a:off x="6647329" y="4092387"/>
            <a:ext cx="2263588" cy="43030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E378235-0376-FF32-19D2-36D1ED35C774}"/>
              </a:ext>
            </a:extLst>
          </p:cNvPr>
          <p:cNvSpPr/>
          <p:nvPr/>
        </p:nvSpPr>
        <p:spPr>
          <a:xfrm>
            <a:off x="4666129" y="680425"/>
            <a:ext cx="1981200" cy="43030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5CFAC7E-C136-786D-2843-6E9A10DC5EB2}"/>
              </a:ext>
            </a:extLst>
          </p:cNvPr>
          <p:cNvSpPr/>
          <p:nvPr/>
        </p:nvSpPr>
        <p:spPr>
          <a:xfrm>
            <a:off x="4666129" y="5875920"/>
            <a:ext cx="1981200" cy="43030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B4BBBF-EA89-83D7-4EF4-AE8D17A9AEA5}"/>
              </a:ext>
            </a:extLst>
          </p:cNvPr>
          <p:cNvSpPr txBox="1"/>
          <p:nvPr/>
        </p:nvSpPr>
        <p:spPr>
          <a:xfrm>
            <a:off x="4787153" y="726141"/>
            <a:ext cx="1739153" cy="369332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Data Collection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A0A2402-512E-EC0A-DA22-67938D166056}"/>
              </a:ext>
            </a:extLst>
          </p:cNvPr>
          <p:cNvSpPr/>
          <p:nvPr/>
        </p:nvSpPr>
        <p:spPr>
          <a:xfrm>
            <a:off x="4666129" y="1387746"/>
            <a:ext cx="1981200" cy="43030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F68E2B6-9A4C-CB27-004E-52E9A3B13DDA}"/>
              </a:ext>
            </a:extLst>
          </p:cNvPr>
          <p:cNvSpPr/>
          <p:nvPr/>
        </p:nvSpPr>
        <p:spPr>
          <a:xfrm>
            <a:off x="6647329" y="4706913"/>
            <a:ext cx="2263588" cy="43030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31FC39-0DF5-9268-E6EF-D2CDC6CEAEE3}"/>
              </a:ext>
            </a:extLst>
          </p:cNvPr>
          <p:cNvSpPr txBox="1"/>
          <p:nvPr/>
        </p:nvSpPr>
        <p:spPr>
          <a:xfrm>
            <a:off x="4764742" y="1427646"/>
            <a:ext cx="1761564" cy="369332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Data Partitioning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CBF6F5-E74B-0097-1062-15D7A9D2E70E}"/>
              </a:ext>
            </a:extLst>
          </p:cNvPr>
          <p:cNvSpPr txBox="1"/>
          <p:nvPr/>
        </p:nvSpPr>
        <p:spPr>
          <a:xfrm>
            <a:off x="6866965" y="4717239"/>
            <a:ext cx="1761564" cy="369332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CNN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2C8443-214E-61A0-3228-8D1D2C35B186}"/>
              </a:ext>
            </a:extLst>
          </p:cNvPr>
          <p:cNvSpPr txBox="1"/>
          <p:nvPr/>
        </p:nvSpPr>
        <p:spPr>
          <a:xfrm>
            <a:off x="6757147" y="4092387"/>
            <a:ext cx="2153770" cy="369332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Training &amp; Validation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C674C0-69C6-999C-2F4E-840A5E3F36FE}"/>
              </a:ext>
            </a:extLst>
          </p:cNvPr>
          <p:cNvSpPr txBox="1"/>
          <p:nvPr/>
        </p:nvSpPr>
        <p:spPr>
          <a:xfrm>
            <a:off x="6866965" y="3513273"/>
            <a:ext cx="1761564" cy="369332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Model Creation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41E9E3-CA69-34CE-7306-717342A1E0E9}"/>
              </a:ext>
            </a:extLst>
          </p:cNvPr>
          <p:cNvSpPr txBox="1"/>
          <p:nvPr/>
        </p:nvSpPr>
        <p:spPr>
          <a:xfrm>
            <a:off x="2794747" y="3309340"/>
            <a:ext cx="1761564" cy="369332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C621B2-90B1-D3DF-CC4A-F61A39A85D20}"/>
              </a:ext>
            </a:extLst>
          </p:cNvPr>
          <p:cNvSpPr txBox="1"/>
          <p:nvPr/>
        </p:nvSpPr>
        <p:spPr>
          <a:xfrm>
            <a:off x="6757147" y="2857510"/>
            <a:ext cx="2055158" cy="369332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Data Segmentation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0E3257-4F90-0660-05FF-A1A564C403E8}"/>
              </a:ext>
            </a:extLst>
          </p:cNvPr>
          <p:cNvSpPr txBox="1"/>
          <p:nvPr/>
        </p:nvSpPr>
        <p:spPr>
          <a:xfrm>
            <a:off x="6757146" y="2260916"/>
            <a:ext cx="2055159" cy="369332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Data Augmentation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CDAD28-212A-4534-1F83-C6E4EA5FCF99}"/>
              </a:ext>
            </a:extLst>
          </p:cNvPr>
          <p:cNvSpPr txBox="1"/>
          <p:nvPr/>
        </p:nvSpPr>
        <p:spPr>
          <a:xfrm>
            <a:off x="4787153" y="5906853"/>
            <a:ext cx="1761564" cy="369332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Accuracy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263AB129-2D68-4280-EB68-93DC3B50DF3E}"/>
              </a:ext>
            </a:extLst>
          </p:cNvPr>
          <p:cNvCxnSpPr>
            <a:stCxn id="17" idx="2"/>
            <a:endCxn id="24" idx="0"/>
          </p:cNvCxnSpPr>
          <p:nvPr/>
        </p:nvCxnSpPr>
        <p:spPr>
          <a:xfrm rot="16200000" flipH="1">
            <a:off x="6483156" y="959346"/>
            <a:ext cx="463938" cy="21392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D8FF44F9-091C-241C-835D-28D14F110D8B}"/>
              </a:ext>
            </a:extLst>
          </p:cNvPr>
          <p:cNvCxnSpPr>
            <a:cxnSpLocks/>
            <a:stCxn id="15" idx="2"/>
            <a:endCxn id="7" idx="0"/>
          </p:cNvCxnSpPr>
          <p:nvPr/>
        </p:nvCxnSpPr>
        <p:spPr>
          <a:xfrm rot="5400000">
            <a:off x="3926095" y="1567486"/>
            <a:ext cx="1480068" cy="1981200"/>
          </a:xfrm>
          <a:prstGeom prst="bentConnector3">
            <a:avLst>
              <a:gd name="adj1" fmla="val 142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03671D6-051D-CFD5-A965-94BD7E8A2618}"/>
              </a:ext>
            </a:extLst>
          </p:cNvPr>
          <p:cNvCxnSpPr>
            <a:cxnSpLocks/>
            <a:stCxn id="16" idx="2"/>
            <a:endCxn id="13" idx="0"/>
          </p:cNvCxnSpPr>
          <p:nvPr/>
        </p:nvCxnSpPr>
        <p:spPr>
          <a:xfrm rot="5400000">
            <a:off x="6348576" y="4445372"/>
            <a:ext cx="738701" cy="21223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CE7120B4-B660-1708-97B8-4D353423F13C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74675" y="3821437"/>
            <a:ext cx="2178427" cy="1992406"/>
          </a:xfrm>
          <a:prstGeom prst="bentConnector3">
            <a:avLst>
              <a:gd name="adj1" fmla="val 816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F547C81-2AC1-2D4C-B3D9-F7D6D34A7C07}"/>
              </a:ext>
            </a:extLst>
          </p:cNvPr>
          <p:cNvCxnSpPr>
            <a:stCxn id="12" idx="2"/>
            <a:endCxn id="15" idx="0"/>
          </p:cNvCxnSpPr>
          <p:nvPr/>
        </p:nvCxnSpPr>
        <p:spPr>
          <a:xfrm>
            <a:off x="5656729" y="1110731"/>
            <a:ext cx="0" cy="277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F8E05D9-56A7-3F7A-5815-253AF1A20F5A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>
            <a:off x="7779123" y="2660735"/>
            <a:ext cx="5603" cy="196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F26B702-9833-D2B9-7DD4-26FB4D1E1909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7779123" y="3281082"/>
            <a:ext cx="0" cy="187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5FA501E-6E50-26E8-FE2E-6F5BD1160AB3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7834032" y="3882605"/>
            <a:ext cx="0" cy="209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493084C-2B0A-CE0F-A951-F6DCBEEB95AF}"/>
              </a:ext>
            </a:extLst>
          </p:cNvPr>
          <p:cNvCxnSpPr>
            <a:cxnSpLocks/>
          </p:cNvCxnSpPr>
          <p:nvPr/>
        </p:nvCxnSpPr>
        <p:spPr>
          <a:xfrm>
            <a:off x="7834032" y="4522693"/>
            <a:ext cx="0" cy="216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856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B778B7-7DF0-E6A5-EA5D-F27FC4D7D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910" y="2190642"/>
            <a:ext cx="7148179" cy="2476715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D8ADFFF4-5EA0-8630-39F1-CFD5F09DCD44}"/>
              </a:ext>
            </a:extLst>
          </p:cNvPr>
          <p:cNvSpPr/>
          <p:nvPr/>
        </p:nvSpPr>
        <p:spPr>
          <a:xfrm rot="5400000">
            <a:off x="6094546" y="1883139"/>
            <a:ext cx="510988" cy="1353671"/>
          </a:xfrm>
          <a:prstGeom prst="leftBrace">
            <a:avLst>
              <a:gd name="adj1" fmla="val 3640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DAAC65-D185-3BB6-E2A8-F8400CEC8392}"/>
              </a:ext>
            </a:extLst>
          </p:cNvPr>
          <p:cNvSpPr txBox="1"/>
          <p:nvPr/>
        </p:nvSpPr>
        <p:spPr>
          <a:xfrm>
            <a:off x="6149505" y="200597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x3</a:t>
            </a:r>
          </a:p>
        </p:txBody>
      </p:sp>
    </p:spTree>
    <p:extLst>
      <p:ext uri="{BB962C8B-B14F-4D97-AF65-F5344CB8AC3E}">
        <p14:creationId xmlns:p14="http://schemas.microsoft.com/office/powerpoint/2010/main" val="2905496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2628D7-C50A-6453-4F75-632969676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596" y="811303"/>
            <a:ext cx="5166808" cy="52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543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FA4CCC-07FC-E6AA-3D3C-C84B25195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179" y="1497162"/>
            <a:ext cx="3703641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75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AB37B5-2897-DD1B-D709-E990D6245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740" y="831028"/>
            <a:ext cx="4975413" cy="522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96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17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Shivanshu Singh</dc:creator>
  <cp:lastModifiedBy>Shivanshu Singh</cp:lastModifiedBy>
  <cp:revision>2</cp:revision>
  <dcterms:created xsi:type="dcterms:W3CDTF">2023-12-03T09:11:26Z</dcterms:created>
  <dcterms:modified xsi:type="dcterms:W3CDTF">2023-12-03T19:39:57Z</dcterms:modified>
</cp:coreProperties>
</file>