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Barlow Semi Condensed" panose="020F0502020204030204" pitchFamily="34" charset="0"/>
      <p:regular r:id="rId26"/>
      <p:bold r:id="rId27"/>
      <p:italic r:id="rId28"/>
      <p:boldItalic r:id="rId29"/>
    </p:embeddedFont>
    <p:embeddedFont>
      <p:font typeface="Barlow Semi Condensed Medium" panose="020F0502020204030204" pitchFamily="34" charset="0"/>
      <p:regular r:id="rId30"/>
      <p:bold r:id="rId31"/>
      <p:italic r:id="rId32"/>
      <p:boldItalic r:id="rId33"/>
    </p:embeddedFont>
    <p:embeddedFont>
      <p:font typeface="Fjalla One" panose="02000506040000020004" pitchFamily="2" charset="0"/>
      <p:regular r:id="rId34"/>
    </p:embeddedFont>
    <p:embeddedFont>
      <p:font typeface="Roboto Condensed Light" panose="020F0302020204030204" pitchFamily="3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61" d="100"/>
          <a:sy n="161"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4" name="Google Shape;16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22c45751a5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6" name="Google Shape;2196;g22c45751a56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1"/>
        <p:cNvGrpSpPr/>
        <p:nvPr/>
      </p:nvGrpSpPr>
      <p:grpSpPr>
        <a:xfrm>
          <a:off x="0" y="0"/>
          <a:ext cx="0" cy="0"/>
          <a:chOff x="0" y="0"/>
          <a:chExt cx="0" cy="0"/>
        </a:xfrm>
      </p:grpSpPr>
      <p:sp>
        <p:nvSpPr>
          <p:cNvPr id="2202" name="Google Shape;2202;g22c45751a56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3" name="Google Shape;2203;g22c45751a56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22c45751a56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1" name="Google Shape;2211;g22c45751a56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22c45751a56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7" name="Google Shape;2217;g22c45751a56_2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4" name="Google Shape;222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8"/>
        <p:cNvGrpSpPr/>
        <p:nvPr/>
      </p:nvGrpSpPr>
      <p:grpSpPr>
        <a:xfrm>
          <a:off x="0" y="0"/>
          <a:ext cx="0" cy="0"/>
          <a:chOff x="0" y="0"/>
          <a:chExt cx="0" cy="0"/>
        </a:xfrm>
      </p:grpSpPr>
      <p:sp>
        <p:nvSpPr>
          <p:cNvPr id="2229" name="Google Shape;2229;g22c45751a56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0" name="Google Shape;2230;g22c45751a56_2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4"/>
        <p:cNvGrpSpPr/>
        <p:nvPr/>
      </p:nvGrpSpPr>
      <p:grpSpPr>
        <a:xfrm>
          <a:off x="0" y="0"/>
          <a:ext cx="0" cy="0"/>
          <a:chOff x="0" y="0"/>
          <a:chExt cx="0" cy="0"/>
        </a:xfrm>
      </p:grpSpPr>
      <p:sp>
        <p:nvSpPr>
          <p:cNvPr id="2235" name="Google Shape;22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6" name="Google Shape;22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3" name="Google Shape;22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22c45751a56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0" name="Google Shape;2250;g22c45751a56_4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22c45751a56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7" name="Google Shape;2257;g22c45751a56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4" name="Google Shape;188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5" name="Google Shape;227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22c45751a56_2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1" name="Google Shape;2281;g22c45751a56_2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9" name="Google Shape;21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5" name="Google Shape;2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22c45751a5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5" name="Google Shape;2165;g22c45751a56_2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22c45751a56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4" name="Google Shape;2174;g22c45751a56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22c45751a56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2" name="Google Shape;2182;g22c45751a56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22c45751a5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9" name="Google Shape;2189;g22c45751a56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1"/>
        <p:cNvGrpSpPr/>
        <p:nvPr/>
      </p:nvGrpSpPr>
      <p:grpSpPr>
        <a:xfrm>
          <a:off x="0" y="0"/>
          <a:ext cx="0" cy="0"/>
          <a:chOff x="0" y="0"/>
          <a:chExt cx="0" cy="0"/>
        </a:xfrm>
      </p:grpSpPr>
      <p:grpSp>
        <p:nvGrpSpPr>
          <p:cNvPr id="432" name="Google Shape;432;p11"/>
          <p:cNvGrpSpPr/>
          <p:nvPr/>
        </p:nvGrpSpPr>
        <p:grpSpPr>
          <a:xfrm>
            <a:off x="1349626" y="598417"/>
            <a:ext cx="6453730" cy="3631136"/>
            <a:chOff x="365750" y="1285025"/>
            <a:chExt cx="6934275" cy="3315500"/>
          </a:xfrm>
        </p:grpSpPr>
        <p:sp>
          <p:nvSpPr>
            <p:cNvPr id="433" name="Google Shape;433;p1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5" name="Google Shape;435;p11"/>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436" name="Google Shape;436;p11"/>
          <p:cNvGrpSpPr/>
          <p:nvPr/>
        </p:nvGrpSpPr>
        <p:grpSpPr>
          <a:xfrm>
            <a:off x="-6867" y="-6625"/>
            <a:ext cx="9152342" cy="5102050"/>
            <a:chOff x="-6867" y="-6625"/>
            <a:chExt cx="9152342" cy="5102050"/>
          </a:xfrm>
        </p:grpSpPr>
        <p:cxnSp>
          <p:nvCxnSpPr>
            <p:cNvPr id="437" name="Google Shape;437;p11"/>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438" name="Google Shape;438;p11"/>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439" name="Google Shape;439;p11"/>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440" name="Google Shape;440;p11"/>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441" name="Google Shape;441;p11"/>
            <p:cNvGrpSpPr/>
            <p:nvPr/>
          </p:nvGrpSpPr>
          <p:grpSpPr>
            <a:xfrm flipH="1">
              <a:off x="1278333" y="4513075"/>
              <a:ext cx="581800" cy="582350"/>
              <a:chOff x="8064275" y="887850"/>
              <a:chExt cx="581800" cy="582350"/>
            </a:xfrm>
          </p:grpSpPr>
          <p:sp>
            <p:nvSpPr>
              <p:cNvPr id="442" name="Google Shape;442;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11"/>
            <p:cNvGrpSpPr/>
            <p:nvPr/>
          </p:nvGrpSpPr>
          <p:grpSpPr>
            <a:xfrm flipH="1">
              <a:off x="2747608" y="4340463"/>
              <a:ext cx="292025" cy="292575"/>
              <a:chOff x="7353050" y="316275"/>
              <a:chExt cx="292025" cy="292575"/>
            </a:xfrm>
          </p:grpSpPr>
          <p:sp>
            <p:nvSpPr>
              <p:cNvPr id="449" name="Google Shape;449;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3" name="Google Shape;453;p11"/>
            <p:cNvGrpSpPr/>
            <p:nvPr/>
          </p:nvGrpSpPr>
          <p:grpSpPr>
            <a:xfrm flipH="1">
              <a:off x="171308" y="4315025"/>
              <a:ext cx="175000" cy="175000"/>
              <a:chOff x="8792300" y="321275"/>
              <a:chExt cx="175000" cy="175000"/>
            </a:xfrm>
          </p:grpSpPr>
          <p:sp>
            <p:nvSpPr>
              <p:cNvPr id="454" name="Google Shape;454;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8" name="Google Shape;458;p11"/>
            <p:cNvGrpSpPr/>
            <p:nvPr/>
          </p:nvGrpSpPr>
          <p:grpSpPr>
            <a:xfrm>
              <a:off x="3873197" y="4657550"/>
              <a:ext cx="293111" cy="293388"/>
              <a:chOff x="3164039" y="430875"/>
              <a:chExt cx="293111" cy="293388"/>
            </a:xfrm>
          </p:grpSpPr>
          <p:sp>
            <p:nvSpPr>
              <p:cNvPr id="459" name="Google Shape;459;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11"/>
            <p:cNvGrpSpPr/>
            <p:nvPr/>
          </p:nvGrpSpPr>
          <p:grpSpPr>
            <a:xfrm flipH="1">
              <a:off x="242270" y="4142425"/>
              <a:ext cx="175013" cy="27000"/>
              <a:chOff x="5662375" y="212375"/>
              <a:chExt cx="175013" cy="27000"/>
            </a:xfrm>
          </p:grpSpPr>
          <p:sp>
            <p:nvSpPr>
              <p:cNvPr id="466" name="Google Shape;466;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69" name="Google Shape;469;p11"/>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470" name="Google Shape;470;p11"/>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471" name="Google Shape;471;p11"/>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472" name="Google Shape;472;p11"/>
            <p:cNvGrpSpPr/>
            <p:nvPr/>
          </p:nvGrpSpPr>
          <p:grpSpPr>
            <a:xfrm>
              <a:off x="8064275" y="1040250"/>
              <a:ext cx="581800" cy="582350"/>
              <a:chOff x="8064275" y="887850"/>
              <a:chExt cx="581800" cy="582350"/>
            </a:xfrm>
          </p:grpSpPr>
          <p:sp>
            <p:nvSpPr>
              <p:cNvPr id="473" name="Google Shape;473;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9" name="Google Shape;479;p11"/>
            <p:cNvGrpSpPr/>
            <p:nvPr/>
          </p:nvGrpSpPr>
          <p:grpSpPr>
            <a:xfrm>
              <a:off x="7353050" y="316275"/>
              <a:ext cx="292025" cy="292575"/>
              <a:chOff x="7353050" y="316275"/>
              <a:chExt cx="292025" cy="292575"/>
            </a:xfrm>
          </p:grpSpPr>
          <p:sp>
            <p:nvSpPr>
              <p:cNvPr id="480" name="Google Shape;480;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4" name="Google Shape;484;p11"/>
            <p:cNvGrpSpPr/>
            <p:nvPr/>
          </p:nvGrpSpPr>
          <p:grpSpPr>
            <a:xfrm>
              <a:off x="8792300" y="321275"/>
              <a:ext cx="175000" cy="175000"/>
              <a:chOff x="8792300" y="321275"/>
              <a:chExt cx="175000" cy="175000"/>
            </a:xfrm>
          </p:grpSpPr>
          <p:sp>
            <p:nvSpPr>
              <p:cNvPr id="485" name="Google Shape;485;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9" name="Google Shape;489;p1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5" name="Google Shape;495;p11"/>
            <p:cNvGrpSpPr/>
            <p:nvPr/>
          </p:nvGrpSpPr>
          <p:grpSpPr>
            <a:xfrm>
              <a:off x="8490050" y="170875"/>
              <a:ext cx="175013" cy="27000"/>
              <a:chOff x="5662375" y="212375"/>
              <a:chExt cx="175013" cy="27000"/>
            </a:xfrm>
          </p:grpSpPr>
          <p:sp>
            <p:nvSpPr>
              <p:cNvPr id="496" name="Google Shape;496;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11"/>
            <p:cNvGrpSpPr/>
            <p:nvPr/>
          </p:nvGrpSpPr>
          <p:grpSpPr>
            <a:xfrm>
              <a:off x="8678350" y="1658000"/>
              <a:ext cx="175013" cy="27000"/>
              <a:chOff x="5662375" y="212375"/>
              <a:chExt cx="175013" cy="27000"/>
            </a:xfrm>
          </p:grpSpPr>
          <p:sp>
            <p:nvSpPr>
              <p:cNvPr id="500" name="Google Shape;50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503"/>
        <p:cNvGrpSpPr/>
        <p:nvPr/>
      </p:nvGrpSpPr>
      <p:grpSpPr>
        <a:xfrm>
          <a:off x="0" y="0"/>
          <a:ext cx="0" cy="0"/>
          <a:chOff x="0" y="0"/>
          <a:chExt cx="0" cy="0"/>
        </a:xfrm>
      </p:grpSpPr>
      <p:sp>
        <p:nvSpPr>
          <p:cNvPr id="504" name="Google Shape;504;p12"/>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505" name="Google Shape;505;p12"/>
          <p:cNvCxnSpPr/>
          <p:nvPr/>
        </p:nvCxnSpPr>
        <p:spPr>
          <a:xfrm>
            <a:off x="590450" y="4340600"/>
            <a:ext cx="670200" cy="423000"/>
          </a:xfrm>
          <a:prstGeom prst="straightConnector1">
            <a:avLst/>
          </a:prstGeom>
          <a:noFill/>
          <a:ln w="9525" cap="flat" cmpd="sng">
            <a:solidFill>
              <a:schemeClr val="dk1"/>
            </a:solidFill>
            <a:prstDash val="solid"/>
            <a:round/>
            <a:headEnd type="none" w="sm" len="sm"/>
            <a:tailEnd type="none" w="sm" len="sm"/>
          </a:ln>
        </p:spPr>
      </p:cxnSp>
      <p:cxnSp>
        <p:nvCxnSpPr>
          <p:cNvPr id="506" name="Google Shape;506;p12"/>
          <p:cNvCxnSpPr/>
          <p:nvPr/>
        </p:nvCxnSpPr>
        <p:spPr>
          <a:xfrm rot="10800000" flipH="1">
            <a:off x="0" y="4332550"/>
            <a:ext cx="590700" cy="663900"/>
          </a:xfrm>
          <a:prstGeom prst="straightConnector1">
            <a:avLst/>
          </a:prstGeom>
          <a:noFill/>
          <a:ln w="9525" cap="flat" cmpd="sng">
            <a:solidFill>
              <a:schemeClr val="dk1"/>
            </a:solidFill>
            <a:prstDash val="solid"/>
            <a:round/>
            <a:headEnd type="none" w="sm" len="sm"/>
            <a:tailEnd type="none" w="sm" len="sm"/>
          </a:ln>
        </p:spPr>
      </p:cxnSp>
      <p:grpSp>
        <p:nvGrpSpPr>
          <p:cNvPr id="507" name="Google Shape;507;p12"/>
          <p:cNvGrpSpPr/>
          <p:nvPr/>
        </p:nvGrpSpPr>
        <p:grpSpPr>
          <a:xfrm flipH="1">
            <a:off x="431725" y="4183775"/>
            <a:ext cx="292025" cy="292575"/>
            <a:chOff x="7353050" y="316275"/>
            <a:chExt cx="292025" cy="292575"/>
          </a:xfrm>
        </p:grpSpPr>
        <p:sp>
          <p:nvSpPr>
            <p:cNvPr id="508" name="Google Shape;508;p1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p12"/>
          <p:cNvGrpSpPr/>
          <p:nvPr/>
        </p:nvGrpSpPr>
        <p:grpSpPr>
          <a:xfrm>
            <a:off x="1075789" y="4604675"/>
            <a:ext cx="293111" cy="293388"/>
            <a:chOff x="3164039" y="430875"/>
            <a:chExt cx="293111" cy="293388"/>
          </a:xfrm>
        </p:grpSpPr>
        <p:sp>
          <p:nvSpPr>
            <p:cNvPr id="513" name="Google Shape;513;p1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19" name="Google Shape;519;p12"/>
          <p:cNvCxnSpPr/>
          <p:nvPr/>
        </p:nvCxnSpPr>
        <p:spPr>
          <a:xfrm rot="10800000">
            <a:off x="7196975" y="2951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520" name="Google Shape;520;p12"/>
          <p:cNvCxnSpPr/>
          <p:nvPr/>
        </p:nvCxnSpPr>
        <p:spPr>
          <a:xfrm flipH="1">
            <a:off x="8354075" y="-66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521" name="Google Shape;521;p12"/>
          <p:cNvGrpSpPr/>
          <p:nvPr/>
        </p:nvGrpSpPr>
        <p:grpSpPr>
          <a:xfrm>
            <a:off x="8064275" y="526925"/>
            <a:ext cx="581800" cy="582350"/>
            <a:chOff x="8064275" y="887850"/>
            <a:chExt cx="581800" cy="582350"/>
          </a:xfrm>
        </p:grpSpPr>
        <p:sp>
          <p:nvSpPr>
            <p:cNvPr id="522" name="Google Shape;522;p1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8" name="Google Shape;528;p12"/>
          <p:cNvGrpSpPr/>
          <p:nvPr/>
        </p:nvGrpSpPr>
        <p:grpSpPr>
          <a:xfrm>
            <a:off x="7033875" y="170875"/>
            <a:ext cx="292025" cy="292575"/>
            <a:chOff x="7353050" y="316275"/>
            <a:chExt cx="292025" cy="292575"/>
          </a:xfrm>
        </p:grpSpPr>
        <p:sp>
          <p:nvSpPr>
            <p:cNvPr id="529" name="Google Shape;529;p1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3" name="Google Shape;533;p12"/>
          <p:cNvGrpSpPr/>
          <p:nvPr/>
        </p:nvGrpSpPr>
        <p:grpSpPr>
          <a:xfrm>
            <a:off x="8757950" y="229650"/>
            <a:ext cx="175000" cy="175000"/>
            <a:chOff x="8792300" y="321275"/>
            <a:chExt cx="175000" cy="175000"/>
          </a:xfrm>
        </p:grpSpPr>
        <p:sp>
          <p:nvSpPr>
            <p:cNvPr id="534" name="Google Shape;534;p1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8" name="Google Shape;538;p12"/>
          <p:cNvGrpSpPr/>
          <p:nvPr/>
        </p:nvGrpSpPr>
        <p:grpSpPr>
          <a:xfrm>
            <a:off x="8490050" y="170875"/>
            <a:ext cx="175013" cy="27000"/>
            <a:chOff x="5662375" y="212375"/>
            <a:chExt cx="175013" cy="27000"/>
          </a:xfrm>
        </p:grpSpPr>
        <p:sp>
          <p:nvSpPr>
            <p:cNvPr id="539" name="Google Shape;539;p1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12"/>
          <p:cNvGrpSpPr/>
          <p:nvPr/>
        </p:nvGrpSpPr>
        <p:grpSpPr>
          <a:xfrm>
            <a:off x="7916350" y="1124600"/>
            <a:ext cx="175013" cy="27000"/>
            <a:chOff x="5662375" y="212375"/>
            <a:chExt cx="175013" cy="27000"/>
          </a:xfrm>
        </p:grpSpPr>
        <p:sp>
          <p:nvSpPr>
            <p:cNvPr id="543" name="Google Shape;543;p1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546"/>
        <p:cNvGrpSpPr/>
        <p:nvPr/>
      </p:nvGrpSpPr>
      <p:grpSpPr>
        <a:xfrm>
          <a:off x="0" y="0"/>
          <a:ext cx="0" cy="0"/>
          <a:chOff x="0" y="0"/>
          <a:chExt cx="0" cy="0"/>
        </a:xfrm>
      </p:grpSpPr>
      <p:sp>
        <p:nvSpPr>
          <p:cNvPr id="547" name="Google Shape;547;p13"/>
          <p:cNvSpPr txBox="1">
            <a:spLocks noGrp="1"/>
          </p:cNvSpPr>
          <p:nvPr>
            <p:ph type="title"/>
          </p:nvPr>
        </p:nvSpPr>
        <p:spPr>
          <a:xfrm>
            <a:off x="2825496" y="704088"/>
            <a:ext cx="34839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548" name="Google Shape;548;p13"/>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49" name="Google Shape;549;p13"/>
          <p:cNvSpPr txBox="1">
            <a:spLocks noGrp="1"/>
          </p:cNvSpPr>
          <p:nvPr>
            <p:ph type="title" idx="2"/>
          </p:nvPr>
        </p:nvSpPr>
        <p:spPr>
          <a:xfrm>
            <a:off x="2825496" y="2185416"/>
            <a:ext cx="34839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550" name="Google Shape;550;p13"/>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51" name="Google Shape;551;p13"/>
          <p:cNvSpPr txBox="1">
            <a:spLocks noGrp="1"/>
          </p:cNvSpPr>
          <p:nvPr>
            <p:ph type="title" idx="4"/>
          </p:nvPr>
        </p:nvSpPr>
        <p:spPr>
          <a:xfrm>
            <a:off x="2825496" y="3648456"/>
            <a:ext cx="3483900" cy="567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552" name="Google Shape;552;p13"/>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553" name="Google Shape;553;p13"/>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554" name="Google Shape;554;p13"/>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555" name="Google Shape;555;p13"/>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556" name="Google Shape;556;p13"/>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557" name="Google Shape;557;p13"/>
          <p:cNvGrpSpPr/>
          <p:nvPr/>
        </p:nvGrpSpPr>
        <p:grpSpPr>
          <a:xfrm rot="5400000" flipH="1">
            <a:off x="7407333" y="1284925"/>
            <a:ext cx="581800" cy="582350"/>
            <a:chOff x="8064275" y="887850"/>
            <a:chExt cx="581800" cy="582350"/>
          </a:xfrm>
        </p:grpSpPr>
        <p:sp>
          <p:nvSpPr>
            <p:cNvPr id="558" name="Google Shape;558;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4" name="Google Shape;564;p13"/>
          <p:cNvGrpSpPr/>
          <p:nvPr/>
        </p:nvGrpSpPr>
        <p:grpSpPr>
          <a:xfrm rot="5400000" flipH="1">
            <a:off x="7869720" y="2754200"/>
            <a:ext cx="292025" cy="292575"/>
            <a:chOff x="7353050" y="316275"/>
            <a:chExt cx="292025" cy="292575"/>
          </a:xfrm>
        </p:grpSpPr>
        <p:sp>
          <p:nvSpPr>
            <p:cNvPr id="565" name="Google Shape;565;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9" name="Google Shape;569;p13"/>
          <p:cNvGrpSpPr/>
          <p:nvPr/>
        </p:nvGrpSpPr>
        <p:grpSpPr>
          <a:xfrm rot="5400000" flipH="1">
            <a:off x="8012458" y="178175"/>
            <a:ext cx="175000" cy="175000"/>
            <a:chOff x="8792300" y="321275"/>
            <a:chExt cx="175000" cy="175000"/>
          </a:xfrm>
        </p:grpSpPr>
        <p:sp>
          <p:nvSpPr>
            <p:cNvPr id="570" name="Google Shape;570;p1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4" name="Google Shape;574;p13"/>
          <p:cNvGrpSpPr/>
          <p:nvPr/>
        </p:nvGrpSpPr>
        <p:grpSpPr>
          <a:xfrm rot="5400000">
            <a:off x="7551683" y="3879926"/>
            <a:ext cx="293111" cy="293388"/>
            <a:chOff x="3164039" y="430875"/>
            <a:chExt cx="293111" cy="293388"/>
          </a:xfrm>
        </p:grpSpPr>
        <p:sp>
          <p:nvSpPr>
            <p:cNvPr id="575" name="Google Shape;575;p1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1" name="Google Shape;581;p13"/>
          <p:cNvGrpSpPr/>
          <p:nvPr/>
        </p:nvGrpSpPr>
        <p:grpSpPr>
          <a:xfrm rot="5400000" flipH="1">
            <a:off x="8259052" y="323144"/>
            <a:ext cx="175013" cy="27000"/>
            <a:chOff x="5662375" y="212375"/>
            <a:chExt cx="175013" cy="27000"/>
          </a:xfrm>
        </p:grpSpPr>
        <p:sp>
          <p:nvSpPr>
            <p:cNvPr id="582" name="Google Shape;582;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85" name="Google Shape;585;p13"/>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586" name="Google Shape;586;p13"/>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587" name="Google Shape;587;p13"/>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588" name="Google Shape;588;p13"/>
          <p:cNvGrpSpPr/>
          <p:nvPr/>
        </p:nvGrpSpPr>
        <p:grpSpPr>
          <a:xfrm rot="5400000">
            <a:off x="621475" y="4062025"/>
            <a:ext cx="581800" cy="582350"/>
            <a:chOff x="8064275" y="887850"/>
            <a:chExt cx="581800" cy="582350"/>
          </a:xfrm>
        </p:grpSpPr>
        <p:sp>
          <p:nvSpPr>
            <p:cNvPr id="589" name="Google Shape;589;p1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13"/>
          <p:cNvGrpSpPr/>
          <p:nvPr/>
        </p:nvGrpSpPr>
        <p:grpSpPr>
          <a:xfrm rot="5400000">
            <a:off x="1482825" y="3350800"/>
            <a:ext cx="292025" cy="292575"/>
            <a:chOff x="7353050" y="316275"/>
            <a:chExt cx="292025" cy="292575"/>
          </a:xfrm>
        </p:grpSpPr>
        <p:sp>
          <p:nvSpPr>
            <p:cNvPr id="596" name="Google Shape;596;p1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0" name="Google Shape;600;p13"/>
          <p:cNvGrpSpPr/>
          <p:nvPr/>
        </p:nvGrpSpPr>
        <p:grpSpPr>
          <a:xfrm rot="5400000">
            <a:off x="1595125" y="4790325"/>
            <a:ext cx="175000" cy="175000"/>
            <a:chOff x="8792300" y="321275"/>
            <a:chExt cx="175000" cy="175000"/>
          </a:xfrm>
        </p:grpSpPr>
        <p:sp>
          <p:nvSpPr>
            <p:cNvPr id="601" name="Google Shape;601;p1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5" name="Google Shape;605;p13"/>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3"/>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3"/>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3"/>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3"/>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3"/>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1" name="Google Shape;611;p13"/>
          <p:cNvGrpSpPr/>
          <p:nvPr/>
        </p:nvGrpSpPr>
        <p:grpSpPr>
          <a:xfrm rot="5400000">
            <a:off x="1701119" y="1515381"/>
            <a:ext cx="175013" cy="27000"/>
            <a:chOff x="5662375" y="212375"/>
            <a:chExt cx="175013" cy="27000"/>
          </a:xfrm>
        </p:grpSpPr>
        <p:sp>
          <p:nvSpPr>
            <p:cNvPr id="612" name="Google Shape;612;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5" name="Google Shape;615;p13"/>
          <p:cNvGrpSpPr/>
          <p:nvPr/>
        </p:nvGrpSpPr>
        <p:grpSpPr>
          <a:xfrm rot="5400000">
            <a:off x="1819519" y="4562081"/>
            <a:ext cx="175013" cy="27000"/>
            <a:chOff x="5662375" y="212375"/>
            <a:chExt cx="175013" cy="27000"/>
          </a:xfrm>
        </p:grpSpPr>
        <p:sp>
          <p:nvSpPr>
            <p:cNvPr id="616" name="Google Shape;616;p13"/>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3"/>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3"/>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9" name="Google Shape;619;p13"/>
          <p:cNvGrpSpPr/>
          <p:nvPr/>
        </p:nvGrpSpPr>
        <p:grpSpPr>
          <a:xfrm rot="5400000">
            <a:off x="408594" y="4140781"/>
            <a:ext cx="175013" cy="27000"/>
            <a:chOff x="5662375" y="212375"/>
            <a:chExt cx="175013" cy="27000"/>
          </a:xfrm>
        </p:grpSpPr>
        <p:sp>
          <p:nvSpPr>
            <p:cNvPr id="620" name="Google Shape;620;p13"/>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3"/>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3"/>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623"/>
        <p:cNvGrpSpPr/>
        <p:nvPr/>
      </p:nvGrpSpPr>
      <p:grpSpPr>
        <a:xfrm>
          <a:off x="0" y="0"/>
          <a:ext cx="0" cy="0"/>
          <a:chOff x="0" y="0"/>
          <a:chExt cx="0" cy="0"/>
        </a:xfrm>
      </p:grpSpPr>
      <p:sp>
        <p:nvSpPr>
          <p:cNvPr id="624" name="Google Shape;624;p14"/>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625" name="Google Shape;625;p14"/>
          <p:cNvCxnSpPr/>
          <p:nvPr/>
        </p:nvCxnSpPr>
        <p:spPr>
          <a:xfrm rot="10800000">
            <a:off x="8109000" y="501275"/>
            <a:ext cx="737700" cy="737700"/>
          </a:xfrm>
          <a:prstGeom prst="straightConnector1">
            <a:avLst/>
          </a:prstGeom>
          <a:noFill/>
          <a:ln w="9525" cap="flat" cmpd="sng">
            <a:solidFill>
              <a:schemeClr val="dk2"/>
            </a:solidFill>
            <a:prstDash val="solid"/>
            <a:round/>
            <a:headEnd type="none" w="sm" len="sm"/>
            <a:tailEnd type="none" w="sm" len="sm"/>
          </a:ln>
        </p:spPr>
      </p:cxnSp>
      <p:cxnSp>
        <p:nvCxnSpPr>
          <p:cNvPr id="626" name="Google Shape;626;p14"/>
          <p:cNvCxnSpPr/>
          <p:nvPr/>
        </p:nvCxnSpPr>
        <p:spPr>
          <a:xfrm>
            <a:off x="582475" y="282188"/>
            <a:ext cx="1212900" cy="422700"/>
          </a:xfrm>
          <a:prstGeom prst="straightConnector1">
            <a:avLst/>
          </a:prstGeom>
          <a:noFill/>
          <a:ln w="9525" cap="flat" cmpd="sng">
            <a:solidFill>
              <a:schemeClr val="dk2"/>
            </a:solidFill>
            <a:prstDash val="solid"/>
            <a:round/>
            <a:headEnd type="none" w="sm" len="sm"/>
            <a:tailEnd type="none" w="sm" len="sm"/>
          </a:ln>
        </p:spPr>
      </p:cxnSp>
      <p:cxnSp>
        <p:nvCxnSpPr>
          <p:cNvPr id="627" name="Google Shape;627;p14"/>
          <p:cNvCxnSpPr/>
          <p:nvPr/>
        </p:nvCxnSpPr>
        <p:spPr>
          <a:xfrm rot="10800000" flipH="1">
            <a:off x="0" y="274188"/>
            <a:ext cx="582600" cy="654300"/>
          </a:xfrm>
          <a:prstGeom prst="straightConnector1">
            <a:avLst/>
          </a:prstGeom>
          <a:noFill/>
          <a:ln w="9525" cap="flat" cmpd="sng">
            <a:solidFill>
              <a:schemeClr val="dk2"/>
            </a:solidFill>
            <a:prstDash val="solid"/>
            <a:round/>
            <a:headEnd type="none" w="sm" len="sm"/>
            <a:tailEnd type="none" w="sm" len="sm"/>
          </a:ln>
        </p:spPr>
      </p:cxnSp>
      <p:grpSp>
        <p:nvGrpSpPr>
          <p:cNvPr id="628" name="Google Shape;628;p14"/>
          <p:cNvGrpSpPr/>
          <p:nvPr/>
        </p:nvGrpSpPr>
        <p:grpSpPr>
          <a:xfrm flipH="1">
            <a:off x="423750" y="125363"/>
            <a:ext cx="292025" cy="292575"/>
            <a:chOff x="7353050" y="316275"/>
            <a:chExt cx="292025" cy="292575"/>
          </a:xfrm>
        </p:grpSpPr>
        <p:sp>
          <p:nvSpPr>
            <p:cNvPr id="629" name="Google Shape;62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14"/>
          <p:cNvGrpSpPr/>
          <p:nvPr/>
        </p:nvGrpSpPr>
        <p:grpSpPr>
          <a:xfrm>
            <a:off x="1638739" y="558163"/>
            <a:ext cx="293111" cy="293388"/>
            <a:chOff x="3164039" y="430875"/>
            <a:chExt cx="293111" cy="293388"/>
          </a:xfrm>
        </p:grpSpPr>
        <p:sp>
          <p:nvSpPr>
            <p:cNvPr id="634" name="Google Shape;634;p1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0" name="Google Shape;640;p14"/>
          <p:cNvGrpSpPr/>
          <p:nvPr/>
        </p:nvGrpSpPr>
        <p:grpSpPr>
          <a:xfrm>
            <a:off x="1591750" y="362600"/>
            <a:ext cx="175013" cy="27000"/>
            <a:chOff x="5662375" y="212375"/>
            <a:chExt cx="175013" cy="27000"/>
          </a:xfrm>
        </p:grpSpPr>
        <p:sp>
          <p:nvSpPr>
            <p:cNvPr id="641" name="Google Shape;641;p1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44" name="Google Shape;644;p14"/>
          <p:cNvCxnSpPr/>
          <p:nvPr/>
        </p:nvCxnSpPr>
        <p:spPr>
          <a:xfrm flipH="1">
            <a:off x="8151325" y="6875"/>
            <a:ext cx="1002600" cy="494400"/>
          </a:xfrm>
          <a:prstGeom prst="straightConnector1">
            <a:avLst/>
          </a:prstGeom>
          <a:noFill/>
          <a:ln w="9525" cap="flat" cmpd="sng">
            <a:solidFill>
              <a:schemeClr val="dk2"/>
            </a:solidFill>
            <a:prstDash val="solid"/>
            <a:round/>
            <a:headEnd type="none" w="sm" len="sm"/>
            <a:tailEnd type="none" w="sm" len="sm"/>
          </a:ln>
        </p:spPr>
      </p:cxnSp>
      <p:grpSp>
        <p:nvGrpSpPr>
          <p:cNvPr id="645" name="Google Shape;645;p14"/>
          <p:cNvGrpSpPr/>
          <p:nvPr/>
        </p:nvGrpSpPr>
        <p:grpSpPr>
          <a:xfrm>
            <a:off x="7823875" y="202375"/>
            <a:ext cx="581800" cy="582350"/>
            <a:chOff x="8064275" y="887850"/>
            <a:chExt cx="581800" cy="582350"/>
          </a:xfrm>
        </p:grpSpPr>
        <p:sp>
          <p:nvSpPr>
            <p:cNvPr id="646" name="Google Shape;646;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2" name="Google Shape;652;p14"/>
          <p:cNvGrpSpPr/>
          <p:nvPr/>
        </p:nvGrpSpPr>
        <p:grpSpPr>
          <a:xfrm flipH="1">
            <a:off x="8698650" y="1117488"/>
            <a:ext cx="292025" cy="292575"/>
            <a:chOff x="7353050" y="316275"/>
            <a:chExt cx="292025" cy="292575"/>
          </a:xfrm>
        </p:grpSpPr>
        <p:sp>
          <p:nvSpPr>
            <p:cNvPr id="653" name="Google Shape;653;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7" name="Google Shape;657;p14"/>
          <p:cNvGrpSpPr/>
          <p:nvPr/>
        </p:nvGrpSpPr>
        <p:grpSpPr>
          <a:xfrm>
            <a:off x="8678350" y="1581800"/>
            <a:ext cx="175013" cy="27000"/>
            <a:chOff x="5662375" y="212375"/>
            <a:chExt cx="175013" cy="27000"/>
          </a:xfrm>
        </p:grpSpPr>
        <p:sp>
          <p:nvSpPr>
            <p:cNvPr id="658" name="Google Shape;658;p1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661"/>
        <p:cNvGrpSpPr/>
        <p:nvPr/>
      </p:nvGrpSpPr>
      <p:grpSpPr>
        <a:xfrm>
          <a:off x="0" y="0"/>
          <a:ext cx="0" cy="0"/>
          <a:chOff x="0" y="0"/>
          <a:chExt cx="0" cy="0"/>
        </a:xfrm>
      </p:grpSpPr>
      <p:grpSp>
        <p:nvGrpSpPr>
          <p:cNvPr id="662" name="Google Shape;662;p15"/>
          <p:cNvGrpSpPr/>
          <p:nvPr/>
        </p:nvGrpSpPr>
        <p:grpSpPr>
          <a:xfrm>
            <a:off x="1349626" y="598417"/>
            <a:ext cx="6453730" cy="3631136"/>
            <a:chOff x="365750" y="1285025"/>
            <a:chExt cx="6934275" cy="3315500"/>
          </a:xfrm>
        </p:grpSpPr>
        <p:sp>
          <p:nvSpPr>
            <p:cNvPr id="663" name="Google Shape;663;p15"/>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5"/>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5" name="Google Shape;665;p15"/>
          <p:cNvSpPr txBox="1">
            <a:spLocks noGrp="1"/>
          </p:cNvSpPr>
          <p:nvPr>
            <p:ph type="title"/>
          </p:nvPr>
        </p:nvSpPr>
        <p:spPr>
          <a:xfrm>
            <a:off x="2624328" y="1018528"/>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666" name="Google Shape;666;p15"/>
          <p:cNvGrpSpPr/>
          <p:nvPr/>
        </p:nvGrpSpPr>
        <p:grpSpPr>
          <a:xfrm>
            <a:off x="-6867" y="-6625"/>
            <a:ext cx="9152342" cy="5102050"/>
            <a:chOff x="-6867" y="-6625"/>
            <a:chExt cx="9152342" cy="5102050"/>
          </a:xfrm>
        </p:grpSpPr>
        <p:cxnSp>
          <p:nvCxnSpPr>
            <p:cNvPr id="667" name="Google Shape;667;p15"/>
            <p:cNvCxnSpPr/>
            <p:nvPr/>
          </p:nvCxnSpPr>
          <p:spPr>
            <a:xfrm>
              <a:off x="2904283" y="4513075"/>
              <a:ext cx="1133100" cy="306300"/>
            </a:xfrm>
            <a:prstGeom prst="straightConnector1">
              <a:avLst/>
            </a:prstGeom>
            <a:noFill/>
            <a:ln w="9525" cap="flat" cmpd="sng">
              <a:solidFill>
                <a:srgbClr val="595959"/>
              </a:solidFill>
              <a:prstDash val="solid"/>
              <a:round/>
              <a:headEnd type="none" w="sm" len="sm"/>
              <a:tailEnd type="none" w="sm" len="sm"/>
            </a:ln>
          </p:spPr>
        </p:cxnSp>
        <p:cxnSp>
          <p:nvCxnSpPr>
            <p:cNvPr id="668" name="Google Shape;668;p15"/>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sm" len="sm"/>
              <a:tailEnd type="none" w="sm" len="sm"/>
            </a:ln>
          </p:spPr>
        </p:cxnSp>
        <p:cxnSp>
          <p:nvCxnSpPr>
            <p:cNvPr id="669" name="Google Shape;669;p15"/>
            <p:cNvCxnSpPr/>
            <p:nvPr/>
          </p:nvCxnSpPr>
          <p:spPr>
            <a:xfrm>
              <a:off x="259558" y="4408000"/>
              <a:ext cx="1332000" cy="392100"/>
            </a:xfrm>
            <a:prstGeom prst="straightConnector1">
              <a:avLst/>
            </a:prstGeom>
            <a:noFill/>
            <a:ln w="9525" cap="flat" cmpd="sng">
              <a:solidFill>
                <a:srgbClr val="595959"/>
              </a:solidFill>
              <a:prstDash val="solid"/>
              <a:round/>
              <a:headEnd type="none" w="sm" len="sm"/>
              <a:tailEnd type="none" w="sm" len="sm"/>
            </a:ln>
          </p:spPr>
        </p:cxnSp>
        <p:cxnSp>
          <p:nvCxnSpPr>
            <p:cNvPr id="670" name="Google Shape;670;p15"/>
            <p:cNvCxnSpPr/>
            <p:nvPr/>
          </p:nvCxnSpPr>
          <p:spPr>
            <a:xfrm>
              <a:off x="-6867" y="3993550"/>
              <a:ext cx="273900" cy="407100"/>
            </a:xfrm>
            <a:prstGeom prst="straightConnector1">
              <a:avLst/>
            </a:prstGeom>
            <a:noFill/>
            <a:ln w="9525" cap="flat" cmpd="sng">
              <a:solidFill>
                <a:srgbClr val="595959"/>
              </a:solidFill>
              <a:prstDash val="solid"/>
              <a:round/>
              <a:headEnd type="none" w="sm" len="sm"/>
              <a:tailEnd type="none" w="sm" len="sm"/>
            </a:ln>
          </p:spPr>
        </p:cxnSp>
        <p:grpSp>
          <p:nvGrpSpPr>
            <p:cNvPr id="671" name="Google Shape;671;p15"/>
            <p:cNvGrpSpPr/>
            <p:nvPr/>
          </p:nvGrpSpPr>
          <p:grpSpPr>
            <a:xfrm flipH="1">
              <a:off x="1278333" y="4513075"/>
              <a:ext cx="581800" cy="582350"/>
              <a:chOff x="8064275" y="887850"/>
              <a:chExt cx="581800" cy="582350"/>
            </a:xfrm>
          </p:grpSpPr>
          <p:sp>
            <p:nvSpPr>
              <p:cNvPr id="672" name="Google Shape;672;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8" name="Google Shape;678;p15"/>
            <p:cNvGrpSpPr/>
            <p:nvPr/>
          </p:nvGrpSpPr>
          <p:grpSpPr>
            <a:xfrm flipH="1">
              <a:off x="2747608" y="43404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3" name="Google Shape;683;p15"/>
            <p:cNvGrpSpPr/>
            <p:nvPr/>
          </p:nvGrpSpPr>
          <p:grpSpPr>
            <a:xfrm flipH="1">
              <a:off x="171308" y="4315025"/>
              <a:ext cx="175000" cy="175000"/>
              <a:chOff x="8792300" y="321275"/>
              <a:chExt cx="175000" cy="175000"/>
            </a:xfrm>
          </p:grpSpPr>
          <p:sp>
            <p:nvSpPr>
              <p:cNvPr id="684" name="Google Shape;684;p1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8" name="Google Shape;688;p15"/>
            <p:cNvGrpSpPr/>
            <p:nvPr/>
          </p:nvGrpSpPr>
          <p:grpSpPr>
            <a:xfrm>
              <a:off x="3873197" y="4657550"/>
              <a:ext cx="293111" cy="293388"/>
              <a:chOff x="3164039" y="430875"/>
              <a:chExt cx="293111" cy="293388"/>
            </a:xfrm>
          </p:grpSpPr>
          <p:sp>
            <p:nvSpPr>
              <p:cNvPr id="689" name="Google Shape;689;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5" name="Google Shape;695;p15"/>
            <p:cNvGrpSpPr/>
            <p:nvPr/>
          </p:nvGrpSpPr>
          <p:grpSpPr>
            <a:xfrm flipH="1">
              <a:off x="242270" y="4142425"/>
              <a:ext cx="175013" cy="27000"/>
              <a:chOff x="5662375" y="212375"/>
              <a:chExt cx="175013" cy="27000"/>
            </a:xfrm>
          </p:grpSpPr>
          <p:sp>
            <p:nvSpPr>
              <p:cNvPr id="696" name="Google Shape;696;p1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99" name="Google Shape;699;p15"/>
            <p:cNvCxnSpPr/>
            <p:nvPr/>
          </p:nvCxnSpPr>
          <p:spPr>
            <a:xfrm rot="10800000">
              <a:off x="5995050" y="226600"/>
              <a:ext cx="1504500" cy="224700"/>
            </a:xfrm>
            <a:prstGeom prst="straightConnector1">
              <a:avLst/>
            </a:prstGeom>
            <a:noFill/>
            <a:ln w="9525" cap="flat" cmpd="sng">
              <a:solidFill>
                <a:srgbClr val="595959"/>
              </a:solidFill>
              <a:prstDash val="solid"/>
              <a:round/>
              <a:headEnd type="none" w="sm" len="sm"/>
              <a:tailEnd type="none" w="sm" len="sm"/>
            </a:ln>
          </p:spPr>
        </p:cxnSp>
        <p:cxnSp>
          <p:nvCxnSpPr>
            <p:cNvPr id="700" name="Google Shape;700;p15"/>
            <p:cNvCxnSpPr/>
            <p:nvPr/>
          </p:nvCxnSpPr>
          <p:spPr>
            <a:xfrm rot="10800000">
              <a:off x="7512925" y="457850"/>
              <a:ext cx="829500" cy="743400"/>
            </a:xfrm>
            <a:prstGeom prst="straightConnector1">
              <a:avLst/>
            </a:prstGeom>
            <a:noFill/>
            <a:ln w="9525" cap="flat" cmpd="sng">
              <a:solidFill>
                <a:srgbClr val="595959"/>
              </a:solidFill>
              <a:prstDash val="solid"/>
              <a:round/>
              <a:headEnd type="none" w="sm" len="sm"/>
              <a:tailEnd type="none" w="sm" len="sm"/>
            </a:ln>
          </p:spPr>
        </p:cxnSp>
        <p:cxnSp>
          <p:nvCxnSpPr>
            <p:cNvPr id="701" name="Google Shape;701;p15"/>
            <p:cNvCxnSpPr/>
            <p:nvPr/>
          </p:nvCxnSpPr>
          <p:spPr>
            <a:xfrm flipH="1">
              <a:off x="8348975" y="-6625"/>
              <a:ext cx="796500" cy="1188000"/>
            </a:xfrm>
            <a:prstGeom prst="straightConnector1">
              <a:avLst/>
            </a:prstGeom>
            <a:noFill/>
            <a:ln w="9525" cap="flat" cmpd="sng">
              <a:solidFill>
                <a:srgbClr val="595959"/>
              </a:solidFill>
              <a:prstDash val="solid"/>
              <a:round/>
              <a:headEnd type="none" w="sm" len="sm"/>
              <a:tailEnd type="none" w="sm" len="sm"/>
            </a:ln>
          </p:spPr>
        </p:cxnSp>
        <p:grpSp>
          <p:nvGrpSpPr>
            <p:cNvPr id="702" name="Google Shape;702;p15"/>
            <p:cNvGrpSpPr/>
            <p:nvPr/>
          </p:nvGrpSpPr>
          <p:grpSpPr>
            <a:xfrm>
              <a:off x="8064275" y="1040250"/>
              <a:ext cx="581800" cy="582350"/>
              <a:chOff x="8064275" y="887850"/>
              <a:chExt cx="581800" cy="582350"/>
            </a:xfrm>
          </p:grpSpPr>
          <p:sp>
            <p:nvSpPr>
              <p:cNvPr id="703" name="Google Shape;703;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9" name="Google Shape;709;p15"/>
            <p:cNvGrpSpPr/>
            <p:nvPr/>
          </p:nvGrpSpPr>
          <p:grpSpPr>
            <a:xfrm>
              <a:off x="7353050" y="316275"/>
              <a:ext cx="292025" cy="292575"/>
              <a:chOff x="7353050" y="316275"/>
              <a:chExt cx="292025" cy="292575"/>
            </a:xfrm>
          </p:grpSpPr>
          <p:sp>
            <p:nvSpPr>
              <p:cNvPr id="710" name="Google Shape;710;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15"/>
            <p:cNvGrpSpPr/>
            <p:nvPr/>
          </p:nvGrpSpPr>
          <p:grpSpPr>
            <a:xfrm>
              <a:off x="8792300" y="321275"/>
              <a:ext cx="175000" cy="175000"/>
              <a:chOff x="8792300" y="321275"/>
              <a:chExt cx="175000" cy="175000"/>
            </a:xfrm>
          </p:grpSpPr>
          <p:sp>
            <p:nvSpPr>
              <p:cNvPr id="715" name="Google Shape;715;p1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9" name="Google Shape;719;p15"/>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5"/>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5"/>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5"/>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5"/>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5"/>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5" name="Google Shape;725;p15"/>
            <p:cNvGrpSpPr/>
            <p:nvPr/>
          </p:nvGrpSpPr>
          <p:grpSpPr>
            <a:xfrm>
              <a:off x="8490050" y="170875"/>
              <a:ext cx="175013" cy="27000"/>
              <a:chOff x="5662375" y="212375"/>
              <a:chExt cx="175013" cy="27000"/>
            </a:xfrm>
          </p:grpSpPr>
          <p:sp>
            <p:nvSpPr>
              <p:cNvPr id="726" name="Google Shape;726;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15"/>
            <p:cNvGrpSpPr/>
            <p:nvPr/>
          </p:nvGrpSpPr>
          <p:grpSpPr>
            <a:xfrm>
              <a:off x="8678350" y="1658000"/>
              <a:ext cx="175013" cy="27000"/>
              <a:chOff x="5662375" y="212375"/>
              <a:chExt cx="175013" cy="27000"/>
            </a:xfrm>
          </p:grpSpPr>
          <p:sp>
            <p:nvSpPr>
              <p:cNvPr id="730" name="Google Shape;730;p1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3" name="Google Shape;733;p15"/>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34"/>
        <p:cNvGrpSpPr/>
        <p:nvPr/>
      </p:nvGrpSpPr>
      <p:grpSpPr>
        <a:xfrm>
          <a:off x="0" y="0"/>
          <a:ext cx="0" cy="0"/>
          <a:chOff x="0" y="0"/>
          <a:chExt cx="0" cy="0"/>
        </a:xfrm>
      </p:grpSpPr>
      <p:cxnSp>
        <p:nvCxnSpPr>
          <p:cNvPr id="735" name="Google Shape;735;p16"/>
          <p:cNvCxnSpPr/>
          <p:nvPr/>
        </p:nvCxnSpPr>
        <p:spPr>
          <a:xfrm>
            <a:off x="590450" y="4340600"/>
            <a:ext cx="670200" cy="423000"/>
          </a:xfrm>
          <a:prstGeom prst="straightConnector1">
            <a:avLst/>
          </a:prstGeom>
          <a:noFill/>
          <a:ln w="9525" cap="flat" cmpd="sng">
            <a:solidFill>
              <a:schemeClr val="dk1"/>
            </a:solidFill>
            <a:prstDash val="solid"/>
            <a:round/>
            <a:headEnd type="none" w="sm" len="sm"/>
            <a:tailEnd type="none" w="sm" len="sm"/>
          </a:ln>
        </p:spPr>
      </p:cxnSp>
      <p:sp>
        <p:nvSpPr>
          <p:cNvPr id="736" name="Google Shape;736;p16"/>
          <p:cNvSpPr txBox="1">
            <a:spLocks noGrp="1"/>
          </p:cNvSpPr>
          <p:nvPr>
            <p:ph type="title"/>
          </p:nvPr>
        </p:nvSpPr>
        <p:spPr>
          <a:xfrm>
            <a:off x="2208175" y="342775"/>
            <a:ext cx="4727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737" name="Google Shape;737;p16"/>
          <p:cNvCxnSpPr/>
          <p:nvPr/>
        </p:nvCxnSpPr>
        <p:spPr>
          <a:xfrm rot="10800000" flipH="1">
            <a:off x="0" y="4332550"/>
            <a:ext cx="590700" cy="663900"/>
          </a:xfrm>
          <a:prstGeom prst="straightConnector1">
            <a:avLst/>
          </a:prstGeom>
          <a:noFill/>
          <a:ln w="9525" cap="flat" cmpd="sng">
            <a:solidFill>
              <a:schemeClr val="dk1"/>
            </a:solidFill>
            <a:prstDash val="solid"/>
            <a:round/>
            <a:headEnd type="none" w="sm" len="sm"/>
            <a:tailEnd type="none" w="sm" len="sm"/>
          </a:ln>
        </p:spPr>
      </p:cxnSp>
      <p:grpSp>
        <p:nvGrpSpPr>
          <p:cNvPr id="738" name="Google Shape;738;p16"/>
          <p:cNvGrpSpPr/>
          <p:nvPr/>
        </p:nvGrpSpPr>
        <p:grpSpPr>
          <a:xfrm flipH="1">
            <a:off x="431725" y="4183775"/>
            <a:ext cx="292025" cy="292575"/>
            <a:chOff x="7353050" y="316275"/>
            <a:chExt cx="292025" cy="292575"/>
          </a:xfrm>
        </p:grpSpPr>
        <p:sp>
          <p:nvSpPr>
            <p:cNvPr id="739" name="Google Shape;739;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16"/>
          <p:cNvGrpSpPr/>
          <p:nvPr/>
        </p:nvGrpSpPr>
        <p:grpSpPr>
          <a:xfrm>
            <a:off x="1075789" y="4604675"/>
            <a:ext cx="293111" cy="293388"/>
            <a:chOff x="3164039" y="430875"/>
            <a:chExt cx="293111" cy="293388"/>
          </a:xfrm>
        </p:grpSpPr>
        <p:sp>
          <p:nvSpPr>
            <p:cNvPr id="744" name="Google Shape;744;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750" name="Google Shape;750;p16"/>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751" name="Google Shape;751;p16"/>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752" name="Google Shape;752;p16"/>
          <p:cNvGrpSpPr/>
          <p:nvPr/>
        </p:nvGrpSpPr>
        <p:grpSpPr>
          <a:xfrm>
            <a:off x="8064275" y="526925"/>
            <a:ext cx="581800" cy="582350"/>
            <a:chOff x="8064275" y="887850"/>
            <a:chExt cx="581800" cy="582350"/>
          </a:xfrm>
        </p:grpSpPr>
        <p:sp>
          <p:nvSpPr>
            <p:cNvPr id="753" name="Google Shape;753;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9" name="Google Shape;759;p16"/>
          <p:cNvGrpSpPr/>
          <p:nvPr/>
        </p:nvGrpSpPr>
        <p:grpSpPr>
          <a:xfrm>
            <a:off x="7033875" y="170875"/>
            <a:ext cx="292025" cy="292575"/>
            <a:chOff x="7353050" y="316275"/>
            <a:chExt cx="292025" cy="292575"/>
          </a:xfrm>
        </p:grpSpPr>
        <p:sp>
          <p:nvSpPr>
            <p:cNvPr id="760" name="Google Shape;760;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4" name="Google Shape;764;p16"/>
          <p:cNvGrpSpPr/>
          <p:nvPr/>
        </p:nvGrpSpPr>
        <p:grpSpPr>
          <a:xfrm>
            <a:off x="8757950" y="229650"/>
            <a:ext cx="175000" cy="175000"/>
            <a:chOff x="8792300" y="321275"/>
            <a:chExt cx="175000" cy="175000"/>
          </a:xfrm>
        </p:grpSpPr>
        <p:sp>
          <p:nvSpPr>
            <p:cNvPr id="765" name="Google Shape;765;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9" name="Google Shape;769;p16"/>
          <p:cNvGrpSpPr/>
          <p:nvPr/>
        </p:nvGrpSpPr>
        <p:grpSpPr>
          <a:xfrm>
            <a:off x="8490050" y="170875"/>
            <a:ext cx="175013" cy="27000"/>
            <a:chOff x="5662375" y="212375"/>
            <a:chExt cx="175013" cy="27000"/>
          </a:xfrm>
        </p:grpSpPr>
        <p:sp>
          <p:nvSpPr>
            <p:cNvPr id="770" name="Google Shape;770;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3" name="Google Shape;773;p16"/>
          <p:cNvGrpSpPr/>
          <p:nvPr/>
        </p:nvGrpSpPr>
        <p:grpSpPr>
          <a:xfrm>
            <a:off x="7916350" y="1124600"/>
            <a:ext cx="175013" cy="27000"/>
            <a:chOff x="5662375" y="212375"/>
            <a:chExt cx="175013" cy="27000"/>
          </a:xfrm>
        </p:grpSpPr>
        <p:sp>
          <p:nvSpPr>
            <p:cNvPr id="774" name="Google Shape;774;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7" name="Google Shape;777;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8" name="Google Shape;778;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9" name="Google Shape;779;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0" name="Google Shape;780;p16"/>
          <p:cNvSpPr txBox="1">
            <a:spLocks noGrp="1"/>
          </p:cNvSpPr>
          <p:nvPr>
            <p:ph type="subTitle" idx="4"/>
          </p:nvPr>
        </p:nvSpPr>
        <p:spPr>
          <a:xfrm>
            <a:off x="6217920" y="2139696"/>
            <a:ext cx="1636800" cy="87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Arial"/>
                <a:ea typeface="Arial"/>
                <a:cs typeface="Arial"/>
                <a:sym typeface="Arial"/>
              </a:defRPr>
            </a:lvl9pPr>
          </a:lstStyle>
          <a:p>
            <a:endParaRPr/>
          </a:p>
        </p:txBody>
      </p:sp>
      <p:sp>
        <p:nvSpPr>
          <p:cNvPr id="781" name="Google Shape;781;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82" name="Google Shape;782;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83"/>
        <p:cNvGrpSpPr/>
        <p:nvPr/>
      </p:nvGrpSpPr>
      <p:grpSpPr>
        <a:xfrm>
          <a:off x="0" y="0"/>
          <a:ext cx="0" cy="0"/>
          <a:chOff x="0" y="0"/>
          <a:chExt cx="0" cy="0"/>
        </a:xfrm>
      </p:grpSpPr>
      <p:sp>
        <p:nvSpPr>
          <p:cNvPr id="784" name="Google Shape;784;p17"/>
          <p:cNvSpPr txBox="1">
            <a:spLocks noGrp="1"/>
          </p:cNvSpPr>
          <p:nvPr>
            <p:ph type="title"/>
          </p:nvPr>
        </p:nvSpPr>
        <p:spPr>
          <a:xfrm>
            <a:off x="3090672" y="338328"/>
            <a:ext cx="29628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785" name="Google Shape;785;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6" name="Google Shape;786;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87" name="Google Shape;787;p17"/>
          <p:cNvSpPr txBox="1">
            <a:spLocks noGrp="1"/>
          </p:cNvSpPr>
          <p:nvPr>
            <p:ph type="subTitle" idx="3"/>
          </p:nvPr>
        </p:nvSpPr>
        <p:spPr>
          <a:xfrm>
            <a:off x="3689552"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88" name="Google Shape;788;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a:ea typeface="Barlow Semi Condensed"/>
                <a:cs typeface="Barlow Semi Condensed"/>
                <a:sym typeface="Barlow Semi Condensed"/>
              </a:defRPr>
            </a:lvl9pPr>
          </a:lstStyle>
          <a:p>
            <a:endParaRPr/>
          </a:p>
        </p:txBody>
      </p:sp>
      <p:sp>
        <p:nvSpPr>
          <p:cNvPr id="789" name="Google Shape;789;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0" name="Google Shape;790;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91" name="Google Shape;791;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2" name="Google Shape;792;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93" name="Google Shape;793;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4" name="Google Shape;794;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795" name="Google Shape;795;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96" name="Google Shape;796;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797" name="Google Shape;797;p17"/>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798" name="Google Shape;798;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799" name="Google Shape;799;p17"/>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800" name="Google Shape;800;p17"/>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801" name="Google Shape;801;p17"/>
          <p:cNvGrpSpPr/>
          <p:nvPr/>
        </p:nvGrpSpPr>
        <p:grpSpPr>
          <a:xfrm flipH="1">
            <a:off x="1278333" y="4513075"/>
            <a:ext cx="581800" cy="582350"/>
            <a:chOff x="8064275" y="887850"/>
            <a:chExt cx="581800" cy="582350"/>
          </a:xfrm>
        </p:grpSpPr>
        <p:sp>
          <p:nvSpPr>
            <p:cNvPr id="802" name="Google Shape;802;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8" name="Google Shape;808;p17"/>
          <p:cNvGrpSpPr/>
          <p:nvPr/>
        </p:nvGrpSpPr>
        <p:grpSpPr>
          <a:xfrm flipH="1">
            <a:off x="2747608" y="4340463"/>
            <a:ext cx="292025" cy="292575"/>
            <a:chOff x="7353050" y="316275"/>
            <a:chExt cx="292025" cy="292575"/>
          </a:xfrm>
        </p:grpSpPr>
        <p:sp>
          <p:nvSpPr>
            <p:cNvPr id="809" name="Google Shape;809;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3" name="Google Shape;813;p17"/>
          <p:cNvGrpSpPr/>
          <p:nvPr/>
        </p:nvGrpSpPr>
        <p:grpSpPr>
          <a:xfrm flipH="1">
            <a:off x="171308" y="4315025"/>
            <a:ext cx="175000" cy="175000"/>
            <a:chOff x="8792300" y="321275"/>
            <a:chExt cx="175000" cy="175000"/>
          </a:xfrm>
        </p:grpSpPr>
        <p:sp>
          <p:nvSpPr>
            <p:cNvPr id="814" name="Google Shape;814;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8" name="Google Shape;818;p17"/>
          <p:cNvGrpSpPr/>
          <p:nvPr/>
        </p:nvGrpSpPr>
        <p:grpSpPr>
          <a:xfrm>
            <a:off x="3873197" y="4657550"/>
            <a:ext cx="293111" cy="293388"/>
            <a:chOff x="3164039" y="430875"/>
            <a:chExt cx="293111" cy="293388"/>
          </a:xfrm>
        </p:grpSpPr>
        <p:sp>
          <p:nvSpPr>
            <p:cNvPr id="819" name="Google Shape;819;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5" name="Google Shape;825;p17"/>
          <p:cNvGrpSpPr/>
          <p:nvPr/>
        </p:nvGrpSpPr>
        <p:grpSpPr>
          <a:xfrm flipH="1">
            <a:off x="242270" y="4142425"/>
            <a:ext cx="175013" cy="27000"/>
            <a:chOff x="5662375" y="212375"/>
            <a:chExt cx="175013" cy="27000"/>
          </a:xfrm>
        </p:grpSpPr>
        <p:sp>
          <p:nvSpPr>
            <p:cNvPr id="826" name="Google Shape;826;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29" name="Google Shape;829;p17"/>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830" name="Google Shape;830;p17"/>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831" name="Google Shape;831;p17"/>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832" name="Google Shape;832;p17"/>
          <p:cNvGrpSpPr/>
          <p:nvPr/>
        </p:nvGrpSpPr>
        <p:grpSpPr>
          <a:xfrm>
            <a:off x="8064275" y="1040250"/>
            <a:ext cx="581800" cy="582350"/>
            <a:chOff x="8064275" y="887850"/>
            <a:chExt cx="581800" cy="582350"/>
          </a:xfrm>
        </p:grpSpPr>
        <p:sp>
          <p:nvSpPr>
            <p:cNvPr id="833" name="Google Shape;833;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9" name="Google Shape;839;p17"/>
          <p:cNvGrpSpPr/>
          <p:nvPr/>
        </p:nvGrpSpPr>
        <p:grpSpPr>
          <a:xfrm>
            <a:off x="7353050" y="316275"/>
            <a:ext cx="292025" cy="292575"/>
            <a:chOff x="7353050" y="316275"/>
            <a:chExt cx="292025" cy="292575"/>
          </a:xfrm>
        </p:grpSpPr>
        <p:sp>
          <p:nvSpPr>
            <p:cNvPr id="840" name="Google Shape;840;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4" name="Google Shape;844;p17"/>
          <p:cNvGrpSpPr/>
          <p:nvPr/>
        </p:nvGrpSpPr>
        <p:grpSpPr>
          <a:xfrm>
            <a:off x="8792300" y="321275"/>
            <a:ext cx="175000" cy="175000"/>
            <a:chOff x="8792300" y="321275"/>
            <a:chExt cx="175000" cy="175000"/>
          </a:xfrm>
        </p:grpSpPr>
        <p:sp>
          <p:nvSpPr>
            <p:cNvPr id="845" name="Google Shape;845;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5" name="Google Shape;855;p17"/>
          <p:cNvGrpSpPr/>
          <p:nvPr/>
        </p:nvGrpSpPr>
        <p:grpSpPr>
          <a:xfrm>
            <a:off x="8490050" y="170875"/>
            <a:ext cx="175013" cy="27000"/>
            <a:chOff x="5662375" y="212375"/>
            <a:chExt cx="175013" cy="27000"/>
          </a:xfrm>
        </p:grpSpPr>
        <p:sp>
          <p:nvSpPr>
            <p:cNvPr id="856" name="Google Shape;856;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9" name="Google Shape;859;p17"/>
          <p:cNvGrpSpPr/>
          <p:nvPr/>
        </p:nvGrpSpPr>
        <p:grpSpPr>
          <a:xfrm>
            <a:off x="8678350" y="1658000"/>
            <a:ext cx="175013" cy="27000"/>
            <a:chOff x="5662375" y="212375"/>
            <a:chExt cx="175013" cy="27000"/>
          </a:xfrm>
        </p:grpSpPr>
        <p:sp>
          <p:nvSpPr>
            <p:cNvPr id="860" name="Google Shape;860;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863"/>
        <p:cNvGrpSpPr/>
        <p:nvPr/>
      </p:nvGrpSpPr>
      <p:grpSpPr>
        <a:xfrm>
          <a:off x="0" y="0"/>
          <a:ext cx="0" cy="0"/>
          <a:chOff x="0" y="0"/>
          <a:chExt cx="0" cy="0"/>
        </a:xfrm>
      </p:grpSpPr>
      <p:sp>
        <p:nvSpPr>
          <p:cNvPr id="864" name="Google Shape;864;p18"/>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865" name="Google Shape;865;p18"/>
          <p:cNvGrpSpPr/>
          <p:nvPr/>
        </p:nvGrpSpPr>
        <p:grpSpPr>
          <a:xfrm>
            <a:off x="261711" y="-1158"/>
            <a:ext cx="8550327" cy="3981600"/>
            <a:chOff x="261711" y="-1158"/>
            <a:chExt cx="8550327" cy="3981600"/>
          </a:xfrm>
        </p:grpSpPr>
        <p:cxnSp>
          <p:nvCxnSpPr>
            <p:cNvPr id="866" name="Google Shape;866;p18"/>
            <p:cNvCxnSpPr/>
            <p:nvPr/>
          </p:nvCxnSpPr>
          <p:spPr>
            <a:xfrm>
              <a:off x="515925" y="-1158"/>
              <a:ext cx="0" cy="3981600"/>
            </a:xfrm>
            <a:prstGeom prst="straightConnector1">
              <a:avLst/>
            </a:prstGeom>
            <a:noFill/>
            <a:ln w="9525" cap="flat" cmpd="sng">
              <a:solidFill>
                <a:schemeClr val="dk2"/>
              </a:solidFill>
              <a:prstDash val="solid"/>
              <a:round/>
              <a:headEnd type="none" w="sm" len="sm"/>
              <a:tailEnd type="none" w="sm" len="sm"/>
            </a:ln>
          </p:spPr>
        </p:cxnSp>
        <p:cxnSp>
          <p:nvCxnSpPr>
            <p:cNvPr id="867" name="Google Shape;867;p18"/>
            <p:cNvCxnSpPr/>
            <p:nvPr/>
          </p:nvCxnSpPr>
          <p:spPr>
            <a:xfrm>
              <a:off x="8666025" y="-1158"/>
              <a:ext cx="0" cy="1902000"/>
            </a:xfrm>
            <a:prstGeom prst="straightConnector1">
              <a:avLst/>
            </a:prstGeom>
            <a:noFill/>
            <a:ln w="9525" cap="flat" cmpd="sng">
              <a:solidFill>
                <a:schemeClr val="dk2"/>
              </a:solidFill>
              <a:prstDash val="solid"/>
              <a:round/>
              <a:headEnd type="none" w="sm" len="sm"/>
              <a:tailEnd type="none" w="sm" len="sm"/>
            </a:ln>
          </p:spPr>
        </p:cxnSp>
        <p:grpSp>
          <p:nvGrpSpPr>
            <p:cNvPr id="868" name="Google Shape;868;p18"/>
            <p:cNvGrpSpPr/>
            <p:nvPr/>
          </p:nvGrpSpPr>
          <p:grpSpPr>
            <a:xfrm rot="10800000">
              <a:off x="343275" y="3300779"/>
              <a:ext cx="344736" cy="345385"/>
              <a:chOff x="7353050" y="316275"/>
              <a:chExt cx="292025" cy="292575"/>
            </a:xfrm>
          </p:grpSpPr>
          <p:sp>
            <p:nvSpPr>
              <p:cNvPr id="869" name="Google Shape;869;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3" name="Google Shape;873;p18"/>
            <p:cNvGrpSpPr/>
            <p:nvPr/>
          </p:nvGrpSpPr>
          <p:grpSpPr>
            <a:xfrm rot="10800000">
              <a:off x="8520013" y="714742"/>
              <a:ext cx="292025" cy="292575"/>
              <a:chOff x="7353050" y="316275"/>
              <a:chExt cx="292025" cy="292575"/>
            </a:xfrm>
          </p:grpSpPr>
          <p:sp>
            <p:nvSpPr>
              <p:cNvPr id="874" name="Google Shape;874;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8" name="Google Shape;878;p18"/>
            <p:cNvGrpSpPr/>
            <p:nvPr/>
          </p:nvGrpSpPr>
          <p:grpSpPr>
            <a:xfrm rot="10800000">
              <a:off x="261711" y="465077"/>
              <a:ext cx="507562" cy="507984"/>
              <a:chOff x="8064275" y="887850"/>
              <a:chExt cx="581800" cy="582350"/>
            </a:xfrm>
          </p:grpSpPr>
          <p:sp>
            <p:nvSpPr>
              <p:cNvPr id="879" name="Google Shape;879;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85" name="Google Shape;885;p18"/>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86" name="Google Shape;886;p18"/>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887" name="Google Shape;887;p18"/>
          <p:cNvSpPr txBox="1">
            <a:spLocks noGrp="1"/>
          </p:cNvSpPr>
          <p:nvPr>
            <p:ph type="subTitle" idx="3"/>
          </p:nvPr>
        </p:nvSpPr>
        <p:spPr>
          <a:xfrm>
            <a:off x="1408175" y="2309476"/>
            <a:ext cx="21840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88" name="Google Shape;888;p18"/>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889" name="Google Shape;889;p18"/>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890" name="Google Shape;890;p18"/>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891"/>
        <p:cNvGrpSpPr/>
        <p:nvPr/>
      </p:nvGrpSpPr>
      <p:grpSpPr>
        <a:xfrm>
          <a:off x="0" y="0"/>
          <a:ext cx="0" cy="0"/>
          <a:chOff x="0" y="0"/>
          <a:chExt cx="0" cy="0"/>
        </a:xfrm>
      </p:grpSpPr>
      <p:cxnSp>
        <p:nvCxnSpPr>
          <p:cNvPr id="892" name="Google Shape;892;p19"/>
          <p:cNvCxnSpPr/>
          <p:nvPr/>
        </p:nvCxnSpPr>
        <p:spPr>
          <a:xfrm>
            <a:off x="590450" y="4340600"/>
            <a:ext cx="670200" cy="423000"/>
          </a:xfrm>
          <a:prstGeom prst="straightConnector1">
            <a:avLst/>
          </a:prstGeom>
          <a:noFill/>
          <a:ln w="9525" cap="flat" cmpd="sng">
            <a:solidFill>
              <a:schemeClr val="dk2"/>
            </a:solidFill>
            <a:prstDash val="solid"/>
            <a:round/>
            <a:headEnd type="none" w="sm" len="sm"/>
            <a:tailEnd type="none" w="sm" len="sm"/>
          </a:ln>
        </p:spPr>
      </p:cxnSp>
      <p:sp>
        <p:nvSpPr>
          <p:cNvPr id="893" name="Google Shape;893;p19"/>
          <p:cNvSpPr txBox="1">
            <a:spLocks noGrp="1"/>
          </p:cNvSpPr>
          <p:nvPr>
            <p:ph type="title"/>
          </p:nvPr>
        </p:nvSpPr>
        <p:spPr>
          <a:xfrm>
            <a:off x="2208175" y="342775"/>
            <a:ext cx="47277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894" name="Google Shape;894;p19"/>
          <p:cNvCxnSpPr/>
          <p:nvPr/>
        </p:nvCxnSpPr>
        <p:spPr>
          <a:xfrm rot="10800000" flipH="1">
            <a:off x="0" y="4332550"/>
            <a:ext cx="590700" cy="663900"/>
          </a:xfrm>
          <a:prstGeom prst="straightConnector1">
            <a:avLst/>
          </a:prstGeom>
          <a:noFill/>
          <a:ln w="9525" cap="flat" cmpd="sng">
            <a:solidFill>
              <a:schemeClr val="dk2"/>
            </a:solidFill>
            <a:prstDash val="solid"/>
            <a:round/>
            <a:headEnd type="none" w="sm" len="sm"/>
            <a:tailEnd type="none" w="sm" len="sm"/>
          </a:ln>
        </p:spPr>
      </p:cxnSp>
      <p:grpSp>
        <p:nvGrpSpPr>
          <p:cNvPr id="895" name="Google Shape;895;p19"/>
          <p:cNvGrpSpPr/>
          <p:nvPr/>
        </p:nvGrpSpPr>
        <p:grpSpPr>
          <a:xfrm flipH="1">
            <a:off x="431725" y="4183775"/>
            <a:ext cx="292025" cy="292575"/>
            <a:chOff x="7353050" y="316275"/>
            <a:chExt cx="292025" cy="292575"/>
          </a:xfrm>
        </p:grpSpPr>
        <p:sp>
          <p:nvSpPr>
            <p:cNvPr id="896" name="Google Shape;896;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0" name="Google Shape;900;p19"/>
          <p:cNvGrpSpPr/>
          <p:nvPr/>
        </p:nvGrpSpPr>
        <p:grpSpPr>
          <a:xfrm>
            <a:off x="1075789" y="4604675"/>
            <a:ext cx="293111" cy="293388"/>
            <a:chOff x="3164039" y="430875"/>
            <a:chExt cx="293111" cy="293388"/>
          </a:xfrm>
        </p:grpSpPr>
        <p:sp>
          <p:nvSpPr>
            <p:cNvPr id="901" name="Google Shape;901;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07" name="Google Shape;907;p19"/>
          <p:cNvCxnSpPr/>
          <p:nvPr/>
        </p:nvCxnSpPr>
        <p:spPr>
          <a:xfrm rot="10800000">
            <a:off x="7196975" y="2951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908" name="Google Shape;908;p19"/>
          <p:cNvCxnSpPr/>
          <p:nvPr/>
        </p:nvCxnSpPr>
        <p:spPr>
          <a:xfrm flipH="1">
            <a:off x="8354075" y="-66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909" name="Google Shape;909;p19"/>
          <p:cNvGrpSpPr/>
          <p:nvPr/>
        </p:nvGrpSpPr>
        <p:grpSpPr>
          <a:xfrm>
            <a:off x="8064275" y="526925"/>
            <a:ext cx="581800" cy="582350"/>
            <a:chOff x="8064275" y="887850"/>
            <a:chExt cx="581800" cy="582350"/>
          </a:xfrm>
        </p:grpSpPr>
        <p:sp>
          <p:nvSpPr>
            <p:cNvPr id="910" name="Google Shape;91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6" name="Google Shape;916;p19"/>
          <p:cNvGrpSpPr/>
          <p:nvPr/>
        </p:nvGrpSpPr>
        <p:grpSpPr>
          <a:xfrm>
            <a:off x="7033875" y="170875"/>
            <a:ext cx="292025" cy="292575"/>
            <a:chOff x="7353050" y="316275"/>
            <a:chExt cx="292025" cy="292575"/>
          </a:xfrm>
        </p:grpSpPr>
        <p:sp>
          <p:nvSpPr>
            <p:cNvPr id="917" name="Google Shape;91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1" name="Google Shape;921;p19"/>
          <p:cNvGrpSpPr/>
          <p:nvPr/>
        </p:nvGrpSpPr>
        <p:grpSpPr>
          <a:xfrm>
            <a:off x="8757950" y="229650"/>
            <a:ext cx="175000" cy="175000"/>
            <a:chOff x="8792300" y="321275"/>
            <a:chExt cx="175000" cy="175000"/>
          </a:xfrm>
        </p:grpSpPr>
        <p:sp>
          <p:nvSpPr>
            <p:cNvPr id="922" name="Google Shape;92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6" name="Google Shape;926;p19"/>
          <p:cNvGrpSpPr/>
          <p:nvPr/>
        </p:nvGrpSpPr>
        <p:grpSpPr>
          <a:xfrm>
            <a:off x="8490050" y="170875"/>
            <a:ext cx="175013" cy="27000"/>
            <a:chOff x="5662375" y="212375"/>
            <a:chExt cx="175013" cy="27000"/>
          </a:xfrm>
        </p:grpSpPr>
        <p:sp>
          <p:nvSpPr>
            <p:cNvPr id="927" name="Google Shape;927;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0" name="Google Shape;930;p19"/>
          <p:cNvGrpSpPr/>
          <p:nvPr/>
        </p:nvGrpSpPr>
        <p:grpSpPr>
          <a:xfrm>
            <a:off x="7916350" y="1124600"/>
            <a:ext cx="175013" cy="27000"/>
            <a:chOff x="5662375" y="212375"/>
            <a:chExt cx="175013" cy="27000"/>
          </a:xfrm>
        </p:grpSpPr>
        <p:sp>
          <p:nvSpPr>
            <p:cNvPr id="931" name="Google Shape;931;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4" name="Google Shape;934;p19"/>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35" name="Google Shape;935;p19"/>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36" name="Google Shape;936;p19"/>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37" name="Google Shape;937;p19"/>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38" name="Google Shape;938;p19"/>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39" name="Google Shape;939;p19"/>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0"/>
        <p:cNvGrpSpPr/>
        <p:nvPr/>
      </p:nvGrpSpPr>
      <p:grpSpPr>
        <a:xfrm>
          <a:off x="0" y="0"/>
          <a:ext cx="0" cy="0"/>
          <a:chOff x="0" y="0"/>
          <a:chExt cx="0" cy="0"/>
        </a:xfrm>
      </p:grpSpPr>
      <p:grpSp>
        <p:nvGrpSpPr>
          <p:cNvPr id="941" name="Google Shape;941;p20"/>
          <p:cNvGrpSpPr/>
          <p:nvPr/>
        </p:nvGrpSpPr>
        <p:grpSpPr>
          <a:xfrm rot="10800000">
            <a:off x="1954823" y="1124844"/>
            <a:ext cx="5234354" cy="3069144"/>
            <a:chOff x="1098425" y="237675"/>
            <a:chExt cx="5358675" cy="5174750"/>
          </a:xfrm>
        </p:grpSpPr>
        <p:sp>
          <p:nvSpPr>
            <p:cNvPr id="942" name="Google Shape;942;p20"/>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20"/>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20"/>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5" name="Google Shape;945;p20"/>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946" name="Google Shape;946;p20"/>
          <p:cNvCxnSpPr/>
          <p:nvPr/>
        </p:nvCxnSpPr>
        <p:spPr>
          <a:xfrm rot="5400000">
            <a:off x="7269708" y="3324550"/>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947" name="Google Shape;947;p20"/>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948" name="Google Shape;948;p20"/>
          <p:cNvCxnSpPr/>
          <p:nvPr/>
        </p:nvCxnSpPr>
        <p:spPr>
          <a:xfrm rot="5400000">
            <a:off x="7232433" y="736375"/>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949" name="Google Shape;949;p20"/>
          <p:cNvCxnSpPr/>
          <p:nvPr/>
        </p:nvCxnSpPr>
        <p:spPr>
          <a:xfrm rot="5400000">
            <a:off x="8168433" y="-6660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950" name="Google Shape;950;p20"/>
          <p:cNvGrpSpPr/>
          <p:nvPr/>
        </p:nvGrpSpPr>
        <p:grpSpPr>
          <a:xfrm rot="5400000" flipH="1">
            <a:off x="7407333" y="1284925"/>
            <a:ext cx="581800" cy="582350"/>
            <a:chOff x="8064275" y="887850"/>
            <a:chExt cx="581800" cy="582350"/>
          </a:xfrm>
        </p:grpSpPr>
        <p:sp>
          <p:nvSpPr>
            <p:cNvPr id="951" name="Google Shape;951;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7" name="Google Shape;957;p20"/>
          <p:cNvGrpSpPr/>
          <p:nvPr/>
        </p:nvGrpSpPr>
        <p:grpSpPr>
          <a:xfrm rot="5400000" flipH="1">
            <a:off x="7869720" y="2754200"/>
            <a:ext cx="292025" cy="292575"/>
            <a:chOff x="7353050" y="316275"/>
            <a:chExt cx="292025" cy="292575"/>
          </a:xfrm>
        </p:grpSpPr>
        <p:sp>
          <p:nvSpPr>
            <p:cNvPr id="958" name="Google Shape;958;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2" name="Google Shape;962;p20"/>
          <p:cNvGrpSpPr/>
          <p:nvPr/>
        </p:nvGrpSpPr>
        <p:grpSpPr>
          <a:xfrm rot="5400000" flipH="1">
            <a:off x="8012458" y="178175"/>
            <a:ext cx="175000" cy="175000"/>
            <a:chOff x="8792300" y="321275"/>
            <a:chExt cx="175000" cy="175000"/>
          </a:xfrm>
        </p:grpSpPr>
        <p:sp>
          <p:nvSpPr>
            <p:cNvPr id="963" name="Google Shape;963;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7" name="Google Shape;967;p20"/>
          <p:cNvGrpSpPr/>
          <p:nvPr/>
        </p:nvGrpSpPr>
        <p:grpSpPr>
          <a:xfrm rot="5400000">
            <a:off x="7551683" y="3879926"/>
            <a:ext cx="293111" cy="293388"/>
            <a:chOff x="3164039" y="430875"/>
            <a:chExt cx="293111" cy="293388"/>
          </a:xfrm>
        </p:grpSpPr>
        <p:sp>
          <p:nvSpPr>
            <p:cNvPr id="968" name="Google Shape;968;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4" name="Google Shape;974;p20"/>
          <p:cNvGrpSpPr/>
          <p:nvPr/>
        </p:nvGrpSpPr>
        <p:grpSpPr>
          <a:xfrm rot="5400000" flipH="1">
            <a:off x="8259052" y="323144"/>
            <a:ext cx="175013" cy="27000"/>
            <a:chOff x="5662375" y="212375"/>
            <a:chExt cx="175013" cy="27000"/>
          </a:xfrm>
        </p:grpSpPr>
        <p:sp>
          <p:nvSpPr>
            <p:cNvPr id="975" name="Google Shape;975;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78" name="Google Shape;978;p20"/>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979" name="Google Shape;979;p20"/>
          <p:cNvCxnSpPr/>
          <p:nvPr/>
        </p:nvCxnSpPr>
        <p:spPr>
          <a:xfrm rot="-5400000">
            <a:off x="847100" y="355400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980" name="Google Shape;980;p20"/>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981" name="Google Shape;981;p20"/>
          <p:cNvGrpSpPr/>
          <p:nvPr/>
        </p:nvGrpSpPr>
        <p:grpSpPr>
          <a:xfrm rot="5400000">
            <a:off x="621475" y="4062025"/>
            <a:ext cx="581800" cy="582350"/>
            <a:chOff x="8064275" y="887850"/>
            <a:chExt cx="581800" cy="582350"/>
          </a:xfrm>
        </p:grpSpPr>
        <p:sp>
          <p:nvSpPr>
            <p:cNvPr id="982" name="Google Shape;982;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8" name="Google Shape;988;p20"/>
          <p:cNvGrpSpPr/>
          <p:nvPr/>
        </p:nvGrpSpPr>
        <p:grpSpPr>
          <a:xfrm rot="5400000">
            <a:off x="1482825" y="3350800"/>
            <a:ext cx="292025" cy="292575"/>
            <a:chOff x="7353050" y="316275"/>
            <a:chExt cx="292025" cy="292575"/>
          </a:xfrm>
        </p:grpSpPr>
        <p:sp>
          <p:nvSpPr>
            <p:cNvPr id="989" name="Google Shape;989;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3" name="Google Shape;993;p20"/>
          <p:cNvGrpSpPr/>
          <p:nvPr/>
        </p:nvGrpSpPr>
        <p:grpSpPr>
          <a:xfrm rot="5400000">
            <a:off x="1595125" y="4790325"/>
            <a:ext cx="175000" cy="175000"/>
            <a:chOff x="8792300" y="321275"/>
            <a:chExt cx="175000" cy="175000"/>
          </a:xfrm>
        </p:grpSpPr>
        <p:sp>
          <p:nvSpPr>
            <p:cNvPr id="994" name="Google Shape;994;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8" name="Google Shape;998;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4" name="Google Shape;1004;p20"/>
          <p:cNvGrpSpPr/>
          <p:nvPr/>
        </p:nvGrpSpPr>
        <p:grpSpPr>
          <a:xfrm rot="5400000">
            <a:off x="1701119" y="1515381"/>
            <a:ext cx="175013" cy="27000"/>
            <a:chOff x="5662375" y="212375"/>
            <a:chExt cx="175013" cy="27000"/>
          </a:xfrm>
        </p:grpSpPr>
        <p:sp>
          <p:nvSpPr>
            <p:cNvPr id="1005" name="Google Shape;1005;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8" name="Google Shape;1008;p20"/>
          <p:cNvGrpSpPr/>
          <p:nvPr/>
        </p:nvGrpSpPr>
        <p:grpSpPr>
          <a:xfrm rot="5400000">
            <a:off x="1819519" y="4562081"/>
            <a:ext cx="175013" cy="27000"/>
            <a:chOff x="5662375" y="212375"/>
            <a:chExt cx="175013" cy="27000"/>
          </a:xfrm>
        </p:grpSpPr>
        <p:sp>
          <p:nvSpPr>
            <p:cNvPr id="1009" name="Google Shape;1009;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2" name="Google Shape;1012;p20"/>
          <p:cNvGrpSpPr/>
          <p:nvPr/>
        </p:nvGrpSpPr>
        <p:grpSpPr>
          <a:xfrm rot="5400000">
            <a:off x="408594" y="4140781"/>
            <a:ext cx="175013" cy="27000"/>
            <a:chOff x="5662375" y="212375"/>
            <a:chExt cx="175013" cy="27000"/>
          </a:xfrm>
        </p:grpSpPr>
        <p:sp>
          <p:nvSpPr>
            <p:cNvPr id="1013" name="Google Shape;1013;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6" name="Google Shape;1016;p20"/>
          <p:cNvSpPr txBox="1">
            <a:spLocks noGrp="1"/>
          </p:cNvSpPr>
          <p:nvPr>
            <p:ph type="title" hasCustomPrompt="1"/>
          </p:nvPr>
        </p:nvSpPr>
        <p:spPr>
          <a:xfrm>
            <a:off x="2624328" y="2057400"/>
            <a:ext cx="3904500" cy="78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5" name="Google Shape;45;p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46" name="Google Shape;46;p3"/>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47" name="Google Shape;47;p3"/>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48" name="Google Shape;48;p3"/>
          <p:cNvGrpSpPr/>
          <p:nvPr/>
        </p:nvGrpSpPr>
        <p:grpSpPr>
          <a:xfrm flipH="1">
            <a:off x="300738" y="4167800"/>
            <a:ext cx="292025" cy="292575"/>
            <a:chOff x="7353050" y="316275"/>
            <a:chExt cx="292025" cy="292575"/>
          </a:xfrm>
        </p:grpSpPr>
        <p:sp>
          <p:nvSpPr>
            <p:cNvPr id="49" name="Google Shape;49;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3"/>
          <p:cNvGrpSpPr/>
          <p:nvPr/>
        </p:nvGrpSpPr>
        <p:grpSpPr>
          <a:xfrm>
            <a:off x="148789" y="3224300"/>
            <a:ext cx="293111" cy="293388"/>
            <a:chOff x="3164039" y="430875"/>
            <a:chExt cx="293111" cy="293388"/>
          </a:xfrm>
        </p:grpSpPr>
        <p:sp>
          <p:nvSpPr>
            <p:cNvPr id="54" name="Google Shape;54;p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60" name="Google Shape;60;p3"/>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1" name="Google Shape;61;p3"/>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2" name="Google Shape;62;p3"/>
          <p:cNvGrpSpPr/>
          <p:nvPr/>
        </p:nvGrpSpPr>
        <p:grpSpPr>
          <a:xfrm>
            <a:off x="8064275" y="526925"/>
            <a:ext cx="581800" cy="582350"/>
            <a:chOff x="8064275" y="887850"/>
            <a:chExt cx="581800" cy="582350"/>
          </a:xfrm>
        </p:grpSpPr>
        <p:sp>
          <p:nvSpPr>
            <p:cNvPr id="63" name="Google Shape;6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3"/>
          <p:cNvGrpSpPr/>
          <p:nvPr/>
        </p:nvGrpSpPr>
        <p:grpSpPr>
          <a:xfrm>
            <a:off x="7033875" y="170875"/>
            <a:ext cx="292025" cy="292575"/>
            <a:chOff x="7353050" y="316275"/>
            <a:chExt cx="292025" cy="292575"/>
          </a:xfrm>
        </p:grpSpPr>
        <p:sp>
          <p:nvSpPr>
            <p:cNvPr id="70" name="Google Shape;7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3"/>
          <p:cNvGrpSpPr/>
          <p:nvPr/>
        </p:nvGrpSpPr>
        <p:grpSpPr>
          <a:xfrm>
            <a:off x="8757950" y="229650"/>
            <a:ext cx="175000" cy="175000"/>
            <a:chOff x="8792300" y="321275"/>
            <a:chExt cx="175000" cy="175000"/>
          </a:xfrm>
        </p:grpSpPr>
        <p:sp>
          <p:nvSpPr>
            <p:cNvPr id="75" name="Google Shape;7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3"/>
          <p:cNvGrpSpPr/>
          <p:nvPr/>
        </p:nvGrpSpPr>
        <p:grpSpPr>
          <a:xfrm>
            <a:off x="8490050" y="170875"/>
            <a:ext cx="175013" cy="27000"/>
            <a:chOff x="5662375" y="212375"/>
            <a:chExt cx="175013" cy="27000"/>
          </a:xfrm>
        </p:grpSpPr>
        <p:sp>
          <p:nvSpPr>
            <p:cNvPr id="80" name="Google Shape;8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3"/>
          <p:cNvGrpSpPr/>
          <p:nvPr/>
        </p:nvGrpSpPr>
        <p:grpSpPr>
          <a:xfrm>
            <a:off x="7916350" y="1124600"/>
            <a:ext cx="175013" cy="27000"/>
            <a:chOff x="5662375" y="212375"/>
            <a:chExt cx="175013" cy="27000"/>
          </a:xfrm>
        </p:grpSpPr>
        <p:sp>
          <p:nvSpPr>
            <p:cNvPr id="84" name="Google Shape;84;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1017"/>
        <p:cNvGrpSpPr/>
        <p:nvPr/>
      </p:nvGrpSpPr>
      <p:grpSpPr>
        <a:xfrm>
          <a:off x="0" y="0"/>
          <a:ext cx="0" cy="0"/>
          <a:chOff x="0" y="0"/>
          <a:chExt cx="0" cy="0"/>
        </a:xfrm>
      </p:grpSpPr>
      <p:sp>
        <p:nvSpPr>
          <p:cNvPr id="1018" name="Google Shape;1018;p21"/>
          <p:cNvSpPr txBox="1">
            <a:spLocks noGrp="1"/>
          </p:cNvSpPr>
          <p:nvPr>
            <p:ph type="title"/>
          </p:nvPr>
        </p:nvSpPr>
        <p:spPr>
          <a:xfrm>
            <a:off x="1271016" y="338328"/>
            <a:ext cx="6611100" cy="54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019" name="Google Shape;1019;p21"/>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1020" name="Google Shape;1020;p21"/>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1021" name="Google Shape;1021;p21"/>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022" name="Google Shape;1022;p21"/>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023" name="Google Shape;1023;p21"/>
          <p:cNvGrpSpPr/>
          <p:nvPr/>
        </p:nvGrpSpPr>
        <p:grpSpPr>
          <a:xfrm flipH="1">
            <a:off x="423750" y="125363"/>
            <a:ext cx="292025" cy="292575"/>
            <a:chOff x="7353050" y="316275"/>
            <a:chExt cx="292025" cy="292575"/>
          </a:xfrm>
        </p:grpSpPr>
        <p:sp>
          <p:nvSpPr>
            <p:cNvPr id="1024" name="Google Shape;1024;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8" name="Google Shape;1028;p21"/>
          <p:cNvGrpSpPr/>
          <p:nvPr/>
        </p:nvGrpSpPr>
        <p:grpSpPr>
          <a:xfrm>
            <a:off x="1638739" y="558163"/>
            <a:ext cx="293111" cy="293388"/>
            <a:chOff x="3164039" y="430875"/>
            <a:chExt cx="293111" cy="293388"/>
          </a:xfrm>
        </p:grpSpPr>
        <p:sp>
          <p:nvSpPr>
            <p:cNvPr id="1029" name="Google Shape;1029;p2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2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2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2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2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2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21"/>
          <p:cNvGrpSpPr/>
          <p:nvPr/>
        </p:nvGrpSpPr>
        <p:grpSpPr>
          <a:xfrm>
            <a:off x="1591750" y="362600"/>
            <a:ext cx="175013" cy="27000"/>
            <a:chOff x="5662375" y="212375"/>
            <a:chExt cx="175013" cy="27000"/>
          </a:xfrm>
        </p:grpSpPr>
        <p:sp>
          <p:nvSpPr>
            <p:cNvPr id="1036" name="Google Shape;1036;p2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2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2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39" name="Google Shape;1039;p21"/>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1040" name="Google Shape;1040;p21"/>
          <p:cNvGrpSpPr/>
          <p:nvPr/>
        </p:nvGrpSpPr>
        <p:grpSpPr>
          <a:xfrm>
            <a:off x="7823875" y="202375"/>
            <a:ext cx="581800" cy="582350"/>
            <a:chOff x="8064275" y="887850"/>
            <a:chExt cx="581800" cy="582350"/>
          </a:xfrm>
        </p:grpSpPr>
        <p:sp>
          <p:nvSpPr>
            <p:cNvPr id="1041" name="Google Shape;1041;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7" name="Google Shape;1047;p21"/>
          <p:cNvGrpSpPr/>
          <p:nvPr/>
        </p:nvGrpSpPr>
        <p:grpSpPr>
          <a:xfrm flipH="1">
            <a:off x="8698650" y="1117488"/>
            <a:ext cx="292025" cy="292575"/>
            <a:chOff x="7353050" y="316275"/>
            <a:chExt cx="292025" cy="292575"/>
          </a:xfrm>
        </p:grpSpPr>
        <p:sp>
          <p:nvSpPr>
            <p:cNvPr id="1048" name="Google Shape;104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21"/>
          <p:cNvGrpSpPr/>
          <p:nvPr/>
        </p:nvGrpSpPr>
        <p:grpSpPr>
          <a:xfrm>
            <a:off x="8678350" y="1581800"/>
            <a:ext cx="175013" cy="27000"/>
            <a:chOff x="5662375" y="212375"/>
            <a:chExt cx="175013" cy="27000"/>
          </a:xfrm>
        </p:grpSpPr>
        <p:sp>
          <p:nvSpPr>
            <p:cNvPr id="1053" name="Google Shape;1053;p2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2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2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56" name="Google Shape;1056;p21"/>
          <p:cNvCxnSpPr/>
          <p:nvPr/>
        </p:nvCxnSpPr>
        <p:spPr>
          <a:xfrm flipH="1">
            <a:off x="5101704"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057" name="Google Shape;1057;p21"/>
          <p:cNvCxnSpPr/>
          <p:nvPr/>
        </p:nvCxnSpPr>
        <p:spPr>
          <a:xfrm rot="10800000">
            <a:off x="6234804"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058" name="Google Shape;1058;p21"/>
          <p:cNvCxnSpPr/>
          <p:nvPr/>
        </p:nvCxnSpPr>
        <p:spPr>
          <a:xfrm flipH="1">
            <a:off x="7547529"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059" name="Google Shape;1059;p21"/>
          <p:cNvCxnSpPr/>
          <p:nvPr/>
        </p:nvCxnSpPr>
        <p:spPr>
          <a:xfrm flipH="1">
            <a:off x="8872054"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060" name="Google Shape;1060;p21"/>
          <p:cNvGrpSpPr/>
          <p:nvPr/>
        </p:nvGrpSpPr>
        <p:grpSpPr>
          <a:xfrm>
            <a:off x="7278954" y="4513075"/>
            <a:ext cx="581800" cy="582350"/>
            <a:chOff x="8064275" y="887850"/>
            <a:chExt cx="581800" cy="582350"/>
          </a:xfrm>
        </p:grpSpPr>
        <p:sp>
          <p:nvSpPr>
            <p:cNvPr id="1061" name="Google Shape;1061;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7" name="Google Shape;1067;p21"/>
          <p:cNvGrpSpPr/>
          <p:nvPr/>
        </p:nvGrpSpPr>
        <p:grpSpPr>
          <a:xfrm>
            <a:off x="6099454" y="4340463"/>
            <a:ext cx="292025" cy="29257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21"/>
          <p:cNvGrpSpPr/>
          <p:nvPr/>
        </p:nvGrpSpPr>
        <p:grpSpPr>
          <a:xfrm>
            <a:off x="8792779" y="4315025"/>
            <a:ext cx="175000" cy="175000"/>
            <a:chOff x="8792300" y="321275"/>
            <a:chExt cx="175000" cy="175000"/>
          </a:xfrm>
        </p:grpSpPr>
        <p:sp>
          <p:nvSpPr>
            <p:cNvPr id="1073" name="Google Shape;1073;p2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2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2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2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7" name="Google Shape;1077;p21"/>
          <p:cNvGrpSpPr/>
          <p:nvPr/>
        </p:nvGrpSpPr>
        <p:grpSpPr>
          <a:xfrm flipH="1">
            <a:off x="4972779" y="4657550"/>
            <a:ext cx="293111" cy="293388"/>
            <a:chOff x="3164039" y="430875"/>
            <a:chExt cx="293111" cy="293388"/>
          </a:xfrm>
        </p:grpSpPr>
        <p:sp>
          <p:nvSpPr>
            <p:cNvPr id="1078" name="Google Shape;1078;p2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2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2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2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2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4" name="Google Shape;1084;p21"/>
          <p:cNvGrpSpPr/>
          <p:nvPr/>
        </p:nvGrpSpPr>
        <p:grpSpPr>
          <a:xfrm>
            <a:off x="8721804" y="4142425"/>
            <a:ext cx="175013" cy="27000"/>
            <a:chOff x="5662375" y="212375"/>
            <a:chExt cx="175013" cy="27000"/>
          </a:xfrm>
        </p:grpSpPr>
        <p:sp>
          <p:nvSpPr>
            <p:cNvPr id="1085" name="Google Shape;1085;p2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2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088"/>
        <p:cNvGrpSpPr/>
        <p:nvPr/>
      </p:nvGrpSpPr>
      <p:grpSpPr>
        <a:xfrm>
          <a:off x="0" y="0"/>
          <a:ext cx="0" cy="0"/>
          <a:chOff x="0" y="0"/>
          <a:chExt cx="0" cy="0"/>
        </a:xfrm>
      </p:grpSpPr>
      <p:sp>
        <p:nvSpPr>
          <p:cNvPr id="1089" name="Google Shape;1089;p22"/>
          <p:cNvSpPr txBox="1">
            <a:spLocks noGrp="1"/>
          </p:cNvSpPr>
          <p:nvPr>
            <p:ph type="title"/>
          </p:nvPr>
        </p:nvSpPr>
        <p:spPr>
          <a:xfrm>
            <a:off x="896100" y="1984450"/>
            <a:ext cx="3457200" cy="129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cxnSp>
        <p:nvCxnSpPr>
          <p:cNvPr id="1090" name="Google Shape;1090;p22"/>
          <p:cNvCxnSpPr/>
          <p:nvPr/>
        </p:nvCxnSpPr>
        <p:spPr>
          <a:xfrm>
            <a:off x="1645925" y="5231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1091" name="Google Shape;1091;p22"/>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092" name="Google Shape;1092;p22"/>
          <p:cNvCxnSpPr/>
          <p:nvPr/>
        </p:nvCxnSpPr>
        <p:spPr>
          <a:xfrm>
            <a:off x="0" y="6520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093" name="Google Shape;1093;p22"/>
          <p:cNvGrpSpPr/>
          <p:nvPr/>
        </p:nvGrpSpPr>
        <p:grpSpPr>
          <a:xfrm flipH="1">
            <a:off x="499400" y="959675"/>
            <a:ext cx="581800" cy="582350"/>
            <a:chOff x="8064275" y="887850"/>
            <a:chExt cx="581800" cy="582350"/>
          </a:xfrm>
        </p:grpSpPr>
        <p:sp>
          <p:nvSpPr>
            <p:cNvPr id="1094" name="Google Shape;1094;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0" name="Google Shape;1100;p22"/>
          <p:cNvGrpSpPr/>
          <p:nvPr/>
        </p:nvGrpSpPr>
        <p:grpSpPr>
          <a:xfrm flipH="1">
            <a:off x="1500400" y="388100"/>
            <a:ext cx="292025" cy="292575"/>
            <a:chOff x="7353050" y="316275"/>
            <a:chExt cx="292025" cy="292575"/>
          </a:xfrm>
        </p:grpSpPr>
        <p:sp>
          <p:nvSpPr>
            <p:cNvPr id="1101" name="Google Shape;1101;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5" name="Google Shape;1105;p22"/>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2"/>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2"/>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2"/>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2"/>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2"/>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1" name="Google Shape;1111;p22"/>
          <p:cNvGrpSpPr/>
          <p:nvPr/>
        </p:nvGrpSpPr>
        <p:grpSpPr>
          <a:xfrm flipH="1">
            <a:off x="3527112" y="361100"/>
            <a:ext cx="175013" cy="27000"/>
            <a:chOff x="5662375" y="212375"/>
            <a:chExt cx="175013" cy="27000"/>
          </a:xfrm>
        </p:grpSpPr>
        <p:sp>
          <p:nvSpPr>
            <p:cNvPr id="1112" name="Google Shape;1112;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5" name="Google Shape;1115;p22"/>
          <p:cNvGrpSpPr/>
          <p:nvPr/>
        </p:nvGrpSpPr>
        <p:grpSpPr>
          <a:xfrm flipH="1">
            <a:off x="480412" y="242700"/>
            <a:ext cx="175013" cy="27000"/>
            <a:chOff x="5662375" y="212375"/>
            <a:chExt cx="175013" cy="27000"/>
          </a:xfrm>
        </p:grpSpPr>
        <p:sp>
          <p:nvSpPr>
            <p:cNvPr id="1116" name="Google Shape;111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9" name="Google Shape;1119;p22"/>
          <p:cNvGrpSpPr/>
          <p:nvPr/>
        </p:nvGrpSpPr>
        <p:grpSpPr>
          <a:xfrm flipH="1">
            <a:off x="901712" y="1653625"/>
            <a:ext cx="175013" cy="27000"/>
            <a:chOff x="5662375" y="212375"/>
            <a:chExt cx="175013" cy="27000"/>
          </a:xfrm>
        </p:grpSpPr>
        <p:sp>
          <p:nvSpPr>
            <p:cNvPr id="1120" name="Google Shape;112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23" name="Google Shape;1123;p22"/>
          <p:cNvCxnSpPr/>
          <p:nvPr/>
        </p:nvCxnSpPr>
        <p:spPr>
          <a:xfrm>
            <a:off x="791400" y="4212400"/>
            <a:ext cx="1157100" cy="542700"/>
          </a:xfrm>
          <a:prstGeom prst="straightConnector1">
            <a:avLst/>
          </a:prstGeom>
          <a:noFill/>
          <a:ln w="9525" cap="flat" cmpd="sng">
            <a:solidFill>
              <a:schemeClr val="dk2"/>
            </a:solidFill>
            <a:prstDash val="solid"/>
            <a:round/>
            <a:headEnd type="none" w="sm" len="sm"/>
            <a:tailEnd type="none" w="sm" len="sm"/>
          </a:ln>
        </p:spPr>
      </p:cxnSp>
      <p:cxnSp>
        <p:nvCxnSpPr>
          <p:cNvPr id="1124" name="Google Shape;1124;p22"/>
          <p:cNvCxnSpPr/>
          <p:nvPr/>
        </p:nvCxnSpPr>
        <p:spPr>
          <a:xfrm rot="10800000" flipH="1">
            <a:off x="0" y="4220425"/>
            <a:ext cx="791400" cy="836400"/>
          </a:xfrm>
          <a:prstGeom prst="straightConnector1">
            <a:avLst/>
          </a:prstGeom>
          <a:noFill/>
          <a:ln w="9525" cap="flat" cmpd="sng">
            <a:solidFill>
              <a:schemeClr val="dk2"/>
            </a:solidFill>
            <a:prstDash val="solid"/>
            <a:round/>
            <a:headEnd type="none" w="sm" len="sm"/>
            <a:tailEnd type="none" w="sm" len="sm"/>
          </a:ln>
        </p:spPr>
      </p:cxnSp>
      <p:grpSp>
        <p:nvGrpSpPr>
          <p:cNvPr id="1125" name="Google Shape;1125;p22"/>
          <p:cNvGrpSpPr/>
          <p:nvPr/>
        </p:nvGrpSpPr>
        <p:grpSpPr>
          <a:xfrm rot="10800000">
            <a:off x="499400" y="3940925"/>
            <a:ext cx="581800" cy="582350"/>
            <a:chOff x="8064275" y="887850"/>
            <a:chExt cx="581800" cy="582350"/>
          </a:xfrm>
        </p:grpSpPr>
        <p:sp>
          <p:nvSpPr>
            <p:cNvPr id="1126" name="Google Shape;1126;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2" name="Google Shape;1132;p22"/>
          <p:cNvGrpSpPr/>
          <p:nvPr/>
        </p:nvGrpSpPr>
        <p:grpSpPr>
          <a:xfrm rot="10800000">
            <a:off x="1819575" y="4586750"/>
            <a:ext cx="292025" cy="292575"/>
            <a:chOff x="7353050" y="316275"/>
            <a:chExt cx="292025" cy="292575"/>
          </a:xfrm>
        </p:grpSpPr>
        <p:sp>
          <p:nvSpPr>
            <p:cNvPr id="1133" name="Google Shape;1133;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7" name="Google Shape;1137;p22"/>
          <p:cNvGrpSpPr/>
          <p:nvPr/>
        </p:nvGrpSpPr>
        <p:grpSpPr>
          <a:xfrm rot="10800000">
            <a:off x="212525" y="4645550"/>
            <a:ext cx="175000" cy="175000"/>
            <a:chOff x="8792300" y="321275"/>
            <a:chExt cx="175000" cy="175000"/>
          </a:xfrm>
        </p:grpSpPr>
        <p:sp>
          <p:nvSpPr>
            <p:cNvPr id="1138" name="Google Shape;1138;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2" name="Google Shape;1142;p22"/>
          <p:cNvGrpSpPr/>
          <p:nvPr/>
        </p:nvGrpSpPr>
        <p:grpSpPr>
          <a:xfrm rot="10800000">
            <a:off x="480412" y="4852325"/>
            <a:ext cx="175013" cy="27000"/>
            <a:chOff x="5662375" y="212375"/>
            <a:chExt cx="175013" cy="27000"/>
          </a:xfrm>
        </p:grpSpPr>
        <p:sp>
          <p:nvSpPr>
            <p:cNvPr id="1143" name="Google Shape;1143;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6" name="Google Shape;1146;p22"/>
          <p:cNvGrpSpPr/>
          <p:nvPr/>
        </p:nvGrpSpPr>
        <p:grpSpPr>
          <a:xfrm rot="10800000">
            <a:off x="1054112" y="3898600"/>
            <a:ext cx="175013" cy="27000"/>
            <a:chOff x="5662375" y="212375"/>
            <a:chExt cx="175013" cy="27000"/>
          </a:xfrm>
        </p:grpSpPr>
        <p:sp>
          <p:nvSpPr>
            <p:cNvPr id="1147" name="Google Shape;1147;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50"/>
        <p:cNvGrpSpPr/>
        <p:nvPr/>
      </p:nvGrpSpPr>
      <p:grpSpPr>
        <a:xfrm>
          <a:off x="0" y="0"/>
          <a:ext cx="0" cy="0"/>
          <a:chOff x="0" y="0"/>
          <a:chExt cx="0" cy="0"/>
        </a:xfrm>
      </p:grpSpPr>
      <p:sp>
        <p:nvSpPr>
          <p:cNvPr id="1151" name="Google Shape;1151;p23"/>
          <p:cNvSpPr txBox="1">
            <a:spLocks noGrp="1"/>
          </p:cNvSpPr>
          <p:nvPr>
            <p:ph type="title"/>
          </p:nvPr>
        </p:nvSpPr>
        <p:spPr>
          <a:xfrm>
            <a:off x="1807671" y="338325"/>
            <a:ext cx="55287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152" name="Google Shape;1152;p23"/>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153" name="Google Shape;1153;p23"/>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154" name="Google Shape;1154;p23"/>
          <p:cNvSpPr txBox="1">
            <a:spLocks noGrp="1"/>
          </p:cNvSpPr>
          <p:nvPr>
            <p:ph type="subTitle" idx="3"/>
          </p:nvPr>
        </p:nvSpPr>
        <p:spPr>
          <a:xfrm>
            <a:off x="4956048" y="2221992"/>
            <a:ext cx="2084700" cy="283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9pPr>
          </a:lstStyle>
          <a:p>
            <a:endParaRPr/>
          </a:p>
        </p:txBody>
      </p:sp>
      <p:sp>
        <p:nvSpPr>
          <p:cNvPr id="1155" name="Google Shape;1155;p23"/>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accent1"/>
                </a:solidFill>
                <a:latin typeface="Arial"/>
                <a:ea typeface="Arial"/>
                <a:cs typeface="Arial"/>
                <a:sym typeface="Arial"/>
              </a:defRPr>
            </a:lvl9pPr>
          </a:lstStyle>
          <a:p>
            <a:endParaRPr/>
          </a:p>
        </p:txBody>
      </p:sp>
      <p:sp>
        <p:nvSpPr>
          <p:cNvPr id="1156" name="Google Shape;1156;p23"/>
          <p:cNvSpPr txBox="1">
            <a:spLocks noGrp="1"/>
          </p:cNvSpPr>
          <p:nvPr>
            <p:ph type="title" idx="5"/>
          </p:nvPr>
        </p:nvSpPr>
        <p:spPr>
          <a:xfrm>
            <a:off x="2779776" y="1627632"/>
            <a:ext cx="722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157" name="Google Shape;1157;p23"/>
          <p:cNvSpPr txBox="1">
            <a:spLocks noGrp="1"/>
          </p:cNvSpPr>
          <p:nvPr>
            <p:ph type="title" idx="6"/>
          </p:nvPr>
        </p:nvSpPr>
        <p:spPr>
          <a:xfrm>
            <a:off x="5641848" y="1627632"/>
            <a:ext cx="722400" cy="45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1158" name="Google Shape;1158;p23"/>
          <p:cNvGrpSpPr/>
          <p:nvPr/>
        </p:nvGrpSpPr>
        <p:grpSpPr>
          <a:xfrm>
            <a:off x="432850" y="0"/>
            <a:ext cx="8278300" cy="5165700"/>
            <a:chOff x="432850" y="0"/>
            <a:chExt cx="8278300" cy="5165700"/>
          </a:xfrm>
        </p:grpSpPr>
        <p:cxnSp>
          <p:nvCxnSpPr>
            <p:cNvPr id="1159" name="Google Shape;1159;p23"/>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160" name="Google Shape;1160;p23"/>
            <p:cNvGrpSpPr/>
            <p:nvPr/>
          </p:nvGrpSpPr>
          <p:grpSpPr>
            <a:xfrm>
              <a:off x="8129350" y="4292175"/>
              <a:ext cx="581800" cy="582350"/>
              <a:chOff x="8064275" y="887850"/>
              <a:chExt cx="581800" cy="582350"/>
            </a:xfrm>
          </p:grpSpPr>
          <p:sp>
            <p:nvSpPr>
              <p:cNvPr id="1161" name="Google Shape;1161;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7" name="Google Shape;1167;p23"/>
            <p:cNvGrpSpPr/>
            <p:nvPr/>
          </p:nvGrpSpPr>
          <p:grpSpPr>
            <a:xfrm>
              <a:off x="8274238" y="3720600"/>
              <a:ext cx="292025" cy="292575"/>
              <a:chOff x="7353050" y="316275"/>
              <a:chExt cx="292025" cy="292575"/>
            </a:xfrm>
          </p:grpSpPr>
          <p:sp>
            <p:nvSpPr>
              <p:cNvPr id="1168" name="Google Shape;1168;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2" name="Google Shape;1172;p23"/>
            <p:cNvGrpSpPr/>
            <p:nvPr/>
          </p:nvGrpSpPr>
          <p:grpSpPr>
            <a:xfrm>
              <a:off x="8332763" y="3212475"/>
              <a:ext cx="175000" cy="175000"/>
              <a:chOff x="8792300" y="321275"/>
              <a:chExt cx="175000" cy="175000"/>
            </a:xfrm>
          </p:grpSpPr>
          <p:sp>
            <p:nvSpPr>
              <p:cNvPr id="1173" name="Google Shape;1173;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77" name="Google Shape;1177;p23"/>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178" name="Google Shape;1178;p23"/>
            <p:cNvGrpSpPr/>
            <p:nvPr/>
          </p:nvGrpSpPr>
          <p:grpSpPr>
            <a:xfrm rot="10800000">
              <a:off x="432850" y="291788"/>
              <a:ext cx="581800" cy="582350"/>
              <a:chOff x="8064275" y="887850"/>
              <a:chExt cx="581800" cy="582350"/>
            </a:xfrm>
          </p:grpSpPr>
          <p:sp>
            <p:nvSpPr>
              <p:cNvPr id="1179" name="Google Shape;117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5" name="Google Shape;1185;p23"/>
            <p:cNvGrpSpPr/>
            <p:nvPr/>
          </p:nvGrpSpPr>
          <p:grpSpPr>
            <a:xfrm rot="10800000">
              <a:off x="577738" y="1153138"/>
              <a:ext cx="292025" cy="292575"/>
              <a:chOff x="7353050" y="316275"/>
              <a:chExt cx="292025" cy="292575"/>
            </a:xfrm>
          </p:grpSpPr>
          <p:sp>
            <p:nvSpPr>
              <p:cNvPr id="1186" name="Google Shape;118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0" name="Google Shape;1190;p23"/>
            <p:cNvGrpSpPr/>
            <p:nvPr/>
          </p:nvGrpSpPr>
          <p:grpSpPr>
            <a:xfrm rot="10800000">
              <a:off x="636238" y="1778838"/>
              <a:ext cx="175000" cy="175000"/>
              <a:chOff x="8792300" y="321275"/>
              <a:chExt cx="175000" cy="175000"/>
            </a:xfrm>
          </p:grpSpPr>
          <p:sp>
            <p:nvSpPr>
              <p:cNvPr id="1191" name="Google Shape;119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23"/>
            <p:cNvGrpSpPr/>
            <p:nvPr/>
          </p:nvGrpSpPr>
          <p:grpSpPr>
            <a:xfrm>
              <a:off x="432850" y="2003163"/>
              <a:ext cx="175013" cy="27000"/>
              <a:chOff x="5662375" y="212375"/>
              <a:chExt cx="175013" cy="27000"/>
            </a:xfrm>
          </p:grpSpPr>
          <p:sp>
            <p:nvSpPr>
              <p:cNvPr id="1196" name="Google Shape;119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9" name="Google Shape;1199;p23"/>
            <p:cNvGrpSpPr/>
            <p:nvPr/>
          </p:nvGrpSpPr>
          <p:grpSpPr>
            <a:xfrm>
              <a:off x="788100" y="208488"/>
              <a:ext cx="175013" cy="27000"/>
              <a:chOff x="5662375" y="212375"/>
              <a:chExt cx="175013" cy="27000"/>
            </a:xfrm>
          </p:grpSpPr>
          <p:sp>
            <p:nvSpPr>
              <p:cNvPr id="1200" name="Google Shape;120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3" name="Google Shape;1203;p23"/>
            <p:cNvGrpSpPr/>
            <p:nvPr/>
          </p:nvGrpSpPr>
          <p:grpSpPr>
            <a:xfrm>
              <a:off x="8129350" y="4988725"/>
              <a:ext cx="175013" cy="27000"/>
              <a:chOff x="5662375" y="212375"/>
              <a:chExt cx="175013" cy="27000"/>
            </a:xfrm>
          </p:grpSpPr>
          <p:sp>
            <p:nvSpPr>
              <p:cNvPr id="1204" name="Google Shape;1204;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7" name="Google Shape;1207;p23"/>
            <p:cNvGrpSpPr/>
            <p:nvPr/>
          </p:nvGrpSpPr>
          <p:grpSpPr>
            <a:xfrm>
              <a:off x="8497550" y="3429425"/>
              <a:ext cx="175013" cy="27000"/>
              <a:chOff x="5662375" y="212375"/>
              <a:chExt cx="175013" cy="27000"/>
            </a:xfrm>
          </p:grpSpPr>
          <p:sp>
            <p:nvSpPr>
              <p:cNvPr id="1208" name="Google Shape;120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11" name="Google Shape;1211;p23"/>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212" name="Google Shape;1212;p23"/>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213" name="Google Shape;1213;p2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7"/>
        <p:cNvGrpSpPr/>
        <p:nvPr/>
      </p:nvGrpSpPr>
      <p:grpSpPr>
        <a:xfrm>
          <a:off x="0" y="0"/>
          <a:ext cx="0" cy="0"/>
          <a:chOff x="0" y="0"/>
          <a:chExt cx="0" cy="0"/>
        </a:xfrm>
      </p:grpSpPr>
      <p:sp>
        <p:nvSpPr>
          <p:cNvPr id="1218" name="Google Shape;1218;p24"/>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600"/>
              <a:buFont typeface="Barlow Semi Condensed"/>
              <a:buNone/>
              <a:defRPr sz="1600" b="0" i="0" u="none" strike="noStrike" cap="none">
                <a:solidFill>
                  <a:schemeClr val="dk2"/>
                </a:solidFill>
                <a:latin typeface="Barlow Semi Condensed"/>
                <a:ea typeface="Barlow Semi Condensed"/>
                <a:cs typeface="Barlow Semi Condensed"/>
                <a:sym typeface="Barlow Semi Condensed"/>
              </a:defRPr>
            </a:lvl1pPr>
          </a:lstStyle>
          <a:p>
            <a:endParaRPr/>
          </a:p>
        </p:txBody>
      </p:sp>
      <p:sp>
        <p:nvSpPr>
          <p:cNvPr id="1219" name="Google Shape;1219;p24"/>
          <p:cNvSpPr txBox="1">
            <a:spLocks noGrp="1"/>
          </p:cNvSpPr>
          <p:nvPr>
            <p:ph type="title"/>
          </p:nvPr>
        </p:nvSpPr>
        <p:spPr>
          <a:xfrm>
            <a:off x="2100600" y="347472"/>
            <a:ext cx="4947000" cy="585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cxnSp>
        <p:nvCxnSpPr>
          <p:cNvPr id="1220" name="Google Shape;1220;p24"/>
          <p:cNvCxnSpPr/>
          <p:nvPr/>
        </p:nvCxnSpPr>
        <p:spPr>
          <a:xfrm>
            <a:off x="590450" y="4340600"/>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1221" name="Google Shape;1221;p24"/>
          <p:cNvCxnSpPr/>
          <p:nvPr/>
        </p:nvCxnSpPr>
        <p:spPr>
          <a:xfrm rot="10800000" flipH="1">
            <a:off x="7975" y="4332600"/>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1222" name="Google Shape;1222;p24"/>
          <p:cNvGrpSpPr/>
          <p:nvPr/>
        </p:nvGrpSpPr>
        <p:grpSpPr>
          <a:xfrm flipH="1">
            <a:off x="431725" y="4183775"/>
            <a:ext cx="292025" cy="292575"/>
            <a:chOff x="7353050" y="316275"/>
            <a:chExt cx="292025" cy="292575"/>
          </a:xfrm>
        </p:grpSpPr>
        <p:sp>
          <p:nvSpPr>
            <p:cNvPr id="1223" name="Google Shape;1223;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7" name="Google Shape;1227;p24"/>
          <p:cNvGrpSpPr/>
          <p:nvPr/>
        </p:nvGrpSpPr>
        <p:grpSpPr>
          <a:xfrm>
            <a:off x="1646714" y="4616575"/>
            <a:ext cx="293111" cy="293388"/>
            <a:chOff x="3164039" y="430875"/>
            <a:chExt cx="293111" cy="293388"/>
          </a:xfrm>
        </p:grpSpPr>
        <p:sp>
          <p:nvSpPr>
            <p:cNvPr id="1228" name="Google Shape;1228;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34" name="Google Shape;1234;p24"/>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235" name="Google Shape;1235;p24"/>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236" name="Google Shape;1236;p24"/>
          <p:cNvGrpSpPr/>
          <p:nvPr/>
        </p:nvGrpSpPr>
        <p:grpSpPr>
          <a:xfrm>
            <a:off x="8064275" y="526925"/>
            <a:ext cx="581800" cy="582350"/>
            <a:chOff x="8064275" y="887850"/>
            <a:chExt cx="581800" cy="582350"/>
          </a:xfrm>
        </p:grpSpPr>
        <p:sp>
          <p:nvSpPr>
            <p:cNvPr id="1237" name="Google Shape;1237;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3" name="Google Shape;1243;p24"/>
          <p:cNvGrpSpPr/>
          <p:nvPr/>
        </p:nvGrpSpPr>
        <p:grpSpPr>
          <a:xfrm>
            <a:off x="7033875" y="170875"/>
            <a:ext cx="292025" cy="292575"/>
            <a:chOff x="7353050" y="316275"/>
            <a:chExt cx="292025" cy="292575"/>
          </a:xfrm>
        </p:grpSpPr>
        <p:sp>
          <p:nvSpPr>
            <p:cNvPr id="1244" name="Google Shape;1244;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24"/>
          <p:cNvGrpSpPr/>
          <p:nvPr/>
        </p:nvGrpSpPr>
        <p:grpSpPr>
          <a:xfrm>
            <a:off x="8757950" y="229650"/>
            <a:ext cx="175000" cy="175000"/>
            <a:chOff x="8792300" y="321275"/>
            <a:chExt cx="175000" cy="175000"/>
          </a:xfrm>
        </p:grpSpPr>
        <p:sp>
          <p:nvSpPr>
            <p:cNvPr id="1249" name="Google Shape;1249;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3" name="Google Shape;1253;p24"/>
          <p:cNvGrpSpPr/>
          <p:nvPr/>
        </p:nvGrpSpPr>
        <p:grpSpPr>
          <a:xfrm>
            <a:off x="8490050" y="170875"/>
            <a:ext cx="175013" cy="27000"/>
            <a:chOff x="5662375" y="212375"/>
            <a:chExt cx="175013" cy="27000"/>
          </a:xfrm>
        </p:grpSpPr>
        <p:sp>
          <p:nvSpPr>
            <p:cNvPr id="1254" name="Google Shape;1254;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7" name="Google Shape;1257;p24"/>
          <p:cNvGrpSpPr/>
          <p:nvPr/>
        </p:nvGrpSpPr>
        <p:grpSpPr>
          <a:xfrm>
            <a:off x="7916350" y="1124600"/>
            <a:ext cx="175013" cy="27000"/>
            <a:chOff x="5662375" y="212375"/>
            <a:chExt cx="175013" cy="27000"/>
          </a:xfrm>
        </p:grpSpPr>
        <p:sp>
          <p:nvSpPr>
            <p:cNvPr id="1258" name="Google Shape;1258;p2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261"/>
        <p:cNvGrpSpPr/>
        <p:nvPr/>
      </p:nvGrpSpPr>
      <p:grpSpPr>
        <a:xfrm>
          <a:off x="0" y="0"/>
          <a:ext cx="0" cy="0"/>
          <a:chOff x="0" y="0"/>
          <a:chExt cx="0" cy="0"/>
        </a:xfrm>
      </p:grpSpPr>
      <p:sp>
        <p:nvSpPr>
          <p:cNvPr id="1262" name="Google Shape;1262;p25"/>
          <p:cNvSpPr txBox="1">
            <a:spLocks noGrp="1"/>
          </p:cNvSpPr>
          <p:nvPr>
            <p:ph type="title"/>
          </p:nvPr>
        </p:nvSpPr>
        <p:spPr>
          <a:xfrm>
            <a:off x="2105425" y="384048"/>
            <a:ext cx="4937700" cy="107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a:endParaRPr/>
          </a:p>
        </p:txBody>
      </p:sp>
      <p:sp>
        <p:nvSpPr>
          <p:cNvPr id="1263" name="Google Shape;1263;p25"/>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Barlow Semi Condensed"/>
                <a:ea typeface="Barlow Semi Condensed"/>
                <a:cs typeface="Barlow Semi Condensed"/>
                <a:sym typeface="Barlow Semi Condensed"/>
              </a:defRPr>
            </a:lvl9pPr>
          </a:lstStyle>
          <a:p>
            <a:endParaRPr/>
          </a:p>
        </p:txBody>
      </p:sp>
      <p:sp>
        <p:nvSpPr>
          <p:cNvPr id="1264" name="Google Shape;1264;p25"/>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a:buNone/>
            </a:pPr>
            <a:r>
              <a:rPr lang="en" sz="1100" b="0" i="0" u="none" strike="noStrike" cap="none">
                <a:solidFill>
                  <a:schemeClr val="accent1"/>
                </a:solidFill>
                <a:latin typeface="Barlow Semi Condensed Medium"/>
                <a:ea typeface="Barlow Semi Condensed Medium"/>
                <a:cs typeface="Barlow Semi Condensed Medium"/>
                <a:sym typeface="Barlow Semi Condensed Medium"/>
              </a:rPr>
              <a:t>CREDITS:</a:t>
            </a:r>
            <a:r>
              <a:rPr lang="en" sz="1100" b="0" i="0" u="none" strike="noStrike" cap="none">
                <a:solidFill>
                  <a:schemeClr val="dk2"/>
                </a:solidFill>
                <a:latin typeface="Barlow Semi Condensed"/>
                <a:ea typeface="Barlow Semi Condensed"/>
                <a:cs typeface="Barlow Semi Condensed"/>
                <a:sym typeface="Barlow Semi Condensed"/>
              </a:rPr>
              <a:t> This presentation template was created by </a:t>
            </a:r>
            <a:r>
              <a:rPr lang="en" sz="1100" b="0" i="0" u="none" strike="noStrike" cap="none">
                <a:solidFill>
                  <a:schemeClr val="hlink"/>
                </a:solidFill>
                <a:uFill>
                  <a:noFill/>
                </a:uFill>
                <a:latin typeface="Barlow Semi Condensed Medium"/>
                <a:ea typeface="Barlow Semi Condensed Medium"/>
                <a:cs typeface="Barlow Semi Condensed Medium"/>
                <a:sym typeface="Barlow Semi Condensed Medium"/>
                <a:hlinkClick r:id="rId2"/>
              </a:rPr>
              <a:t>Slidesgo</a:t>
            </a:r>
            <a:r>
              <a:rPr lang="en" sz="1100" b="0" i="0" u="none" strike="noStrike" cap="none">
                <a:solidFill>
                  <a:schemeClr val="dk2"/>
                </a:solidFill>
                <a:latin typeface="Barlow Semi Condensed"/>
                <a:ea typeface="Barlow Semi Condensed"/>
                <a:cs typeface="Barlow Semi Condensed"/>
                <a:sym typeface="Barlow Semi Condensed"/>
              </a:rPr>
              <a:t>, including icons by </a:t>
            </a:r>
            <a:r>
              <a:rPr lang="en" sz="1100" b="0" i="0" u="none" strike="noStrike" cap="none">
                <a:solidFill>
                  <a:schemeClr val="hlink"/>
                </a:solidFill>
                <a:uFill>
                  <a:noFill/>
                </a:uFill>
                <a:latin typeface="Barlow Semi Condensed Medium"/>
                <a:ea typeface="Barlow Semi Condensed Medium"/>
                <a:cs typeface="Barlow Semi Condensed Medium"/>
                <a:sym typeface="Barlow Semi Condensed Medium"/>
                <a:hlinkClick r:id="rId3"/>
              </a:rPr>
              <a:t>Flaticon</a:t>
            </a:r>
            <a:r>
              <a:rPr lang="en" sz="1100" b="0" i="0" u="none" strike="noStrike" cap="none">
                <a:solidFill>
                  <a:schemeClr val="dk2"/>
                </a:solidFill>
                <a:latin typeface="Barlow Semi Condensed"/>
                <a:ea typeface="Barlow Semi Condensed"/>
                <a:cs typeface="Barlow Semi Condensed"/>
                <a:sym typeface="Barlow Semi Condensed"/>
              </a:rPr>
              <a:t>, infographics &amp; images by </a:t>
            </a:r>
            <a:r>
              <a:rPr lang="en" sz="1100" b="0" i="0" u="none" strike="noStrike" cap="none">
                <a:solidFill>
                  <a:schemeClr val="hlink"/>
                </a:solidFill>
                <a:uFill>
                  <a:noFill/>
                </a:uFill>
                <a:latin typeface="Barlow Semi Condensed Medium"/>
                <a:ea typeface="Barlow Semi Condensed Medium"/>
                <a:cs typeface="Barlow Semi Condensed Medium"/>
                <a:sym typeface="Barlow Semi Condensed Medium"/>
                <a:hlinkClick r:id="rId4"/>
              </a:rPr>
              <a:t>Freepik</a:t>
            </a:r>
            <a:r>
              <a:rPr lang="en" sz="1100" b="0" i="0" u="none" strike="noStrike" cap="none">
                <a:solidFill>
                  <a:schemeClr val="dk2"/>
                </a:solidFill>
                <a:latin typeface="Barlow Semi Condensed"/>
                <a:ea typeface="Barlow Semi Condensed"/>
                <a:cs typeface="Barlow Semi Condensed"/>
                <a:sym typeface="Barlow Semi Condensed"/>
              </a:rPr>
              <a:t> and illustrations by </a:t>
            </a:r>
            <a:r>
              <a:rPr lang="en" sz="1100" b="0" i="0" u="none" strike="noStrike" cap="none">
                <a:solidFill>
                  <a:schemeClr val="hlink"/>
                </a:solidFill>
                <a:uFill>
                  <a:noFill/>
                </a:uFill>
                <a:latin typeface="Barlow Semi Condensed Medium"/>
                <a:ea typeface="Barlow Semi Condensed Medium"/>
                <a:cs typeface="Barlow Semi Condensed Medium"/>
                <a:sym typeface="Barlow Semi Condensed Medium"/>
                <a:hlinkClick r:id="rId5"/>
              </a:rPr>
              <a:t>Stories</a:t>
            </a:r>
            <a:endParaRPr sz="1400" b="0" i="0" u="none" strike="noStrike" cap="none">
              <a:solidFill>
                <a:schemeClr val="dk2"/>
              </a:solidFill>
              <a:latin typeface="Barlow Semi Condensed Medium"/>
              <a:ea typeface="Barlow Semi Condensed Medium"/>
              <a:cs typeface="Barlow Semi Condensed Medium"/>
              <a:sym typeface="Barlow Semi Condensed Medium"/>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2"/>
              </a:solidFill>
              <a:latin typeface="Barlow Semi Condensed"/>
              <a:ea typeface="Barlow Semi Condensed"/>
              <a:cs typeface="Barlow Semi Condensed"/>
              <a:sym typeface="Barlow Semi Condensed"/>
            </a:endParaRPr>
          </a:p>
        </p:txBody>
      </p:sp>
      <p:cxnSp>
        <p:nvCxnSpPr>
          <p:cNvPr id="1265" name="Google Shape;1265;p25"/>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266" name="Google Shape;1266;p25"/>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267" name="Google Shape;1267;p25"/>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268" name="Google Shape;1268;p25"/>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269" name="Google Shape;1269;p25"/>
          <p:cNvGrpSpPr/>
          <p:nvPr/>
        </p:nvGrpSpPr>
        <p:grpSpPr>
          <a:xfrm rot="5400000" flipH="1">
            <a:off x="7407333" y="1284925"/>
            <a:ext cx="581800" cy="582350"/>
            <a:chOff x="8064275" y="887850"/>
            <a:chExt cx="581800" cy="582350"/>
          </a:xfrm>
        </p:grpSpPr>
        <p:sp>
          <p:nvSpPr>
            <p:cNvPr id="1270" name="Google Shape;1270;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25"/>
          <p:cNvGrpSpPr/>
          <p:nvPr/>
        </p:nvGrpSpPr>
        <p:grpSpPr>
          <a:xfrm rot="5400000" flipH="1">
            <a:off x="7869720" y="2754200"/>
            <a:ext cx="292025" cy="292575"/>
            <a:chOff x="7353050" y="316275"/>
            <a:chExt cx="292025" cy="292575"/>
          </a:xfrm>
        </p:grpSpPr>
        <p:sp>
          <p:nvSpPr>
            <p:cNvPr id="1277" name="Google Shape;1277;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1" name="Google Shape;1281;p25"/>
          <p:cNvGrpSpPr/>
          <p:nvPr/>
        </p:nvGrpSpPr>
        <p:grpSpPr>
          <a:xfrm rot="5400000" flipH="1">
            <a:off x="8012458" y="178175"/>
            <a:ext cx="175000" cy="175000"/>
            <a:chOff x="8792300" y="321275"/>
            <a:chExt cx="175000" cy="175000"/>
          </a:xfrm>
        </p:grpSpPr>
        <p:sp>
          <p:nvSpPr>
            <p:cNvPr id="1282" name="Google Shape;1282;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6" name="Google Shape;1286;p25"/>
          <p:cNvGrpSpPr/>
          <p:nvPr/>
        </p:nvGrpSpPr>
        <p:grpSpPr>
          <a:xfrm rot="5400000">
            <a:off x="7551683" y="3879926"/>
            <a:ext cx="293111" cy="293388"/>
            <a:chOff x="3164039" y="430875"/>
            <a:chExt cx="293111" cy="293388"/>
          </a:xfrm>
        </p:grpSpPr>
        <p:sp>
          <p:nvSpPr>
            <p:cNvPr id="1287" name="Google Shape;1287;p2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3" name="Google Shape;1293;p25"/>
          <p:cNvGrpSpPr/>
          <p:nvPr/>
        </p:nvGrpSpPr>
        <p:grpSpPr>
          <a:xfrm rot="5400000" flipH="1">
            <a:off x="8259052" y="323144"/>
            <a:ext cx="175013" cy="27000"/>
            <a:chOff x="5662375" y="212375"/>
            <a:chExt cx="175013" cy="27000"/>
          </a:xfrm>
        </p:grpSpPr>
        <p:sp>
          <p:nvSpPr>
            <p:cNvPr id="1294" name="Google Shape;129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97" name="Google Shape;1297;p25"/>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1298" name="Google Shape;1298;p25"/>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299" name="Google Shape;1299;p25"/>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300" name="Google Shape;1300;p25"/>
          <p:cNvGrpSpPr/>
          <p:nvPr/>
        </p:nvGrpSpPr>
        <p:grpSpPr>
          <a:xfrm rot="5400000">
            <a:off x="621475" y="4062025"/>
            <a:ext cx="581800" cy="582350"/>
            <a:chOff x="8064275" y="887850"/>
            <a:chExt cx="581800" cy="582350"/>
          </a:xfrm>
        </p:grpSpPr>
        <p:sp>
          <p:nvSpPr>
            <p:cNvPr id="1301" name="Google Shape;130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7" name="Google Shape;1307;p25"/>
          <p:cNvGrpSpPr/>
          <p:nvPr/>
        </p:nvGrpSpPr>
        <p:grpSpPr>
          <a:xfrm rot="5400000">
            <a:off x="1482825" y="3350800"/>
            <a:ext cx="292025" cy="292575"/>
            <a:chOff x="7353050" y="316275"/>
            <a:chExt cx="292025" cy="292575"/>
          </a:xfrm>
        </p:grpSpPr>
        <p:sp>
          <p:nvSpPr>
            <p:cNvPr id="1308" name="Google Shape;130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2" name="Google Shape;1312;p25"/>
          <p:cNvGrpSpPr/>
          <p:nvPr/>
        </p:nvGrpSpPr>
        <p:grpSpPr>
          <a:xfrm rot="5400000">
            <a:off x="1595125" y="4790325"/>
            <a:ext cx="175000" cy="175000"/>
            <a:chOff x="8792300" y="321275"/>
            <a:chExt cx="175000" cy="175000"/>
          </a:xfrm>
        </p:grpSpPr>
        <p:sp>
          <p:nvSpPr>
            <p:cNvPr id="1313" name="Google Shape;1313;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17" name="Google Shape;1317;p25"/>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5"/>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5"/>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5"/>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5"/>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5"/>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23" name="Google Shape;1323;p25"/>
          <p:cNvGrpSpPr/>
          <p:nvPr/>
        </p:nvGrpSpPr>
        <p:grpSpPr>
          <a:xfrm rot="5400000">
            <a:off x="1701119" y="1515381"/>
            <a:ext cx="175013" cy="27000"/>
            <a:chOff x="5662375" y="212375"/>
            <a:chExt cx="175013" cy="27000"/>
          </a:xfrm>
        </p:grpSpPr>
        <p:sp>
          <p:nvSpPr>
            <p:cNvPr id="1324" name="Google Shape;132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7" name="Google Shape;1327;p25"/>
          <p:cNvGrpSpPr/>
          <p:nvPr/>
        </p:nvGrpSpPr>
        <p:grpSpPr>
          <a:xfrm rot="5400000">
            <a:off x="1819519" y="4562081"/>
            <a:ext cx="175013" cy="27000"/>
            <a:chOff x="5662375" y="212375"/>
            <a:chExt cx="175013" cy="27000"/>
          </a:xfrm>
        </p:grpSpPr>
        <p:sp>
          <p:nvSpPr>
            <p:cNvPr id="1328" name="Google Shape;132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1" name="Google Shape;1331;p25"/>
          <p:cNvGrpSpPr/>
          <p:nvPr/>
        </p:nvGrpSpPr>
        <p:grpSpPr>
          <a:xfrm rot="5400000">
            <a:off x="408594" y="4140781"/>
            <a:ext cx="175013" cy="27000"/>
            <a:chOff x="5662375" y="212375"/>
            <a:chExt cx="175013" cy="27000"/>
          </a:xfrm>
        </p:grpSpPr>
        <p:sp>
          <p:nvSpPr>
            <p:cNvPr id="1332" name="Google Shape;1332;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335"/>
        <p:cNvGrpSpPr/>
        <p:nvPr/>
      </p:nvGrpSpPr>
      <p:grpSpPr>
        <a:xfrm>
          <a:off x="0" y="0"/>
          <a:ext cx="0" cy="0"/>
          <a:chOff x="0" y="0"/>
          <a:chExt cx="0" cy="0"/>
        </a:xfrm>
      </p:grpSpPr>
      <p:sp>
        <p:nvSpPr>
          <p:cNvPr id="1336" name="Google Shape;1336;p26"/>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337" name="Google Shape;1337;p26"/>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1"/>
              </a:buClr>
              <a:buSzPts val="1400"/>
              <a:buFont typeface="Arial"/>
              <a:buChar char="●"/>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1338" name="Google Shape;1338;p26"/>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339" name="Google Shape;1339;p26"/>
          <p:cNvGrpSpPr/>
          <p:nvPr/>
        </p:nvGrpSpPr>
        <p:grpSpPr>
          <a:xfrm>
            <a:off x="432850" y="0"/>
            <a:ext cx="8278300" cy="5165700"/>
            <a:chOff x="432850" y="0"/>
            <a:chExt cx="8278300" cy="5165700"/>
          </a:xfrm>
        </p:grpSpPr>
        <p:cxnSp>
          <p:nvCxnSpPr>
            <p:cNvPr id="1340" name="Google Shape;1340;p26"/>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341" name="Google Shape;1341;p26"/>
            <p:cNvGrpSpPr/>
            <p:nvPr/>
          </p:nvGrpSpPr>
          <p:grpSpPr>
            <a:xfrm>
              <a:off x="8129350" y="4292175"/>
              <a:ext cx="581800" cy="582350"/>
              <a:chOff x="8064275" y="887850"/>
              <a:chExt cx="581800" cy="582350"/>
            </a:xfrm>
          </p:grpSpPr>
          <p:sp>
            <p:nvSpPr>
              <p:cNvPr id="1342" name="Google Shape;1342;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8" name="Google Shape;1348;p26"/>
            <p:cNvGrpSpPr/>
            <p:nvPr/>
          </p:nvGrpSpPr>
          <p:grpSpPr>
            <a:xfrm>
              <a:off x="8274238" y="3720600"/>
              <a:ext cx="292025" cy="292575"/>
              <a:chOff x="7353050" y="316275"/>
              <a:chExt cx="292025" cy="292575"/>
            </a:xfrm>
          </p:grpSpPr>
          <p:sp>
            <p:nvSpPr>
              <p:cNvPr id="1349" name="Google Shape;1349;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3" name="Google Shape;1353;p26"/>
            <p:cNvGrpSpPr/>
            <p:nvPr/>
          </p:nvGrpSpPr>
          <p:grpSpPr>
            <a:xfrm>
              <a:off x="8332763" y="3212475"/>
              <a:ext cx="175000" cy="175000"/>
              <a:chOff x="8792300" y="321275"/>
              <a:chExt cx="175000" cy="175000"/>
            </a:xfrm>
          </p:grpSpPr>
          <p:sp>
            <p:nvSpPr>
              <p:cNvPr id="1354" name="Google Shape;1354;p2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58" name="Google Shape;1358;p26"/>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359" name="Google Shape;1359;p26"/>
            <p:cNvGrpSpPr/>
            <p:nvPr/>
          </p:nvGrpSpPr>
          <p:grpSpPr>
            <a:xfrm rot="10800000">
              <a:off x="432850" y="291788"/>
              <a:ext cx="581800" cy="582350"/>
              <a:chOff x="8064275" y="887850"/>
              <a:chExt cx="581800" cy="582350"/>
            </a:xfrm>
          </p:grpSpPr>
          <p:sp>
            <p:nvSpPr>
              <p:cNvPr id="1360" name="Google Shape;1360;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6" name="Google Shape;1366;p26"/>
            <p:cNvGrpSpPr/>
            <p:nvPr/>
          </p:nvGrpSpPr>
          <p:grpSpPr>
            <a:xfrm rot="10800000">
              <a:off x="577738" y="1153138"/>
              <a:ext cx="292025" cy="292575"/>
              <a:chOff x="7353050" y="316275"/>
              <a:chExt cx="292025" cy="292575"/>
            </a:xfrm>
          </p:grpSpPr>
          <p:sp>
            <p:nvSpPr>
              <p:cNvPr id="1367" name="Google Shape;1367;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1" name="Google Shape;1371;p26"/>
            <p:cNvGrpSpPr/>
            <p:nvPr/>
          </p:nvGrpSpPr>
          <p:grpSpPr>
            <a:xfrm rot="10800000">
              <a:off x="636238" y="1778838"/>
              <a:ext cx="175000" cy="175000"/>
              <a:chOff x="8792300" y="321275"/>
              <a:chExt cx="175000" cy="175000"/>
            </a:xfrm>
          </p:grpSpPr>
          <p:sp>
            <p:nvSpPr>
              <p:cNvPr id="1372" name="Google Shape;1372;p2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6" name="Google Shape;1376;p26"/>
            <p:cNvGrpSpPr/>
            <p:nvPr/>
          </p:nvGrpSpPr>
          <p:grpSpPr>
            <a:xfrm>
              <a:off x="432850" y="2003163"/>
              <a:ext cx="175013" cy="27000"/>
              <a:chOff x="5662375" y="212375"/>
              <a:chExt cx="175013" cy="27000"/>
            </a:xfrm>
          </p:grpSpPr>
          <p:sp>
            <p:nvSpPr>
              <p:cNvPr id="1377" name="Google Shape;1377;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0" name="Google Shape;1380;p26"/>
            <p:cNvGrpSpPr/>
            <p:nvPr/>
          </p:nvGrpSpPr>
          <p:grpSpPr>
            <a:xfrm>
              <a:off x="788100" y="208488"/>
              <a:ext cx="175013" cy="27000"/>
              <a:chOff x="5662375" y="212375"/>
              <a:chExt cx="175013" cy="27000"/>
            </a:xfrm>
          </p:grpSpPr>
          <p:sp>
            <p:nvSpPr>
              <p:cNvPr id="1381" name="Google Shape;1381;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4" name="Google Shape;1384;p26"/>
            <p:cNvGrpSpPr/>
            <p:nvPr/>
          </p:nvGrpSpPr>
          <p:grpSpPr>
            <a:xfrm>
              <a:off x="8129350" y="4988725"/>
              <a:ext cx="175013" cy="27000"/>
              <a:chOff x="5662375" y="212375"/>
              <a:chExt cx="175013" cy="27000"/>
            </a:xfrm>
          </p:grpSpPr>
          <p:sp>
            <p:nvSpPr>
              <p:cNvPr id="1385" name="Google Shape;1385;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8" name="Google Shape;1388;p26"/>
            <p:cNvGrpSpPr/>
            <p:nvPr/>
          </p:nvGrpSpPr>
          <p:grpSpPr>
            <a:xfrm>
              <a:off x="8497550" y="3429425"/>
              <a:ext cx="175013" cy="27000"/>
              <a:chOff x="5662375" y="212375"/>
              <a:chExt cx="175013" cy="27000"/>
            </a:xfrm>
          </p:grpSpPr>
          <p:sp>
            <p:nvSpPr>
              <p:cNvPr id="1389" name="Google Shape;1389;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92" name="Google Shape;1392;p26"/>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393" name="Google Shape;1393;p26"/>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394" name="Google Shape;1394;p2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98"/>
        <p:cNvGrpSpPr/>
        <p:nvPr/>
      </p:nvGrpSpPr>
      <p:grpSpPr>
        <a:xfrm>
          <a:off x="0" y="0"/>
          <a:ext cx="0" cy="0"/>
          <a:chOff x="0" y="0"/>
          <a:chExt cx="0" cy="0"/>
        </a:xfrm>
      </p:grpSpPr>
      <p:sp>
        <p:nvSpPr>
          <p:cNvPr id="1399" name="Google Shape;1399;p27"/>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00" name="Google Shape;1400;p27"/>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1401" name="Google Shape;1401;p27"/>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402" name="Google Shape;1402;p2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403" name="Google Shape;1403;p27"/>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404" name="Google Shape;1404;p27"/>
          <p:cNvGrpSpPr/>
          <p:nvPr/>
        </p:nvGrpSpPr>
        <p:grpSpPr>
          <a:xfrm flipH="1">
            <a:off x="499400" y="959675"/>
            <a:ext cx="581800" cy="582350"/>
            <a:chOff x="8064275" y="887850"/>
            <a:chExt cx="581800" cy="582350"/>
          </a:xfrm>
        </p:grpSpPr>
        <p:sp>
          <p:nvSpPr>
            <p:cNvPr id="1405" name="Google Shape;1405;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1" name="Google Shape;1411;p27"/>
          <p:cNvGrpSpPr/>
          <p:nvPr/>
        </p:nvGrpSpPr>
        <p:grpSpPr>
          <a:xfrm flipH="1">
            <a:off x="1500400" y="388100"/>
            <a:ext cx="292025" cy="292575"/>
            <a:chOff x="7353050" y="316275"/>
            <a:chExt cx="292025" cy="292575"/>
          </a:xfrm>
        </p:grpSpPr>
        <p:sp>
          <p:nvSpPr>
            <p:cNvPr id="1412" name="Google Shape;1412;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6" name="Google Shape;1416;p2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22" name="Google Shape;1422;p27"/>
          <p:cNvGrpSpPr/>
          <p:nvPr/>
        </p:nvGrpSpPr>
        <p:grpSpPr>
          <a:xfrm flipH="1">
            <a:off x="3527112" y="361100"/>
            <a:ext cx="175013" cy="27000"/>
            <a:chOff x="5662375" y="212375"/>
            <a:chExt cx="175013" cy="27000"/>
          </a:xfrm>
        </p:grpSpPr>
        <p:sp>
          <p:nvSpPr>
            <p:cNvPr id="1423" name="Google Shape;1423;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6" name="Google Shape;1426;p27"/>
          <p:cNvGrpSpPr/>
          <p:nvPr/>
        </p:nvGrpSpPr>
        <p:grpSpPr>
          <a:xfrm flipH="1">
            <a:off x="480412" y="242700"/>
            <a:ext cx="175013" cy="27000"/>
            <a:chOff x="5662375" y="212375"/>
            <a:chExt cx="175013" cy="27000"/>
          </a:xfrm>
        </p:grpSpPr>
        <p:sp>
          <p:nvSpPr>
            <p:cNvPr id="1427" name="Google Shape;1427;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0" name="Google Shape;1430;p27"/>
          <p:cNvGrpSpPr/>
          <p:nvPr/>
        </p:nvGrpSpPr>
        <p:grpSpPr>
          <a:xfrm flipH="1">
            <a:off x="901712" y="1653625"/>
            <a:ext cx="175013" cy="27000"/>
            <a:chOff x="5662375" y="212375"/>
            <a:chExt cx="175013" cy="27000"/>
          </a:xfrm>
        </p:grpSpPr>
        <p:sp>
          <p:nvSpPr>
            <p:cNvPr id="1431" name="Google Shape;1431;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34" name="Google Shape;1434;p27"/>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435" name="Google Shape;1435;p27"/>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436" name="Google Shape;1436;p27"/>
          <p:cNvGrpSpPr/>
          <p:nvPr/>
        </p:nvGrpSpPr>
        <p:grpSpPr>
          <a:xfrm rot="10800000">
            <a:off x="499400" y="3940925"/>
            <a:ext cx="581800" cy="582350"/>
            <a:chOff x="8064275" y="887850"/>
            <a:chExt cx="581800" cy="582350"/>
          </a:xfrm>
        </p:grpSpPr>
        <p:sp>
          <p:nvSpPr>
            <p:cNvPr id="1437" name="Google Shape;1437;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3" name="Google Shape;1443;p27"/>
          <p:cNvGrpSpPr/>
          <p:nvPr/>
        </p:nvGrpSpPr>
        <p:grpSpPr>
          <a:xfrm rot="10800000">
            <a:off x="1819575" y="4586750"/>
            <a:ext cx="292025" cy="292575"/>
            <a:chOff x="7353050" y="316275"/>
            <a:chExt cx="292025" cy="292575"/>
          </a:xfrm>
        </p:grpSpPr>
        <p:sp>
          <p:nvSpPr>
            <p:cNvPr id="1444" name="Google Shape;1444;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8" name="Google Shape;1448;p27"/>
          <p:cNvGrpSpPr/>
          <p:nvPr/>
        </p:nvGrpSpPr>
        <p:grpSpPr>
          <a:xfrm rot="10800000">
            <a:off x="212525" y="4645550"/>
            <a:ext cx="175000" cy="175000"/>
            <a:chOff x="8792300" y="321275"/>
            <a:chExt cx="175000" cy="175000"/>
          </a:xfrm>
        </p:grpSpPr>
        <p:sp>
          <p:nvSpPr>
            <p:cNvPr id="1449" name="Google Shape;1449;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3" name="Google Shape;1453;p27"/>
          <p:cNvGrpSpPr/>
          <p:nvPr/>
        </p:nvGrpSpPr>
        <p:grpSpPr>
          <a:xfrm rot="10800000">
            <a:off x="480412" y="4852325"/>
            <a:ext cx="175013" cy="27000"/>
            <a:chOff x="5662375" y="212375"/>
            <a:chExt cx="175013" cy="27000"/>
          </a:xfrm>
        </p:grpSpPr>
        <p:sp>
          <p:nvSpPr>
            <p:cNvPr id="1454" name="Google Shape;1454;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7" name="Google Shape;1457;p27"/>
          <p:cNvGrpSpPr/>
          <p:nvPr/>
        </p:nvGrpSpPr>
        <p:grpSpPr>
          <a:xfrm rot="10800000">
            <a:off x="1054112" y="3898600"/>
            <a:ext cx="175013" cy="27000"/>
            <a:chOff x="5662375" y="212375"/>
            <a:chExt cx="175013" cy="27000"/>
          </a:xfrm>
        </p:grpSpPr>
        <p:sp>
          <p:nvSpPr>
            <p:cNvPr id="1458" name="Google Shape;1458;p2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2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2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462"/>
        <p:cNvGrpSpPr/>
        <p:nvPr/>
      </p:nvGrpSpPr>
      <p:grpSpPr>
        <a:xfrm>
          <a:off x="0" y="0"/>
          <a:ext cx="0" cy="0"/>
          <a:chOff x="0" y="0"/>
          <a:chExt cx="0" cy="0"/>
        </a:xfrm>
      </p:grpSpPr>
      <p:cxnSp>
        <p:nvCxnSpPr>
          <p:cNvPr id="1463" name="Google Shape;1463;p29"/>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1464" name="Google Shape;1464;p29"/>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1465" name="Google Shape;1465;p29"/>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1466" name="Google Shape;1466;p29"/>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1467" name="Google Shape;1467;p29"/>
          <p:cNvGrpSpPr/>
          <p:nvPr/>
        </p:nvGrpSpPr>
        <p:grpSpPr>
          <a:xfrm rot="5400000" flipH="1">
            <a:off x="7407333" y="1284925"/>
            <a:ext cx="581800" cy="582350"/>
            <a:chOff x="8064275" y="887850"/>
            <a:chExt cx="581800" cy="582350"/>
          </a:xfrm>
        </p:grpSpPr>
        <p:sp>
          <p:nvSpPr>
            <p:cNvPr id="1468" name="Google Shape;1468;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4" name="Google Shape;1474;p29"/>
          <p:cNvGrpSpPr/>
          <p:nvPr/>
        </p:nvGrpSpPr>
        <p:grpSpPr>
          <a:xfrm rot="5400000" flipH="1">
            <a:off x="7869720" y="2754200"/>
            <a:ext cx="292025" cy="292575"/>
            <a:chOff x="7353050" y="316275"/>
            <a:chExt cx="292025" cy="292575"/>
          </a:xfrm>
        </p:grpSpPr>
        <p:sp>
          <p:nvSpPr>
            <p:cNvPr id="1475" name="Google Shape;1475;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9" name="Google Shape;1479;p29"/>
          <p:cNvGrpSpPr/>
          <p:nvPr/>
        </p:nvGrpSpPr>
        <p:grpSpPr>
          <a:xfrm rot="5400000" flipH="1">
            <a:off x="8012458" y="178175"/>
            <a:ext cx="175000" cy="175000"/>
            <a:chOff x="8792300" y="321275"/>
            <a:chExt cx="175000" cy="175000"/>
          </a:xfrm>
        </p:grpSpPr>
        <p:sp>
          <p:nvSpPr>
            <p:cNvPr id="1480" name="Google Shape;1480;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4" name="Google Shape;1484;p29"/>
          <p:cNvGrpSpPr/>
          <p:nvPr/>
        </p:nvGrpSpPr>
        <p:grpSpPr>
          <a:xfrm rot="5400000">
            <a:off x="7551683" y="3879926"/>
            <a:ext cx="293111" cy="293388"/>
            <a:chOff x="3164039" y="430875"/>
            <a:chExt cx="293111" cy="293388"/>
          </a:xfrm>
        </p:grpSpPr>
        <p:sp>
          <p:nvSpPr>
            <p:cNvPr id="1485" name="Google Shape;1485;p2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2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2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2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2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2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1" name="Google Shape;1491;p29"/>
          <p:cNvGrpSpPr/>
          <p:nvPr/>
        </p:nvGrpSpPr>
        <p:grpSpPr>
          <a:xfrm rot="5400000" flipH="1">
            <a:off x="8259052" y="323144"/>
            <a:ext cx="175013" cy="27000"/>
            <a:chOff x="5662375" y="212375"/>
            <a:chExt cx="175013" cy="27000"/>
          </a:xfrm>
        </p:grpSpPr>
        <p:sp>
          <p:nvSpPr>
            <p:cNvPr id="1492" name="Google Shape;1492;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95" name="Google Shape;1495;p29"/>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1496" name="Google Shape;1496;p29"/>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1497" name="Google Shape;1497;p29"/>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1498" name="Google Shape;1498;p29"/>
          <p:cNvGrpSpPr/>
          <p:nvPr/>
        </p:nvGrpSpPr>
        <p:grpSpPr>
          <a:xfrm rot="5400000">
            <a:off x="621475" y="4062025"/>
            <a:ext cx="581800" cy="582350"/>
            <a:chOff x="8064275" y="887850"/>
            <a:chExt cx="581800" cy="582350"/>
          </a:xfrm>
        </p:grpSpPr>
        <p:sp>
          <p:nvSpPr>
            <p:cNvPr id="1499" name="Google Shape;1499;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5" name="Google Shape;1505;p29"/>
          <p:cNvGrpSpPr/>
          <p:nvPr/>
        </p:nvGrpSpPr>
        <p:grpSpPr>
          <a:xfrm rot="5400000">
            <a:off x="1482825" y="3350800"/>
            <a:ext cx="292025" cy="292575"/>
            <a:chOff x="7353050" y="316275"/>
            <a:chExt cx="292025" cy="292575"/>
          </a:xfrm>
        </p:grpSpPr>
        <p:sp>
          <p:nvSpPr>
            <p:cNvPr id="1506" name="Google Shape;1506;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0" name="Google Shape;1510;p29"/>
          <p:cNvGrpSpPr/>
          <p:nvPr/>
        </p:nvGrpSpPr>
        <p:grpSpPr>
          <a:xfrm rot="5400000">
            <a:off x="1595125" y="4790325"/>
            <a:ext cx="175000" cy="175000"/>
            <a:chOff x="8792300" y="321275"/>
            <a:chExt cx="175000" cy="175000"/>
          </a:xfrm>
        </p:grpSpPr>
        <p:sp>
          <p:nvSpPr>
            <p:cNvPr id="1511" name="Google Shape;1511;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5" name="Google Shape;1515;p2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2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2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2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2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2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21" name="Google Shape;1521;p29"/>
          <p:cNvGrpSpPr/>
          <p:nvPr/>
        </p:nvGrpSpPr>
        <p:grpSpPr>
          <a:xfrm rot="5400000">
            <a:off x="1701119" y="1515381"/>
            <a:ext cx="175013" cy="27000"/>
            <a:chOff x="5662375" y="212375"/>
            <a:chExt cx="175013" cy="27000"/>
          </a:xfrm>
        </p:grpSpPr>
        <p:sp>
          <p:nvSpPr>
            <p:cNvPr id="1522" name="Google Shape;1522;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5" name="Google Shape;1525;p29"/>
          <p:cNvGrpSpPr/>
          <p:nvPr/>
        </p:nvGrpSpPr>
        <p:grpSpPr>
          <a:xfrm rot="5400000">
            <a:off x="1819519" y="4562081"/>
            <a:ext cx="175013" cy="27000"/>
            <a:chOff x="5662375" y="212375"/>
            <a:chExt cx="175013" cy="27000"/>
          </a:xfrm>
        </p:grpSpPr>
        <p:sp>
          <p:nvSpPr>
            <p:cNvPr id="1526" name="Google Shape;1526;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9" name="Google Shape;1529;p29"/>
          <p:cNvGrpSpPr/>
          <p:nvPr/>
        </p:nvGrpSpPr>
        <p:grpSpPr>
          <a:xfrm rot="5400000">
            <a:off x="408594" y="4140781"/>
            <a:ext cx="175013" cy="27000"/>
            <a:chOff x="5662375" y="212375"/>
            <a:chExt cx="175013" cy="27000"/>
          </a:xfrm>
        </p:grpSpPr>
        <p:sp>
          <p:nvSpPr>
            <p:cNvPr id="1530" name="Google Shape;1530;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533"/>
        <p:cNvGrpSpPr/>
        <p:nvPr/>
      </p:nvGrpSpPr>
      <p:grpSpPr>
        <a:xfrm>
          <a:off x="0" y="0"/>
          <a:ext cx="0" cy="0"/>
          <a:chOff x="0" y="0"/>
          <a:chExt cx="0" cy="0"/>
        </a:xfrm>
      </p:grpSpPr>
      <p:grpSp>
        <p:nvGrpSpPr>
          <p:cNvPr id="1534" name="Google Shape;1534;p30"/>
          <p:cNvGrpSpPr/>
          <p:nvPr/>
        </p:nvGrpSpPr>
        <p:grpSpPr>
          <a:xfrm>
            <a:off x="261711" y="-1158"/>
            <a:ext cx="8550327" cy="3981600"/>
            <a:chOff x="261711" y="-1158"/>
            <a:chExt cx="8550327" cy="3981600"/>
          </a:xfrm>
        </p:grpSpPr>
        <p:cxnSp>
          <p:nvCxnSpPr>
            <p:cNvPr id="1535" name="Google Shape;1535;p30"/>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1536" name="Google Shape;1536;p30"/>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1537" name="Google Shape;1537;p30"/>
            <p:cNvGrpSpPr/>
            <p:nvPr/>
          </p:nvGrpSpPr>
          <p:grpSpPr>
            <a:xfrm rot="10800000">
              <a:off x="343275" y="3300779"/>
              <a:ext cx="344736" cy="345385"/>
              <a:chOff x="7353050" y="316275"/>
              <a:chExt cx="292025" cy="292575"/>
            </a:xfrm>
          </p:grpSpPr>
          <p:sp>
            <p:nvSpPr>
              <p:cNvPr id="1538" name="Google Shape;1538;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2" name="Google Shape;1542;p30"/>
            <p:cNvGrpSpPr/>
            <p:nvPr/>
          </p:nvGrpSpPr>
          <p:grpSpPr>
            <a:xfrm rot="10800000">
              <a:off x="8520013" y="714742"/>
              <a:ext cx="292025" cy="292575"/>
              <a:chOff x="7353050" y="316275"/>
              <a:chExt cx="292025" cy="292575"/>
            </a:xfrm>
          </p:grpSpPr>
          <p:sp>
            <p:nvSpPr>
              <p:cNvPr id="1543" name="Google Shape;154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7" name="Google Shape;1547;p30"/>
            <p:cNvGrpSpPr/>
            <p:nvPr/>
          </p:nvGrpSpPr>
          <p:grpSpPr>
            <a:xfrm rot="10800000">
              <a:off x="261711" y="465077"/>
              <a:ext cx="507562" cy="507984"/>
              <a:chOff x="8064275" y="887850"/>
              <a:chExt cx="581800" cy="582350"/>
            </a:xfrm>
          </p:grpSpPr>
          <p:sp>
            <p:nvSpPr>
              <p:cNvPr id="1548" name="Google Shape;1548;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7"/>
        <p:cNvGrpSpPr/>
        <p:nvPr/>
      </p:nvGrpSpPr>
      <p:grpSpPr>
        <a:xfrm>
          <a:off x="0" y="0"/>
          <a:ext cx="0" cy="0"/>
          <a:chOff x="0" y="0"/>
          <a:chExt cx="0" cy="0"/>
        </a:xfrm>
      </p:grpSpPr>
      <p:sp>
        <p:nvSpPr>
          <p:cNvPr id="88" name="Google Shape;88;p4"/>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89" name="Google Shape;89;p4"/>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0" name="Google Shape;90;p4"/>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1" name="Google Shape;91;p4"/>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2" name="Google Shape;92;p4"/>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3" name="Google Shape;93;p4"/>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4" name="Google Shape;94;p4"/>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5" name="Google Shape;95;p4"/>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96" name="Google Shape;96;p4"/>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97" name="Google Shape;97;p4"/>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98" name="Google Shape;98;p4"/>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99" name="Google Shape;99;p4"/>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00" name="Google Shape;100;p4"/>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554"/>
        <p:cNvGrpSpPr/>
        <p:nvPr/>
      </p:nvGrpSpPr>
      <p:grpSpPr>
        <a:xfrm>
          <a:off x="0" y="0"/>
          <a:ext cx="0" cy="0"/>
          <a:chOff x="0" y="0"/>
          <a:chExt cx="0" cy="0"/>
        </a:xfrm>
      </p:grpSpPr>
      <p:grpSp>
        <p:nvGrpSpPr>
          <p:cNvPr id="1555" name="Google Shape;1555;p31"/>
          <p:cNvGrpSpPr/>
          <p:nvPr/>
        </p:nvGrpSpPr>
        <p:grpSpPr>
          <a:xfrm>
            <a:off x="432850" y="0"/>
            <a:ext cx="8278300" cy="5165700"/>
            <a:chOff x="432850" y="0"/>
            <a:chExt cx="8278300" cy="5165700"/>
          </a:xfrm>
        </p:grpSpPr>
        <p:cxnSp>
          <p:nvCxnSpPr>
            <p:cNvPr id="1556" name="Google Shape;1556;p31"/>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1557" name="Google Shape;1557;p31"/>
            <p:cNvGrpSpPr/>
            <p:nvPr/>
          </p:nvGrpSpPr>
          <p:grpSpPr>
            <a:xfrm>
              <a:off x="8129350" y="4292175"/>
              <a:ext cx="581800" cy="582350"/>
              <a:chOff x="8064275" y="887850"/>
              <a:chExt cx="581800" cy="582350"/>
            </a:xfrm>
          </p:grpSpPr>
          <p:sp>
            <p:nvSpPr>
              <p:cNvPr id="1558" name="Google Shape;155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4" name="Google Shape;1564;p31"/>
            <p:cNvGrpSpPr/>
            <p:nvPr/>
          </p:nvGrpSpPr>
          <p:grpSpPr>
            <a:xfrm>
              <a:off x="8274238" y="3720600"/>
              <a:ext cx="292025" cy="292575"/>
              <a:chOff x="7353050" y="316275"/>
              <a:chExt cx="292025" cy="292575"/>
            </a:xfrm>
          </p:grpSpPr>
          <p:sp>
            <p:nvSpPr>
              <p:cNvPr id="1565" name="Google Shape;156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9" name="Google Shape;1569;p31"/>
            <p:cNvGrpSpPr/>
            <p:nvPr/>
          </p:nvGrpSpPr>
          <p:grpSpPr>
            <a:xfrm>
              <a:off x="8332763" y="3212475"/>
              <a:ext cx="175000" cy="175000"/>
              <a:chOff x="8792300" y="321275"/>
              <a:chExt cx="175000" cy="175000"/>
            </a:xfrm>
          </p:grpSpPr>
          <p:sp>
            <p:nvSpPr>
              <p:cNvPr id="1570" name="Google Shape;157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574" name="Google Shape;1574;p31"/>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1575" name="Google Shape;1575;p31"/>
            <p:cNvGrpSpPr/>
            <p:nvPr/>
          </p:nvGrpSpPr>
          <p:grpSpPr>
            <a:xfrm rot="10800000">
              <a:off x="432850" y="291788"/>
              <a:ext cx="581800" cy="582350"/>
              <a:chOff x="8064275" y="887850"/>
              <a:chExt cx="581800" cy="582350"/>
            </a:xfrm>
          </p:grpSpPr>
          <p:sp>
            <p:nvSpPr>
              <p:cNvPr id="1576" name="Google Shape;1576;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2" name="Google Shape;1582;p31"/>
            <p:cNvGrpSpPr/>
            <p:nvPr/>
          </p:nvGrpSpPr>
          <p:grpSpPr>
            <a:xfrm rot="10800000">
              <a:off x="577738" y="1153138"/>
              <a:ext cx="292025" cy="292575"/>
              <a:chOff x="7353050" y="316275"/>
              <a:chExt cx="292025" cy="292575"/>
            </a:xfrm>
          </p:grpSpPr>
          <p:sp>
            <p:nvSpPr>
              <p:cNvPr id="1583" name="Google Shape;1583;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7" name="Google Shape;1587;p31"/>
            <p:cNvGrpSpPr/>
            <p:nvPr/>
          </p:nvGrpSpPr>
          <p:grpSpPr>
            <a:xfrm rot="10800000">
              <a:off x="636238" y="1778838"/>
              <a:ext cx="175000" cy="175000"/>
              <a:chOff x="8792300" y="321275"/>
              <a:chExt cx="175000" cy="175000"/>
            </a:xfrm>
          </p:grpSpPr>
          <p:sp>
            <p:nvSpPr>
              <p:cNvPr id="1588" name="Google Shape;1588;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2" name="Google Shape;1592;p31"/>
            <p:cNvGrpSpPr/>
            <p:nvPr/>
          </p:nvGrpSpPr>
          <p:grpSpPr>
            <a:xfrm>
              <a:off x="432850" y="2003163"/>
              <a:ext cx="175013" cy="27000"/>
              <a:chOff x="5662375" y="212375"/>
              <a:chExt cx="175013" cy="27000"/>
            </a:xfrm>
          </p:grpSpPr>
          <p:sp>
            <p:nvSpPr>
              <p:cNvPr id="1593" name="Google Shape;1593;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6" name="Google Shape;1596;p31"/>
            <p:cNvGrpSpPr/>
            <p:nvPr/>
          </p:nvGrpSpPr>
          <p:grpSpPr>
            <a:xfrm>
              <a:off x="788100" y="208488"/>
              <a:ext cx="175013" cy="27000"/>
              <a:chOff x="5662375" y="212375"/>
              <a:chExt cx="175013" cy="27000"/>
            </a:xfrm>
          </p:grpSpPr>
          <p:sp>
            <p:nvSpPr>
              <p:cNvPr id="1597" name="Google Shape;1597;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0" name="Google Shape;1600;p31"/>
            <p:cNvGrpSpPr/>
            <p:nvPr/>
          </p:nvGrpSpPr>
          <p:grpSpPr>
            <a:xfrm>
              <a:off x="8129350" y="4988725"/>
              <a:ext cx="175013" cy="27000"/>
              <a:chOff x="5662375" y="212375"/>
              <a:chExt cx="175013" cy="27000"/>
            </a:xfrm>
          </p:grpSpPr>
          <p:sp>
            <p:nvSpPr>
              <p:cNvPr id="1601" name="Google Shape;160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4" name="Google Shape;1604;p31"/>
            <p:cNvGrpSpPr/>
            <p:nvPr/>
          </p:nvGrpSpPr>
          <p:grpSpPr>
            <a:xfrm>
              <a:off x="8497550" y="3429425"/>
              <a:ext cx="175013" cy="27000"/>
              <a:chOff x="5662375" y="212375"/>
              <a:chExt cx="175013" cy="27000"/>
            </a:xfrm>
          </p:grpSpPr>
          <p:sp>
            <p:nvSpPr>
              <p:cNvPr id="1605" name="Google Shape;160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08" name="Google Shape;1608;p31"/>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1609" name="Google Shape;1609;p31"/>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1610" name="Google Shape;1610;p31"/>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31"/>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1"/>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31"/>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614"/>
        <p:cNvGrpSpPr/>
        <p:nvPr/>
      </p:nvGrpSpPr>
      <p:grpSpPr>
        <a:xfrm>
          <a:off x="0" y="0"/>
          <a:ext cx="0" cy="0"/>
          <a:chOff x="0" y="0"/>
          <a:chExt cx="0" cy="0"/>
        </a:xfrm>
      </p:grpSpPr>
      <p:grpSp>
        <p:nvGrpSpPr>
          <p:cNvPr id="1615" name="Google Shape;1615;p32"/>
          <p:cNvGrpSpPr/>
          <p:nvPr/>
        </p:nvGrpSpPr>
        <p:grpSpPr>
          <a:xfrm>
            <a:off x="-6867" y="-6625"/>
            <a:ext cx="9152342" cy="5102050"/>
            <a:chOff x="-6867" y="-6625"/>
            <a:chExt cx="9152342" cy="5102050"/>
          </a:xfrm>
        </p:grpSpPr>
        <p:cxnSp>
          <p:nvCxnSpPr>
            <p:cNvPr id="1616" name="Google Shape;1616;p32"/>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617" name="Google Shape;1617;p32"/>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618" name="Google Shape;1618;p32"/>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619" name="Google Shape;1619;p32"/>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620" name="Google Shape;1620;p32"/>
            <p:cNvGrpSpPr/>
            <p:nvPr/>
          </p:nvGrpSpPr>
          <p:grpSpPr>
            <a:xfrm flipH="1">
              <a:off x="1278333" y="4513075"/>
              <a:ext cx="581800" cy="582350"/>
              <a:chOff x="8064275" y="887850"/>
              <a:chExt cx="581800" cy="582350"/>
            </a:xfrm>
          </p:grpSpPr>
          <p:sp>
            <p:nvSpPr>
              <p:cNvPr id="1621" name="Google Shape;1621;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7" name="Google Shape;1627;p32"/>
            <p:cNvGrpSpPr/>
            <p:nvPr/>
          </p:nvGrpSpPr>
          <p:grpSpPr>
            <a:xfrm flipH="1">
              <a:off x="2747608" y="4340463"/>
              <a:ext cx="292025" cy="292575"/>
              <a:chOff x="7353050" y="316275"/>
              <a:chExt cx="292025" cy="292575"/>
            </a:xfrm>
          </p:grpSpPr>
          <p:sp>
            <p:nvSpPr>
              <p:cNvPr id="1628" name="Google Shape;1628;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2" name="Google Shape;1632;p32"/>
            <p:cNvGrpSpPr/>
            <p:nvPr/>
          </p:nvGrpSpPr>
          <p:grpSpPr>
            <a:xfrm flipH="1">
              <a:off x="171308" y="4315025"/>
              <a:ext cx="175000" cy="175000"/>
              <a:chOff x="8792300" y="321275"/>
              <a:chExt cx="175000" cy="175000"/>
            </a:xfrm>
          </p:grpSpPr>
          <p:sp>
            <p:nvSpPr>
              <p:cNvPr id="1633" name="Google Shape;1633;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7" name="Google Shape;1637;p32"/>
            <p:cNvGrpSpPr/>
            <p:nvPr/>
          </p:nvGrpSpPr>
          <p:grpSpPr>
            <a:xfrm>
              <a:off x="3873197" y="4657550"/>
              <a:ext cx="293111" cy="293388"/>
              <a:chOff x="3164039" y="430875"/>
              <a:chExt cx="293111" cy="293388"/>
            </a:xfrm>
          </p:grpSpPr>
          <p:sp>
            <p:nvSpPr>
              <p:cNvPr id="1638" name="Google Shape;1638;p3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3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3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3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3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4" name="Google Shape;1644;p32"/>
            <p:cNvGrpSpPr/>
            <p:nvPr/>
          </p:nvGrpSpPr>
          <p:grpSpPr>
            <a:xfrm flipH="1">
              <a:off x="242270" y="4142425"/>
              <a:ext cx="175013" cy="27000"/>
              <a:chOff x="5662375" y="212375"/>
              <a:chExt cx="175013" cy="27000"/>
            </a:xfrm>
          </p:grpSpPr>
          <p:sp>
            <p:nvSpPr>
              <p:cNvPr id="1645" name="Google Shape;1645;p32"/>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32"/>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3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48" name="Google Shape;1648;p32"/>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1649" name="Google Shape;1649;p32"/>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650" name="Google Shape;1650;p32"/>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651" name="Google Shape;1651;p32"/>
            <p:cNvGrpSpPr/>
            <p:nvPr/>
          </p:nvGrpSpPr>
          <p:grpSpPr>
            <a:xfrm>
              <a:off x="8064275" y="1040250"/>
              <a:ext cx="581800" cy="582350"/>
              <a:chOff x="8064275" y="887850"/>
              <a:chExt cx="581800" cy="582350"/>
            </a:xfrm>
          </p:grpSpPr>
          <p:sp>
            <p:nvSpPr>
              <p:cNvPr id="1652" name="Google Shape;1652;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8" name="Google Shape;1658;p32"/>
            <p:cNvGrpSpPr/>
            <p:nvPr/>
          </p:nvGrpSpPr>
          <p:grpSpPr>
            <a:xfrm>
              <a:off x="7353050" y="316275"/>
              <a:ext cx="292025" cy="292575"/>
              <a:chOff x="7353050" y="316275"/>
              <a:chExt cx="292025" cy="292575"/>
            </a:xfrm>
          </p:grpSpPr>
          <p:sp>
            <p:nvSpPr>
              <p:cNvPr id="1659" name="Google Shape;1659;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3" name="Google Shape;1663;p32"/>
            <p:cNvGrpSpPr/>
            <p:nvPr/>
          </p:nvGrpSpPr>
          <p:grpSpPr>
            <a:xfrm>
              <a:off x="8792300" y="321275"/>
              <a:ext cx="175000" cy="175000"/>
              <a:chOff x="8792300" y="321275"/>
              <a:chExt cx="175000" cy="175000"/>
            </a:xfrm>
          </p:grpSpPr>
          <p:sp>
            <p:nvSpPr>
              <p:cNvPr id="1664" name="Google Shape;1664;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8" name="Google Shape;1668;p32"/>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32"/>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32"/>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32"/>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32"/>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32"/>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74" name="Google Shape;1674;p32"/>
            <p:cNvGrpSpPr/>
            <p:nvPr/>
          </p:nvGrpSpPr>
          <p:grpSpPr>
            <a:xfrm>
              <a:off x="8490050" y="170875"/>
              <a:ext cx="175013" cy="27000"/>
              <a:chOff x="5662375" y="212375"/>
              <a:chExt cx="175013" cy="27000"/>
            </a:xfrm>
          </p:grpSpPr>
          <p:sp>
            <p:nvSpPr>
              <p:cNvPr id="1675" name="Google Shape;1675;p3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3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2"/>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8" name="Google Shape;1678;p32"/>
            <p:cNvGrpSpPr/>
            <p:nvPr/>
          </p:nvGrpSpPr>
          <p:grpSpPr>
            <a:xfrm>
              <a:off x="8678350" y="1658000"/>
              <a:ext cx="175013" cy="27000"/>
              <a:chOff x="5662375" y="212375"/>
              <a:chExt cx="175013" cy="27000"/>
            </a:xfrm>
          </p:grpSpPr>
          <p:sp>
            <p:nvSpPr>
              <p:cNvPr id="1679" name="Google Shape;1679;p3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3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3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grpSp>
        <p:nvGrpSpPr>
          <p:cNvPr id="102" name="Google Shape;102;p5"/>
          <p:cNvGrpSpPr/>
          <p:nvPr/>
        </p:nvGrpSpPr>
        <p:grpSpPr>
          <a:xfrm>
            <a:off x="2132649" y="713253"/>
            <a:ext cx="4878702" cy="3717004"/>
            <a:chOff x="399425" y="238125"/>
            <a:chExt cx="6810025" cy="5187000"/>
          </a:xfrm>
        </p:grpSpPr>
        <p:sp>
          <p:nvSpPr>
            <p:cNvPr id="103" name="Google Shape;103;p5"/>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5"/>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6" name="Google Shape;106;p5"/>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107" name="Google Shape;107;p5"/>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108" name="Google Shape;108;p5"/>
          <p:cNvGrpSpPr/>
          <p:nvPr/>
        </p:nvGrpSpPr>
        <p:grpSpPr>
          <a:xfrm>
            <a:off x="432850" y="0"/>
            <a:ext cx="8278300" cy="5165700"/>
            <a:chOff x="432850" y="0"/>
            <a:chExt cx="8278300" cy="5165700"/>
          </a:xfrm>
        </p:grpSpPr>
        <p:cxnSp>
          <p:nvCxnSpPr>
            <p:cNvPr id="109" name="Google Shape;109;p5"/>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10" name="Google Shape;110;p5"/>
            <p:cNvGrpSpPr/>
            <p:nvPr/>
          </p:nvGrpSpPr>
          <p:grpSpPr>
            <a:xfrm>
              <a:off x="8129350" y="4292175"/>
              <a:ext cx="581800" cy="582350"/>
              <a:chOff x="8064275" y="887850"/>
              <a:chExt cx="581800" cy="582350"/>
            </a:xfrm>
          </p:grpSpPr>
          <p:sp>
            <p:nvSpPr>
              <p:cNvPr id="111" name="Google Shape;111;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5"/>
            <p:cNvGrpSpPr/>
            <p:nvPr/>
          </p:nvGrpSpPr>
          <p:grpSpPr>
            <a:xfrm>
              <a:off x="8274238" y="3720600"/>
              <a:ext cx="292025" cy="292575"/>
              <a:chOff x="7353050" y="316275"/>
              <a:chExt cx="292025" cy="292575"/>
            </a:xfrm>
          </p:grpSpPr>
          <p:sp>
            <p:nvSpPr>
              <p:cNvPr id="118" name="Google Shape;118;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5"/>
            <p:cNvGrpSpPr/>
            <p:nvPr/>
          </p:nvGrpSpPr>
          <p:grpSpPr>
            <a:xfrm>
              <a:off x="8332763" y="3212475"/>
              <a:ext cx="175000" cy="175000"/>
              <a:chOff x="8792300" y="321275"/>
              <a:chExt cx="175000" cy="175000"/>
            </a:xfrm>
          </p:grpSpPr>
          <p:sp>
            <p:nvSpPr>
              <p:cNvPr id="123" name="Google Shape;123;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7" name="Google Shape;127;p5"/>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28" name="Google Shape;128;p5"/>
            <p:cNvGrpSpPr/>
            <p:nvPr/>
          </p:nvGrpSpPr>
          <p:grpSpPr>
            <a:xfrm rot="10800000">
              <a:off x="432850" y="291788"/>
              <a:ext cx="581800" cy="582350"/>
              <a:chOff x="8064275" y="887850"/>
              <a:chExt cx="581800" cy="582350"/>
            </a:xfrm>
          </p:grpSpPr>
          <p:sp>
            <p:nvSpPr>
              <p:cNvPr id="129" name="Google Shape;129;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 name="Google Shape;135;p5"/>
            <p:cNvGrpSpPr/>
            <p:nvPr/>
          </p:nvGrpSpPr>
          <p:grpSpPr>
            <a:xfrm rot="10800000">
              <a:off x="577738" y="1153138"/>
              <a:ext cx="292025" cy="292575"/>
              <a:chOff x="7353050" y="316275"/>
              <a:chExt cx="292025" cy="292575"/>
            </a:xfrm>
          </p:grpSpPr>
          <p:sp>
            <p:nvSpPr>
              <p:cNvPr id="136" name="Google Shape;136;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5"/>
            <p:cNvGrpSpPr/>
            <p:nvPr/>
          </p:nvGrpSpPr>
          <p:grpSpPr>
            <a:xfrm rot="10800000">
              <a:off x="636238" y="1778838"/>
              <a:ext cx="175000" cy="175000"/>
              <a:chOff x="8792300" y="321275"/>
              <a:chExt cx="175000" cy="175000"/>
            </a:xfrm>
          </p:grpSpPr>
          <p:sp>
            <p:nvSpPr>
              <p:cNvPr id="141" name="Google Shape;141;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5"/>
            <p:cNvGrpSpPr/>
            <p:nvPr/>
          </p:nvGrpSpPr>
          <p:grpSpPr>
            <a:xfrm>
              <a:off x="432850" y="2003163"/>
              <a:ext cx="175013" cy="27000"/>
              <a:chOff x="5662375" y="212375"/>
              <a:chExt cx="175013" cy="27000"/>
            </a:xfrm>
          </p:grpSpPr>
          <p:sp>
            <p:nvSpPr>
              <p:cNvPr id="146" name="Google Shape;146;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5"/>
            <p:cNvGrpSpPr/>
            <p:nvPr/>
          </p:nvGrpSpPr>
          <p:grpSpPr>
            <a:xfrm>
              <a:off x="788100" y="208488"/>
              <a:ext cx="175013" cy="27000"/>
              <a:chOff x="5662375" y="212375"/>
              <a:chExt cx="175013" cy="27000"/>
            </a:xfrm>
          </p:grpSpPr>
          <p:sp>
            <p:nvSpPr>
              <p:cNvPr id="150" name="Google Shape;150;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5"/>
            <p:cNvGrpSpPr/>
            <p:nvPr/>
          </p:nvGrpSpPr>
          <p:grpSpPr>
            <a:xfrm>
              <a:off x="8129350" y="4988725"/>
              <a:ext cx="175013" cy="27000"/>
              <a:chOff x="5662375" y="212375"/>
              <a:chExt cx="175013" cy="27000"/>
            </a:xfrm>
          </p:grpSpPr>
          <p:sp>
            <p:nvSpPr>
              <p:cNvPr id="154" name="Google Shape;154;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5"/>
            <p:cNvGrpSpPr/>
            <p:nvPr/>
          </p:nvGrpSpPr>
          <p:grpSpPr>
            <a:xfrm>
              <a:off x="8497550" y="3429425"/>
              <a:ext cx="175013" cy="27000"/>
              <a:chOff x="5662375" y="212375"/>
              <a:chExt cx="175013" cy="27000"/>
            </a:xfrm>
          </p:grpSpPr>
          <p:sp>
            <p:nvSpPr>
              <p:cNvPr id="158" name="Google Shape;158;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61" name="Google Shape;161;p5"/>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62" name="Google Shape;162;p5"/>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63" name="Google Shape;163;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7"/>
        <p:cNvGrpSpPr/>
        <p:nvPr/>
      </p:nvGrpSpPr>
      <p:grpSpPr>
        <a:xfrm>
          <a:off x="0" y="0"/>
          <a:ext cx="0" cy="0"/>
          <a:chOff x="0" y="0"/>
          <a:chExt cx="0" cy="0"/>
        </a:xfrm>
      </p:grpSpPr>
      <p:sp>
        <p:nvSpPr>
          <p:cNvPr id="168" name="Google Shape;168;p6"/>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169" name="Google Shape;169;p6"/>
          <p:cNvGrpSpPr/>
          <p:nvPr/>
        </p:nvGrpSpPr>
        <p:grpSpPr>
          <a:xfrm>
            <a:off x="4484494" y="4433000"/>
            <a:ext cx="175013" cy="27000"/>
            <a:chOff x="5662375" y="212375"/>
            <a:chExt cx="175013" cy="27000"/>
          </a:xfrm>
        </p:grpSpPr>
        <p:sp>
          <p:nvSpPr>
            <p:cNvPr id="170" name="Google Shape;17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6"/>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74" name="Google Shape;174;p6"/>
          <p:cNvGrpSpPr/>
          <p:nvPr/>
        </p:nvGrpSpPr>
        <p:grpSpPr>
          <a:xfrm>
            <a:off x="432850" y="0"/>
            <a:ext cx="8278300" cy="5165700"/>
            <a:chOff x="432850" y="0"/>
            <a:chExt cx="8278300" cy="5165700"/>
          </a:xfrm>
        </p:grpSpPr>
        <p:cxnSp>
          <p:nvCxnSpPr>
            <p:cNvPr id="175" name="Google Shape;175;p6"/>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76" name="Google Shape;176;p6"/>
            <p:cNvGrpSpPr/>
            <p:nvPr/>
          </p:nvGrpSpPr>
          <p:grpSpPr>
            <a:xfrm>
              <a:off x="8129350" y="4292175"/>
              <a:ext cx="581800" cy="582350"/>
              <a:chOff x="8064275" y="887850"/>
              <a:chExt cx="581800" cy="582350"/>
            </a:xfrm>
          </p:grpSpPr>
          <p:sp>
            <p:nvSpPr>
              <p:cNvPr id="177" name="Google Shape;17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 name="Google Shape;183;p6"/>
            <p:cNvGrpSpPr/>
            <p:nvPr/>
          </p:nvGrpSpPr>
          <p:grpSpPr>
            <a:xfrm>
              <a:off x="8274238" y="3720600"/>
              <a:ext cx="292025" cy="292575"/>
              <a:chOff x="7353050" y="316275"/>
              <a:chExt cx="292025" cy="292575"/>
            </a:xfrm>
          </p:grpSpPr>
          <p:sp>
            <p:nvSpPr>
              <p:cNvPr id="184" name="Google Shape;18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6"/>
            <p:cNvGrpSpPr/>
            <p:nvPr/>
          </p:nvGrpSpPr>
          <p:grpSpPr>
            <a:xfrm>
              <a:off x="8332763" y="3212475"/>
              <a:ext cx="175000" cy="175000"/>
              <a:chOff x="8792300" y="321275"/>
              <a:chExt cx="175000" cy="175000"/>
            </a:xfrm>
          </p:grpSpPr>
          <p:sp>
            <p:nvSpPr>
              <p:cNvPr id="189" name="Google Shape;18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93" name="Google Shape;193;p6"/>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94" name="Google Shape;194;p6"/>
            <p:cNvGrpSpPr/>
            <p:nvPr/>
          </p:nvGrpSpPr>
          <p:grpSpPr>
            <a:xfrm rot="10800000">
              <a:off x="432850" y="291788"/>
              <a:ext cx="581800" cy="582350"/>
              <a:chOff x="8064275" y="887850"/>
              <a:chExt cx="581800" cy="582350"/>
            </a:xfrm>
          </p:grpSpPr>
          <p:sp>
            <p:nvSpPr>
              <p:cNvPr id="195" name="Google Shape;19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6"/>
            <p:cNvGrpSpPr/>
            <p:nvPr/>
          </p:nvGrpSpPr>
          <p:grpSpPr>
            <a:xfrm rot="10800000">
              <a:off x="577738" y="1153138"/>
              <a:ext cx="292025" cy="292575"/>
              <a:chOff x="7353050" y="316275"/>
              <a:chExt cx="292025" cy="292575"/>
            </a:xfrm>
          </p:grpSpPr>
          <p:sp>
            <p:nvSpPr>
              <p:cNvPr id="202" name="Google Shape;20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6"/>
            <p:cNvGrpSpPr/>
            <p:nvPr/>
          </p:nvGrpSpPr>
          <p:grpSpPr>
            <a:xfrm rot="10800000">
              <a:off x="636238" y="1778838"/>
              <a:ext cx="175000" cy="175000"/>
              <a:chOff x="8792300" y="321275"/>
              <a:chExt cx="175000" cy="175000"/>
            </a:xfrm>
          </p:grpSpPr>
          <p:sp>
            <p:nvSpPr>
              <p:cNvPr id="207" name="Google Shape;20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6"/>
            <p:cNvGrpSpPr/>
            <p:nvPr/>
          </p:nvGrpSpPr>
          <p:grpSpPr>
            <a:xfrm>
              <a:off x="432850" y="2003163"/>
              <a:ext cx="175013" cy="27000"/>
              <a:chOff x="5662375" y="212375"/>
              <a:chExt cx="175013" cy="27000"/>
            </a:xfrm>
          </p:grpSpPr>
          <p:sp>
            <p:nvSpPr>
              <p:cNvPr id="212" name="Google Shape;21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6"/>
            <p:cNvGrpSpPr/>
            <p:nvPr/>
          </p:nvGrpSpPr>
          <p:grpSpPr>
            <a:xfrm>
              <a:off x="788100" y="208488"/>
              <a:ext cx="175013" cy="27000"/>
              <a:chOff x="5662375" y="212375"/>
              <a:chExt cx="175013" cy="27000"/>
            </a:xfrm>
          </p:grpSpPr>
          <p:sp>
            <p:nvSpPr>
              <p:cNvPr id="216" name="Google Shape;21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6"/>
            <p:cNvGrpSpPr/>
            <p:nvPr/>
          </p:nvGrpSpPr>
          <p:grpSpPr>
            <a:xfrm>
              <a:off x="8129350" y="4988725"/>
              <a:ext cx="175013" cy="27000"/>
              <a:chOff x="5662375" y="212375"/>
              <a:chExt cx="175013" cy="27000"/>
            </a:xfrm>
          </p:grpSpPr>
          <p:sp>
            <p:nvSpPr>
              <p:cNvPr id="220" name="Google Shape;22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6"/>
            <p:cNvGrpSpPr/>
            <p:nvPr/>
          </p:nvGrpSpPr>
          <p:grpSpPr>
            <a:xfrm>
              <a:off x="8497550" y="3429425"/>
              <a:ext cx="175013" cy="27000"/>
              <a:chOff x="5662375" y="212375"/>
              <a:chExt cx="175013" cy="27000"/>
            </a:xfrm>
          </p:grpSpPr>
          <p:sp>
            <p:nvSpPr>
              <p:cNvPr id="224" name="Google Shape;22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27" name="Google Shape;227;p6"/>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228" name="Google Shape;228;p6"/>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229" name="Google Shape;22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233"/>
        <p:cNvGrpSpPr/>
        <p:nvPr/>
      </p:nvGrpSpPr>
      <p:grpSpPr>
        <a:xfrm>
          <a:off x="0" y="0"/>
          <a:ext cx="0" cy="0"/>
          <a:chOff x="0" y="0"/>
          <a:chExt cx="0" cy="0"/>
        </a:xfrm>
      </p:grpSpPr>
      <p:sp>
        <p:nvSpPr>
          <p:cNvPr id="234" name="Google Shape;234;p7"/>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35" name="Google Shape;235;p7"/>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6" name="Google Shape;236;p7"/>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7" name="Google Shape;237;p7"/>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8" name="Google Shape;238;p7"/>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39" name="Google Shape;239;p7"/>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40" name="Google Shape;240;p7"/>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241" name="Google Shape;241;p7"/>
          <p:cNvGrpSpPr/>
          <p:nvPr/>
        </p:nvGrpSpPr>
        <p:grpSpPr>
          <a:xfrm>
            <a:off x="261711" y="-1158"/>
            <a:ext cx="8550327" cy="3981600"/>
            <a:chOff x="261711" y="-1158"/>
            <a:chExt cx="8550327" cy="3981600"/>
          </a:xfrm>
        </p:grpSpPr>
        <p:cxnSp>
          <p:nvCxnSpPr>
            <p:cNvPr id="242" name="Google Shape;242;p7"/>
            <p:cNvCxnSpPr/>
            <p:nvPr/>
          </p:nvCxnSpPr>
          <p:spPr>
            <a:xfrm>
              <a:off x="515925" y="-1158"/>
              <a:ext cx="0" cy="3981600"/>
            </a:xfrm>
            <a:prstGeom prst="straightConnector1">
              <a:avLst/>
            </a:prstGeom>
            <a:noFill/>
            <a:ln w="9525" cap="flat" cmpd="sng">
              <a:solidFill>
                <a:schemeClr val="dk1"/>
              </a:solidFill>
              <a:prstDash val="solid"/>
              <a:round/>
              <a:headEnd type="none" w="sm" len="sm"/>
              <a:tailEnd type="none" w="sm" len="sm"/>
            </a:ln>
          </p:spPr>
        </p:cxnSp>
        <p:cxnSp>
          <p:nvCxnSpPr>
            <p:cNvPr id="243" name="Google Shape;243;p7"/>
            <p:cNvCxnSpPr/>
            <p:nvPr/>
          </p:nvCxnSpPr>
          <p:spPr>
            <a:xfrm>
              <a:off x="8666025" y="-1158"/>
              <a:ext cx="0" cy="1902000"/>
            </a:xfrm>
            <a:prstGeom prst="straightConnector1">
              <a:avLst/>
            </a:prstGeom>
            <a:noFill/>
            <a:ln w="9525" cap="flat" cmpd="sng">
              <a:solidFill>
                <a:schemeClr val="dk1"/>
              </a:solidFill>
              <a:prstDash val="solid"/>
              <a:round/>
              <a:headEnd type="none" w="sm" len="sm"/>
              <a:tailEnd type="none" w="sm" len="sm"/>
            </a:ln>
          </p:spPr>
        </p:cxnSp>
        <p:grpSp>
          <p:nvGrpSpPr>
            <p:cNvPr id="244" name="Google Shape;244;p7"/>
            <p:cNvGrpSpPr/>
            <p:nvPr/>
          </p:nvGrpSpPr>
          <p:grpSpPr>
            <a:xfrm rot="10800000">
              <a:off x="343275" y="3300779"/>
              <a:ext cx="344736" cy="345385"/>
              <a:chOff x="7353050" y="316275"/>
              <a:chExt cx="292025" cy="292575"/>
            </a:xfrm>
          </p:grpSpPr>
          <p:sp>
            <p:nvSpPr>
              <p:cNvPr id="245" name="Google Shape;245;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7"/>
            <p:cNvGrpSpPr/>
            <p:nvPr/>
          </p:nvGrpSpPr>
          <p:grpSpPr>
            <a:xfrm rot="10800000">
              <a:off x="8520013" y="714742"/>
              <a:ext cx="292025" cy="292575"/>
              <a:chOff x="7353050" y="316275"/>
              <a:chExt cx="292025" cy="292575"/>
            </a:xfrm>
          </p:grpSpPr>
          <p:sp>
            <p:nvSpPr>
              <p:cNvPr id="250" name="Google Shape;250;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7"/>
            <p:cNvGrpSpPr/>
            <p:nvPr/>
          </p:nvGrpSpPr>
          <p:grpSpPr>
            <a:xfrm rot="10800000">
              <a:off x="261711" y="465077"/>
              <a:ext cx="507562" cy="507984"/>
              <a:chOff x="8064275" y="887850"/>
              <a:chExt cx="581800" cy="582350"/>
            </a:xfrm>
          </p:grpSpPr>
          <p:sp>
            <p:nvSpPr>
              <p:cNvPr id="255" name="Google Shape;255;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261"/>
        <p:cNvGrpSpPr/>
        <p:nvPr/>
      </p:nvGrpSpPr>
      <p:grpSpPr>
        <a:xfrm>
          <a:off x="0" y="0"/>
          <a:ext cx="0" cy="0"/>
          <a:chOff x="0" y="0"/>
          <a:chExt cx="0" cy="0"/>
        </a:xfrm>
      </p:grpSpPr>
      <p:sp>
        <p:nvSpPr>
          <p:cNvPr id="262" name="Google Shape;262;p8"/>
          <p:cNvSpPr txBox="1">
            <a:spLocks noGrp="1"/>
          </p:cNvSpPr>
          <p:nvPr>
            <p:ph type="title"/>
          </p:nvPr>
        </p:nvSpPr>
        <p:spPr>
          <a:xfrm>
            <a:off x="1568775" y="442350"/>
            <a:ext cx="6006300" cy="59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63" name="Google Shape;263;p8"/>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4" name="Google Shape;264;p8"/>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65" name="Google Shape;265;p8"/>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6" name="Google Shape;266;p8"/>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67" name="Google Shape;267;p8"/>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68" name="Google Shape;268;p8"/>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69" name="Google Shape;269;p8"/>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70" name="Google Shape;270;p8"/>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200"/>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271" name="Google Shape;271;p8"/>
          <p:cNvCxnSpPr/>
          <p:nvPr/>
        </p:nvCxnSpPr>
        <p:spPr>
          <a:xfrm rot="10800000">
            <a:off x="8109000" y="501275"/>
            <a:ext cx="737700" cy="737700"/>
          </a:xfrm>
          <a:prstGeom prst="straightConnector1">
            <a:avLst/>
          </a:prstGeom>
          <a:noFill/>
          <a:ln w="9525" cap="flat" cmpd="sng">
            <a:solidFill>
              <a:schemeClr val="dk1"/>
            </a:solidFill>
            <a:prstDash val="solid"/>
            <a:round/>
            <a:headEnd type="none" w="sm" len="sm"/>
            <a:tailEnd type="none" w="sm" len="sm"/>
          </a:ln>
        </p:spPr>
      </p:cxnSp>
      <p:cxnSp>
        <p:nvCxnSpPr>
          <p:cNvPr id="272" name="Google Shape;272;p8"/>
          <p:cNvCxnSpPr/>
          <p:nvPr/>
        </p:nvCxnSpPr>
        <p:spPr>
          <a:xfrm>
            <a:off x="582475" y="282188"/>
            <a:ext cx="1212900" cy="422700"/>
          </a:xfrm>
          <a:prstGeom prst="straightConnector1">
            <a:avLst/>
          </a:prstGeom>
          <a:noFill/>
          <a:ln w="9525" cap="flat" cmpd="sng">
            <a:solidFill>
              <a:schemeClr val="dk1"/>
            </a:solidFill>
            <a:prstDash val="solid"/>
            <a:round/>
            <a:headEnd type="none" w="sm" len="sm"/>
            <a:tailEnd type="none" w="sm" len="sm"/>
          </a:ln>
        </p:spPr>
      </p:cxnSp>
      <p:cxnSp>
        <p:nvCxnSpPr>
          <p:cNvPr id="273" name="Google Shape;273;p8"/>
          <p:cNvCxnSpPr/>
          <p:nvPr/>
        </p:nvCxnSpPr>
        <p:spPr>
          <a:xfrm rot="10800000" flipH="1">
            <a:off x="0" y="274188"/>
            <a:ext cx="582600" cy="654300"/>
          </a:xfrm>
          <a:prstGeom prst="straightConnector1">
            <a:avLst/>
          </a:prstGeom>
          <a:noFill/>
          <a:ln w="9525" cap="flat" cmpd="sng">
            <a:solidFill>
              <a:schemeClr val="dk1"/>
            </a:solidFill>
            <a:prstDash val="solid"/>
            <a:round/>
            <a:headEnd type="none" w="sm" len="sm"/>
            <a:tailEnd type="none" w="sm" len="sm"/>
          </a:ln>
        </p:spPr>
      </p:cxnSp>
      <p:grpSp>
        <p:nvGrpSpPr>
          <p:cNvPr id="274" name="Google Shape;274;p8"/>
          <p:cNvGrpSpPr/>
          <p:nvPr/>
        </p:nvGrpSpPr>
        <p:grpSpPr>
          <a:xfrm flipH="1">
            <a:off x="423750" y="125363"/>
            <a:ext cx="292025" cy="292575"/>
            <a:chOff x="7353050" y="316275"/>
            <a:chExt cx="292025" cy="292575"/>
          </a:xfrm>
        </p:grpSpPr>
        <p:sp>
          <p:nvSpPr>
            <p:cNvPr id="275" name="Google Shape;27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8"/>
          <p:cNvGrpSpPr/>
          <p:nvPr/>
        </p:nvGrpSpPr>
        <p:grpSpPr>
          <a:xfrm>
            <a:off x="1638739" y="558163"/>
            <a:ext cx="293111" cy="293388"/>
            <a:chOff x="3164039" y="430875"/>
            <a:chExt cx="293111" cy="293388"/>
          </a:xfrm>
        </p:grpSpPr>
        <p:sp>
          <p:nvSpPr>
            <p:cNvPr id="280" name="Google Shape;280;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 name="Google Shape;286;p8"/>
          <p:cNvGrpSpPr/>
          <p:nvPr/>
        </p:nvGrpSpPr>
        <p:grpSpPr>
          <a:xfrm>
            <a:off x="1591750" y="362600"/>
            <a:ext cx="175013" cy="27000"/>
            <a:chOff x="5662375" y="212375"/>
            <a:chExt cx="175013" cy="27000"/>
          </a:xfrm>
        </p:grpSpPr>
        <p:sp>
          <p:nvSpPr>
            <p:cNvPr id="287" name="Google Shape;287;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90" name="Google Shape;290;p8"/>
          <p:cNvCxnSpPr/>
          <p:nvPr/>
        </p:nvCxnSpPr>
        <p:spPr>
          <a:xfrm flipH="1">
            <a:off x="8151325" y="6875"/>
            <a:ext cx="1002600" cy="494400"/>
          </a:xfrm>
          <a:prstGeom prst="straightConnector1">
            <a:avLst/>
          </a:prstGeom>
          <a:noFill/>
          <a:ln w="9525" cap="flat" cmpd="sng">
            <a:solidFill>
              <a:schemeClr val="dk1"/>
            </a:solidFill>
            <a:prstDash val="solid"/>
            <a:round/>
            <a:headEnd type="none" w="sm" len="sm"/>
            <a:tailEnd type="none" w="sm" len="sm"/>
          </a:ln>
        </p:spPr>
      </p:cxnSp>
      <p:grpSp>
        <p:nvGrpSpPr>
          <p:cNvPr id="291" name="Google Shape;291;p8"/>
          <p:cNvGrpSpPr/>
          <p:nvPr/>
        </p:nvGrpSpPr>
        <p:grpSpPr>
          <a:xfrm>
            <a:off x="7823875" y="202375"/>
            <a:ext cx="581800" cy="582350"/>
            <a:chOff x="8064275" y="887850"/>
            <a:chExt cx="581800" cy="582350"/>
          </a:xfrm>
        </p:grpSpPr>
        <p:sp>
          <p:nvSpPr>
            <p:cNvPr id="292" name="Google Shape;292;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8"/>
          <p:cNvGrpSpPr/>
          <p:nvPr/>
        </p:nvGrpSpPr>
        <p:grpSpPr>
          <a:xfrm flipH="1">
            <a:off x="8698650" y="1117488"/>
            <a:ext cx="292025" cy="292575"/>
            <a:chOff x="7353050" y="316275"/>
            <a:chExt cx="292025" cy="292575"/>
          </a:xfrm>
        </p:grpSpPr>
        <p:sp>
          <p:nvSpPr>
            <p:cNvPr id="299" name="Google Shape;299;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 name="Google Shape;303;p8"/>
          <p:cNvGrpSpPr/>
          <p:nvPr/>
        </p:nvGrpSpPr>
        <p:grpSpPr>
          <a:xfrm>
            <a:off x="8678350" y="1581800"/>
            <a:ext cx="175013" cy="27000"/>
            <a:chOff x="5662375" y="212375"/>
            <a:chExt cx="175013" cy="27000"/>
          </a:xfrm>
        </p:grpSpPr>
        <p:sp>
          <p:nvSpPr>
            <p:cNvPr id="304" name="Google Shape;30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9"/>
          <p:cNvSpPr txBox="1">
            <a:spLocks noGrp="1"/>
          </p:cNvSpPr>
          <p:nvPr>
            <p:ph type="title"/>
          </p:nvPr>
        </p:nvSpPr>
        <p:spPr>
          <a:xfrm>
            <a:off x="1823475" y="338328"/>
            <a:ext cx="5496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309" name="Google Shape;309;p9"/>
          <p:cNvGrpSpPr/>
          <p:nvPr/>
        </p:nvGrpSpPr>
        <p:grpSpPr>
          <a:xfrm>
            <a:off x="432850" y="0"/>
            <a:ext cx="8278300" cy="5165700"/>
            <a:chOff x="432850" y="0"/>
            <a:chExt cx="8278300" cy="5165700"/>
          </a:xfrm>
        </p:grpSpPr>
        <p:cxnSp>
          <p:nvCxnSpPr>
            <p:cNvPr id="310" name="Google Shape;310;p9"/>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311" name="Google Shape;311;p9"/>
            <p:cNvGrpSpPr/>
            <p:nvPr/>
          </p:nvGrpSpPr>
          <p:grpSpPr>
            <a:xfrm>
              <a:off x="8129350" y="4292175"/>
              <a:ext cx="581800" cy="582350"/>
              <a:chOff x="8064275" y="887850"/>
              <a:chExt cx="581800" cy="582350"/>
            </a:xfrm>
          </p:grpSpPr>
          <p:sp>
            <p:nvSpPr>
              <p:cNvPr id="312" name="Google Shape;312;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8" name="Google Shape;318;p9"/>
            <p:cNvGrpSpPr/>
            <p:nvPr/>
          </p:nvGrpSpPr>
          <p:grpSpPr>
            <a:xfrm>
              <a:off x="8274238" y="3720600"/>
              <a:ext cx="292025" cy="292575"/>
              <a:chOff x="7353050" y="316275"/>
              <a:chExt cx="292025" cy="292575"/>
            </a:xfrm>
          </p:grpSpPr>
          <p:sp>
            <p:nvSpPr>
              <p:cNvPr id="319" name="Google Shape;319;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3" name="Google Shape;323;p9"/>
            <p:cNvGrpSpPr/>
            <p:nvPr/>
          </p:nvGrpSpPr>
          <p:grpSpPr>
            <a:xfrm>
              <a:off x="8332763" y="3212475"/>
              <a:ext cx="175000" cy="175000"/>
              <a:chOff x="8792300" y="321275"/>
              <a:chExt cx="175000" cy="175000"/>
            </a:xfrm>
          </p:grpSpPr>
          <p:sp>
            <p:nvSpPr>
              <p:cNvPr id="324" name="Google Shape;324;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28" name="Google Shape;328;p9"/>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329" name="Google Shape;329;p9"/>
            <p:cNvGrpSpPr/>
            <p:nvPr/>
          </p:nvGrpSpPr>
          <p:grpSpPr>
            <a:xfrm rot="10800000">
              <a:off x="432850" y="291788"/>
              <a:ext cx="581800" cy="582350"/>
              <a:chOff x="8064275" y="887850"/>
              <a:chExt cx="581800" cy="582350"/>
            </a:xfrm>
          </p:grpSpPr>
          <p:sp>
            <p:nvSpPr>
              <p:cNvPr id="330" name="Google Shape;330;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6" name="Google Shape;336;p9"/>
            <p:cNvGrpSpPr/>
            <p:nvPr/>
          </p:nvGrpSpPr>
          <p:grpSpPr>
            <a:xfrm rot="10800000">
              <a:off x="577738" y="1153138"/>
              <a:ext cx="292025" cy="292575"/>
              <a:chOff x="7353050" y="316275"/>
              <a:chExt cx="292025" cy="292575"/>
            </a:xfrm>
          </p:grpSpPr>
          <p:sp>
            <p:nvSpPr>
              <p:cNvPr id="337" name="Google Shape;337;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 name="Google Shape;341;p9"/>
            <p:cNvGrpSpPr/>
            <p:nvPr/>
          </p:nvGrpSpPr>
          <p:grpSpPr>
            <a:xfrm rot="10800000">
              <a:off x="636238" y="1778838"/>
              <a:ext cx="175000" cy="175000"/>
              <a:chOff x="8792300" y="321275"/>
              <a:chExt cx="175000" cy="175000"/>
            </a:xfrm>
          </p:grpSpPr>
          <p:sp>
            <p:nvSpPr>
              <p:cNvPr id="342" name="Google Shape;342;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6" name="Google Shape;346;p9"/>
            <p:cNvGrpSpPr/>
            <p:nvPr/>
          </p:nvGrpSpPr>
          <p:grpSpPr>
            <a:xfrm>
              <a:off x="432850" y="2003163"/>
              <a:ext cx="175013" cy="27000"/>
              <a:chOff x="5662375" y="212375"/>
              <a:chExt cx="175013" cy="27000"/>
            </a:xfrm>
          </p:grpSpPr>
          <p:sp>
            <p:nvSpPr>
              <p:cNvPr id="347" name="Google Shape;34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p9"/>
            <p:cNvGrpSpPr/>
            <p:nvPr/>
          </p:nvGrpSpPr>
          <p:grpSpPr>
            <a:xfrm>
              <a:off x="788100" y="208488"/>
              <a:ext cx="175013" cy="27000"/>
              <a:chOff x="5662375" y="212375"/>
              <a:chExt cx="175013" cy="27000"/>
            </a:xfrm>
          </p:grpSpPr>
          <p:sp>
            <p:nvSpPr>
              <p:cNvPr id="351" name="Google Shape;35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4" name="Google Shape;354;p9"/>
            <p:cNvGrpSpPr/>
            <p:nvPr/>
          </p:nvGrpSpPr>
          <p:grpSpPr>
            <a:xfrm>
              <a:off x="8129350" y="4988725"/>
              <a:ext cx="175013" cy="27000"/>
              <a:chOff x="5662375" y="212375"/>
              <a:chExt cx="175013" cy="27000"/>
            </a:xfrm>
          </p:grpSpPr>
          <p:sp>
            <p:nvSpPr>
              <p:cNvPr id="355" name="Google Shape;355;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8" name="Google Shape;358;p9"/>
            <p:cNvGrpSpPr/>
            <p:nvPr/>
          </p:nvGrpSpPr>
          <p:grpSpPr>
            <a:xfrm>
              <a:off x="8497550" y="3429425"/>
              <a:ext cx="175013" cy="27000"/>
              <a:chOff x="5662375" y="212375"/>
              <a:chExt cx="175013" cy="27000"/>
            </a:xfrm>
          </p:grpSpPr>
          <p:sp>
            <p:nvSpPr>
              <p:cNvPr id="359" name="Google Shape;359;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62" name="Google Shape;362;p9"/>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63" name="Google Shape;363;p9"/>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64" name="Google Shape;364;p9"/>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9"/>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9"/>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8"/>
        <p:cNvGrpSpPr/>
        <p:nvPr/>
      </p:nvGrpSpPr>
      <p:grpSpPr>
        <a:xfrm>
          <a:off x="0" y="0"/>
          <a:ext cx="0" cy="0"/>
          <a:chOff x="0" y="0"/>
          <a:chExt cx="0" cy="0"/>
        </a:xfrm>
      </p:grpSpPr>
      <p:sp>
        <p:nvSpPr>
          <p:cNvPr id="369" name="Google Shape;369;p10"/>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370" name="Google Shape;370;p10"/>
          <p:cNvSpPr txBox="1">
            <a:spLocks noGrp="1"/>
          </p:cNvSpPr>
          <p:nvPr>
            <p:ph type="title"/>
          </p:nvPr>
        </p:nvSpPr>
        <p:spPr>
          <a:xfrm>
            <a:off x="804672" y="3319272"/>
            <a:ext cx="3291900" cy="40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71" name="Google Shape;371;p10"/>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372" name="Google Shape;372;p10"/>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373" name="Google Shape;373;p10"/>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374" name="Google Shape;374;p10"/>
          <p:cNvGrpSpPr/>
          <p:nvPr/>
        </p:nvGrpSpPr>
        <p:grpSpPr>
          <a:xfrm flipH="1">
            <a:off x="499400" y="959675"/>
            <a:ext cx="581800" cy="582350"/>
            <a:chOff x="8064275" y="887850"/>
            <a:chExt cx="581800" cy="582350"/>
          </a:xfrm>
        </p:grpSpPr>
        <p:sp>
          <p:nvSpPr>
            <p:cNvPr id="375" name="Google Shape;375;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1" name="Google Shape;381;p10"/>
          <p:cNvGrpSpPr/>
          <p:nvPr/>
        </p:nvGrpSpPr>
        <p:grpSpPr>
          <a:xfrm flipH="1">
            <a:off x="1500400" y="388100"/>
            <a:ext cx="292025" cy="292575"/>
            <a:chOff x="7353050" y="316275"/>
            <a:chExt cx="292025" cy="292575"/>
          </a:xfrm>
        </p:grpSpPr>
        <p:sp>
          <p:nvSpPr>
            <p:cNvPr id="382" name="Google Shape;382;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6" name="Google Shape;386;p10"/>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0"/>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0"/>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0"/>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0"/>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0"/>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2" name="Google Shape;392;p10"/>
          <p:cNvGrpSpPr/>
          <p:nvPr/>
        </p:nvGrpSpPr>
        <p:grpSpPr>
          <a:xfrm flipH="1">
            <a:off x="3527112" y="361100"/>
            <a:ext cx="175013" cy="27000"/>
            <a:chOff x="5662375" y="212375"/>
            <a:chExt cx="175013" cy="27000"/>
          </a:xfrm>
        </p:grpSpPr>
        <p:sp>
          <p:nvSpPr>
            <p:cNvPr id="393" name="Google Shape;393;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6" name="Google Shape;396;p10"/>
          <p:cNvGrpSpPr/>
          <p:nvPr/>
        </p:nvGrpSpPr>
        <p:grpSpPr>
          <a:xfrm flipH="1">
            <a:off x="480412" y="242700"/>
            <a:ext cx="175013" cy="27000"/>
            <a:chOff x="5662375" y="212375"/>
            <a:chExt cx="175013" cy="27000"/>
          </a:xfrm>
        </p:grpSpPr>
        <p:sp>
          <p:nvSpPr>
            <p:cNvPr id="397" name="Google Shape;397;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0" name="Google Shape;400;p10"/>
          <p:cNvGrpSpPr/>
          <p:nvPr/>
        </p:nvGrpSpPr>
        <p:grpSpPr>
          <a:xfrm flipH="1">
            <a:off x="901712" y="1653625"/>
            <a:ext cx="175013" cy="27000"/>
            <a:chOff x="5662375" y="212375"/>
            <a:chExt cx="175013" cy="27000"/>
          </a:xfrm>
        </p:grpSpPr>
        <p:sp>
          <p:nvSpPr>
            <p:cNvPr id="401" name="Google Shape;401;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04" name="Google Shape;404;p10"/>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405" name="Google Shape;405;p10"/>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406" name="Google Shape;406;p10"/>
          <p:cNvGrpSpPr/>
          <p:nvPr/>
        </p:nvGrpSpPr>
        <p:grpSpPr>
          <a:xfrm rot="10800000">
            <a:off x="499400" y="3940925"/>
            <a:ext cx="581800" cy="582350"/>
            <a:chOff x="8064275" y="887850"/>
            <a:chExt cx="581800" cy="582350"/>
          </a:xfrm>
        </p:grpSpPr>
        <p:sp>
          <p:nvSpPr>
            <p:cNvPr id="407" name="Google Shape;407;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10"/>
          <p:cNvGrpSpPr/>
          <p:nvPr/>
        </p:nvGrpSpPr>
        <p:grpSpPr>
          <a:xfrm rot="10800000">
            <a:off x="1819575" y="4586750"/>
            <a:ext cx="292025" cy="292575"/>
            <a:chOff x="7353050" y="316275"/>
            <a:chExt cx="292025" cy="292575"/>
          </a:xfrm>
        </p:grpSpPr>
        <p:sp>
          <p:nvSpPr>
            <p:cNvPr id="414" name="Google Shape;414;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p10"/>
          <p:cNvGrpSpPr/>
          <p:nvPr/>
        </p:nvGrpSpPr>
        <p:grpSpPr>
          <a:xfrm rot="10800000">
            <a:off x="212525" y="4645550"/>
            <a:ext cx="175000" cy="175000"/>
            <a:chOff x="8792300" y="321275"/>
            <a:chExt cx="175000" cy="175000"/>
          </a:xfrm>
        </p:grpSpPr>
        <p:sp>
          <p:nvSpPr>
            <p:cNvPr id="419" name="Google Shape;419;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10"/>
          <p:cNvGrpSpPr/>
          <p:nvPr/>
        </p:nvGrpSpPr>
        <p:grpSpPr>
          <a:xfrm rot="10800000">
            <a:off x="480412" y="4852325"/>
            <a:ext cx="175013" cy="27000"/>
            <a:chOff x="5662375" y="212375"/>
            <a:chExt cx="175013" cy="27000"/>
          </a:xfrm>
        </p:grpSpPr>
        <p:sp>
          <p:nvSpPr>
            <p:cNvPr id="424" name="Google Shape;424;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 name="Google Shape;427;p10"/>
          <p:cNvGrpSpPr/>
          <p:nvPr/>
        </p:nvGrpSpPr>
        <p:grpSpPr>
          <a:xfrm rot="10800000">
            <a:off x="1054112" y="3898600"/>
            <a:ext cx="175013" cy="27000"/>
            <a:chOff x="5662375" y="212375"/>
            <a:chExt cx="175013" cy="27000"/>
          </a:xfrm>
        </p:grpSpPr>
        <p:sp>
          <p:nvSpPr>
            <p:cNvPr id="428" name="Google Shape;42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Wikipedia:Vital_articles/Level/4" TargetMode="External"/><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0" name="Google Shape;1880;p33"/>
          <p:cNvSpPr txBox="1">
            <a:spLocks noGrp="1"/>
          </p:cNvSpPr>
          <p:nvPr>
            <p:ph type="ctrTitle"/>
          </p:nvPr>
        </p:nvSpPr>
        <p:spPr>
          <a:xfrm>
            <a:off x="5310031" y="1533111"/>
            <a:ext cx="3264300" cy="1792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en" sz="5000">
                <a:solidFill>
                  <a:schemeClr val="dk2"/>
                </a:solidFill>
              </a:rPr>
              <a:t>WikiBot</a:t>
            </a:r>
            <a:endParaRPr sz="5000">
              <a:solidFill>
                <a:schemeClr val="dk2"/>
              </a:solidFill>
            </a:endParaRPr>
          </a:p>
        </p:txBody>
      </p:sp>
      <p:sp>
        <p:nvSpPr>
          <p:cNvPr id="1881" name="Google Shape;1881;p33"/>
          <p:cNvSpPr txBox="1">
            <a:spLocks noGrp="1"/>
          </p:cNvSpPr>
          <p:nvPr>
            <p:ph type="subTitle" idx="1"/>
          </p:nvPr>
        </p:nvSpPr>
        <p:spPr>
          <a:xfrm>
            <a:off x="5646750" y="3429100"/>
            <a:ext cx="2988900" cy="12630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 sz="1400" dirty="0">
                <a:solidFill>
                  <a:schemeClr val="accent1"/>
                </a:solidFill>
              </a:rPr>
              <a:t>CS6120:Natural Language Processing</a:t>
            </a:r>
          </a:p>
          <a:p>
            <a:pPr marL="0" lvl="0" indent="0" algn="r" rtl="0">
              <a:lnSpc>
                <a:spcPct val="100000"/>
              </a:lnSpc>
              <a:spcBef>
                <a:spcPts val="0"/>
              </a:spcBef>
              <a:spcAft>
                <a:spcPts val="0"/>
              </a:spcAft>
              <a:buClr>
                <a:schemeClr val="dk1"/>
              </a:buClr>
              <a:buSzPts val="1100"/>
              <a:buFont typeface="Arial"/>
              <a:buNone/>
            </a:pPr>
            <a:r>
              <a:rPr lang="en" sz="1400"/>
              <a:t>Group 30</a:t>
            </a:r>
            <a:endParaRPr sz="1400" dirty="0">
              <a:solidFill>
                <a:schemeClr val="accent1"/>
              </a:solidFill>
            </a:endParaRPr>
          </a:p>
          <a:p>
            <a:pPr marL="0" lvl="0" indent="0" algn="r" rtl="0">
              <a:lnSpc>
                <a:spcPct val="100000"/>
              </a:lnSpc>
              <a:spcBef>
                <a:spcPts val="0"/>
              </a:spcBef>
              <a:spcAft>
                <a:spcPts val="0"/>
              </a:spcAft>
              <a:buClr>
                <a:schemeClr val="dk1"/>
              </a:buClr>
              <a:buSzPts val="1100"/>
              <a:buFont typeface="Arial"/>
              <a:buNone/>
            </a:pPr>
            <a:r>
              <a:rPr lang="en" sz="1400" dirty="0" err="1"/>
              <a:t>Ayush</a:t>
            </a:r>
            <a:r>
              <a:rPr lang="en" sz="1400" dirty="0"/>
              <a:t> Patel</a:t>
            </a:r>
            <a:endParaRPr sz="1400" dirty="0"/>
          </a:p>
          <a:p>
            <a:pPr marL="0" lvl="0" indent="0" algn="r" rtl="0">
              <a:lnSpc>
                <a:spcPct val="100000"/>
              </a:lnSpc>
              <a:spcBef>
                <a:spcPts val="0"/>
              </a:spcBef>
              <a:spcAft>
                <a:spcPts val="0"/>
              </a:spcAft>
              <a:buClr>
                <a:schemeClr val="dk1"/>
              </a:buClr>
              <a:buSzPts val="1100"/>
              <a:buFont typeface="Arial"/>
              <a:buNone/>
            </a:pPr>
            <a:r>
              <a:rPr lang="en" sz="1400" dirty="0" err="1"/>
              <a:t>Shivansh</a:t>
            </a:r>
            <a:r>
              <a:rPr lang="en" sz="1400" dirty="0"/>
              <a:t> Verma</a:t>
            </a:r>
            <a:endParaRPr sz="1400" dirty="0"/>
          </a:p>
          <a:p>
            <a:pPr marL="0" lvl="0" indent="0" algn="r" rtl="0">
              <a:lnSpc>
                <a:spcPct val="100000"/>
              </a:lnSpc>
              <a:spcBef>
                <a:spcPts val="0"/>
              </a:spcBef>
              <a:spcAft>
                <a:spcPts val="0"/>
              </a:spcAft>
              <a:buClr>
                <a:schemeClr val="dk1"/>
              </a:buClr>
              <a:buSzPts val="1100"/>
              <a:buFont typeface="Arial"/>
              <a:buNone/>
            </a:pPr>
            <a:r>
              <a:rPr lang="en" sz="1400" dirty="0" err="1"/>
              <a:t>Spandan</a:t>
            </a:r>
            <a:r>
              <a:rPr lang="en" sz="1400" dirty="0"/>
              <a:t> </a:t>
            </a:r>
            <a:r>
              <a:rPr lang="en" sz="1400" dirty="0" err="1"/>
              <a:t>Maaheshwari</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42"/>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pic>
        <p:nvPicPr>
          <p:cNvPr id="2199" name="Google Shape;2199;p42"/>
          <p:cNvPicPr preferRelativeResize="0"/>
          <p:nvPr/>
        </p:nvPicPr>
        <p:blipFill>
          <a:blip r:embed="rId3">
            <a:alphaModFix/>
          </a:blip>
          <a:stretch>
            <a:fillRect/>
          </a:stretch>
        </p:blipFill>
        <p:spPr>
          <a:xfrm>
            <a:off x="2525331" y="1066513"/>
            <a:ext cx="4093326" cy="3010474"/>
          </a:xfrm>
          <a:prstGeom prst="rect">
            <a:avLst/>
          </a:prstGeom>
          <a:noFill/>
          <a:ln>
            <a:noFill/>
          </a:ln>
        </p:spPr>
      </p:pic>
      <p:sp>
        <p:nvSpPr>
          <p:cNvPr id="2200" name="Google Shape;2200;p42"/>
          <p:cNvSpPr txBox="1"/>
          <p:nvPr/>
        </p:nvSpPr>
        <p:spPr>
          <a:xfrm>
            <a:off x="2304550" y="4266775"/>
            <a:ext cx="4809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Density distribution of Organization and Nationalities or religious or political groups for all categories</a:t>
            </a:r>
            <a:endParaRPr>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4"/>
        <p:cNvGrpSpPr/>
        <p:nvPr/>
      </p:nvGrpSpPr>
      <p:grpSpPr>
        <a:xfrm>
          <a:off x="0" y="0"/>
          <a:ext cx="0" cy="0"/>
          <a:chOff x="0" y="0"/>
          <a:chExt cx="0" cy="0"/>
        </a:xfrm>
      </p:grpSpPr>
      <p:sp>
        <p:nvSpPr>
          <p:cNvPr id="2205" name="Google Shape;2205;p43"/>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pic>
        <p:nvPicPr>
          <p:cNvPr id="2206" name="Google Shape;2206;p43"/>
          <p:cNvPicPr preferRelativeResize="0"/>
          <p:nvPr/>
        </p:nvPicPr>
        <p:blipFill>
          <a:blip r:embed="rId3">
            <a:alphaModFix/>
          </a:blip>
          <a:stretch>
            <a:fillRect/>
          </a:stretch>
        </p:blipFill>
        <p:spPr>
          <a:xfrm>
            <a:off x="1201538" y="911025"/>
            <a:ext cx="6924099" cy="2537375"/>
          </a:xfrm>
          <a:prstGeom prst="rect">
            <a:avLst/>
          </a:prstGeom>
          <a:noFill/>
          <a:ln>
            <a:noFill/>
          </a:ln>
        </p:spPr>
      </p:pic>
      <p:pic>
        <p:nvPicPr>
          <p:cNvPr id="2207" name="Google Shape;2207;p43"/>
          <p:cNvPicPr preferRelativeResize="0"/>
          <p:nvPr/>
        </p:nvPicPr>
        <p:blipFill>
          <a:blip r:embed="rId4">
            <a:alphaModFix/>
          </a:blip>
          <a:stretch>
            <a:fillRect/>
          </a:stretch>
        </p:blipFill>
        <p:spPr>
          <a:xfrm>
            <a:off x="1534625" y="3448400"/>
            <a:ext cx="6257925" cy="447675"/>
          </a:xfrm>
          <a:prstGeom prst="rect">
            <a:avLst/>
          </a:prstGeom>
          <a:noFill/>
          <a:ln>
            <a:noFill/>
          </a:ln>
        </p:spPr>
      </p:pic>
      <p:sp>
        <p:nvSpPr>
          <p:cNvPr id="2208" name="Google Shape;2208;p43"/>
          <p:cNvSpPr txBox="1"/>
          <p:nvPr/>
        </p:nvSpPr>
        <p:spPr>
          <a:xfrm>
            <a:off x="2301450" y="4097975"/>
            <a:ext cx="4809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Density Distribution of sentiment of articles. Sentiment ranges from -1 to 1 (-1 being negative 1 being positive)</a:t>
            </a:r>
            <a:endParaRPr>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p44"/>
          <p:cNvSpPr txBox="1">
            <a:spLocks noGrp="1"/>
          </p:cNvSpPr>
          <p:nvPr>
            <p:ph type="title"/>
          </p:nvPr>
        </p:nvSpPr>
        <p:spPr>
          <a:xfrm>
            <a:off x="2962656" y="116953"/>
            <a:ext cx="3218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pic>
        <p:nvPicPr>
          <p:cNvPr id="2214" name="Google Shape;2214;p44"/>
          <p:cNvPicPr preferRelativeResize="0"/>
          <p:nvPr/>
        </p:nvPicPr>
        <p:blipFill>
          <a:blip r:embed="rId3">
            <a:alphaModFix/>
          </a:blip>
          <a:stretch>
            <a:fillRect/>
          </a:stretch>
        </p:blipFill>
        <p:spPr>
          <a:xfrm>
            <a:off x="1422925" y="689650"/>
            <a:ext cx="6004725" cy="434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5"/>
          <p:cNvSpPr txBox="1">
            <a:spLocks noGrp="1"/>
          </p:cNvSpPr>
          <p:nvPr>
            <p:ph type="title"/>
          </p:nvPr>
        </p:nvSpPr>
        <p:spPr>
          <a:xfrm>
            <a:off x="1823475" y="338328"/>
            <a:ext cx="5496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Named Entity Recognition</a:t>
            </a:r>
            <a:br>
              <a:rPr lang="en"/>
            </a:br>
            <a:br>
              <a:rPr lang="en"/>
            </a:br>
            <a:br>
              <a:rPr lang="en"/>
            </a:br>
            <a:br>
              <a:rPr lang="en"/>
            </a:br>
            <a:endParaRPr/>
          </a:p>
        </p:txBody>
      </p:sp>
      <p:sp>
        <p:nvSpPr>
          <p:cNvPr id="2220" name="Google Shape;2220;p45"/>
          <p:cNvSpPr txBox="1">
            <a:spLocks noGrp="1"/>
          </p:cNvSpPr>
          <p:nvPr>
            <p:ph type="body" idx="1"/>
          </p:nvPr>
        </p:nvSpPr>
        <p:spPr>
          <a:xfrm>
            <a:off x="762600" y="1633775"/>
            <a:ext cx="3823200" cy="2697300"/>
          </a:xfrm>
          <a:prstGeom prst="rect">
            <a:avLst/>
          </a:prstGeom>
          <a:noFill/>
          <a:ln>
            <a:noFill/>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Named Entity Recognition involves identifying and categorizing named entities in text into predefined categories such as person names, organizations, locations, medical codes, etc.</a:t>
            </a:r>
            <a:endParaRPr sz="1200">
              <a:latin typeface="Barlow Semi Condensed"/>
              <a:ea typeface="Barlow Semi Condensed"/>
              <a:cs typeface="Barlow Semi Condensed"/>
              <a:sym typeface="Barlow Semi Condensed"/>
            </a:endParaRPr>
          </a:p>
          <a:p>
            <a:pPr marL="457200" lvl="0" indent="-304800" algn="just" rtl="0">
              <a:lnSpc>
                <a:spcPct val="115000"/>
              </a:lnSpc>
              <a:spcBef>
                <a:spcPts val="100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NER has various applications in different fields such as information extraction, sentiment analysis, question answering, and summarization. For example, in our project, we used NER to highlight important entities in Wikipedia articles which could be helpful in generating summaries.</a:t>
            </a:r>
            <a:endParaRPr sz="1200">
              <a:latin typeface="Barlow Semi Condensed"/>
              <a:ea typeface="Barlow Semi Condensed"/>
              <a:cs typeface="Barlow Semi Condensed"/>
              <a:sym typeface="Barlow Semi Condensed"/>
            </a:endParaRPr>
          </a:p>
        </p:txBody>
      </p:sp>
      <p:pic>
        <p:nvPicPr>
          <p:cNvPr id="2221" name="Google Shape;2221;p45"/>
          <p:cNvPicPr preferRelativeResize="0"/>
          <p:nvPr/>
        </p:nvPicPr>
        <p:blipFill>
          <a:blip r:embed="rId3">
            <a:alphaModFix/>
          </a:blip>
          <a:stretch>
            <a:fillRect/>
          </a:stretch>
        </p:blipFill>
        <p:spPr>
          <a:xfrm>
            <a:off x="4775400" y="1734000"/>
            <a:ext cx="3495551" cy="219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46"/>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Multi-Class Classification</a:t>
            </a:r>
            <a:br>
              <a:rPr lang="en"/>
            </a:br>
            <a:endParaRPr/>
          </a:p>
        </p:txBody>
      </p:sp>
      <p:sp>
        <p:nvSpPr>
          <p:cNvPr id="2227" name="Google Shape;2227;p46"/>
          <p:cNvSpPr txBox="1">
            <a:spLocks noGrp="1"/>
          </p:cNvSpPr>
          <p:nvPr>
            <p:ph type="body" idx="1"/>
          </p:nvPr>
        </p:nvSpPr>
        <p:spPr>
          <a:xfrm>
            <a:off x="1258950" y="1270950"/>
            <a:ext cx="6626100" cy="35295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The model describes the process of multi-class text classification using Doc2Vec and logistic regression algorithms.</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The Doc2Vec model was used to convert the text data into fixed-length feature vectors, which were then used as input to a logistic regression classifier.</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Doc2Vec is an unsupervised algorithm that can generate fixed-length feature vectors for a given text document by considering the context of words within the document, allowing it to capture the semantic meaning of the text.</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The results showed that the proposed approach achieved an accuracy of over 75%, demonstrating the effectiveness of Doc2Vec and logistic regression for multi-class text classification tasks.</a:t>
            </a:r>
            <a:endParaRPr>
              <a:latin typeface="Barlow Semi Condensed"/>
              <a:ea typeface="Barlow Semi Condensed"/>
              <a:cs typeface="Barlow Semi Condensed"/>
              <a:sym typeface="Barlow Semi Condensed"/>
            </a:endParaRPr>
          </a:p>
          <a:p>
            <a:pPr marL="0" lvl="0" indent="0" algn="l" rtl="0">
              <a:lnSpc>
                <a:spcPct val="100000"/>
              </a:lnSpc>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1"/>
        <p:cNvGrpSpPr/>
        <p:nvPr/>
      </p:nvGrpSpPr>
      <p:grpSpPr>
        <a:xfrm>
          <a:off x="0" y="0"/>
          <a:ext cx="0" cy="0"/>
          <a:chOff x="0" y="0"/>
          <a:chExt cx="0" cy="0"/>
        </a:xfrm>
      </p:grpSpPr>
      <p:sp>
        <p:nvSpPr>
          <p:cNvPr id="2232" name="Google Shape;2232;p47"/>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Extractive Vs Abstractive Summarization</a:t>
            </a:r>
            <a:br>
              <a:rPr lang="en"/>
            </a:br>
            <a:endParaRPr/>
          </a:p>
        </p:txBody>
      </p:sp>
      <p:sp>
        <p:nvSpPr>
          <p:cNvPr id="2233" name="Google Shape;2233;p47"/>
          <p:cNvSpPr txBox="1">
            <a:spLocks noGrp="1"/>
          </p:cNvSpPr>
          <p:nvPr>
            <p:ph type="body" idx="1"/>
          </p:nvPr>
        </p:nvSpPr>
        <p:spPr>
          <a:xfrm>
            <a:off x="951600" y="1446000"/>
            <a:ext cx="7240800" cy="35295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Extraction-based Summarization:</a:t>
            </a:r>
            <a:endParaRPr>
              <a:latin typeface="Barlow Semi Condensed"/>
              <a:ea typeface="Barlow Semi Condensed"/>
              <a:cs typeface="Barlow Semi Condensed"/>
              <a:sym typeface="Barlow Semi Condensed"/>
            </a:endParaRPr>
          </a:p>
          <a:p>
            <a:pPr marL="457200" lvl="0" indent="0" algn="just" rtl="0">
              <a:lnSpc>
                <a:spcPct val="115000"/>
              </a:lnSpc>
              <a:spcBef>
                <a:spcPts val="0"/>
              </a:spcBef>
              <a:spcAft>
                <a:spcPts val="0"/>
              </a:spcAft>
              <a:buNone/>
            </a:pPr>
            <a:r>
              <a:rPr lang="en">
                <a:latin typeface="Barlow Semi Condensed"/>
                <a:ea typeface="Barlow Semi Condensed"/>
                <a:cs typeface="Barlow Semi Condensed"/>
                <a:sym typeface="Barlow Semi Condensed"/>
              </a:rPr>
              <a:t>The extractive approach involves picking up the most important phrases and lines from the documents. It then combines all the important lines to create the summary. So, in this case, every line and word of the summary actually belongs to the original document which is summarized. Extractive summaries can often be inconsistent grammatically, as sentences are stitched together haphazardly.</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Abstraction-based Summarization:</a:t>
            </a:r>
            <a:endParaRPr>
              <a:latin typeface="Barlow Semi Condensed"/>
              <a:ea typeface="Barlow Semi Condensed"/>
              <a:cs typeface="Barlow Semi Condensed"/>
              <a:sym typeface="Barlow Semi Condensed"/>
            </a:endParaRPr>
          </a:p>
          <a:p>
            <a:pPr marL="457200" lvl="0" indent="0" algn="just" rtl="0">
              <a:lnSpc>
                <a:spcPct val="115000"/>
              </a:lnSpc>
              <a:spcBef>
                <a:spcPts val="0"/>
              </a:spcBef>
              <a:spcAft>
                <a:spcPts val="0"/>
              </a:spcAft>
              <a:buNone/>
            </a:pPr>
            <a:r>
              <a:rPr lang="en">
                <a:latin typeface="Barlow Semi Condensed"/>
                <a:ea typeface="Barlow Semi Condensed"/>
                <a:cs typeface="Barlow Semi Condensed"/>
                <a:sym typeface="Barlow Semi Condensed"/>
              </a:rPr>
              <a:t>The abstractive approach involves summarization based on deep learning. So, it uses new phrases and terms, different from the actual document, while keeping the points the same, just like how we actually summarize. This results in a natural, grammatically accurate summary. This makes it much harder than the extractive approach.</a:t>
            </a:r>
            <a:endParaRPr>
              <a:latin typeface="Barlow Semi Condensed"/>
              <a:ea typeface="Barlow Semi Condensed"/>
              <a:cs typeface="Barlow Semi Condensed"/>
              <a:sym typeface="Barlow Semi Condensed"/>
            </a:endParaRPr>
          </a:p>
          <a:p>
            <a:pPr marL="0" lvl="0" indent="0" algn="l" rtl="0">
              <a:lnSpc>
                <a:spcPct val="100000"/>
              </a:lnSpc>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7"/>
        <p:cNvGrpSpPr/>
        <p:nvPr/>
      </p:nvGrpSpPr>
      <p:grpSpPr>
        <a:xfrm>
          <a:off x="0" y="0"/>
          <a:ext cx="0" cy="0"/>
          <a:chOff x="0" y="0"/>
          <a:chExt cx="0" cy="0"/>
        </a:xfrm>
      </p:grpSpPr>
      <p:sp>
        <p:nvSpPr>
          <p:cNvPr id="2238" name="Google Shape;2238;p48"/>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Extractive Summarization Using TextRank</a:t>
            </a:r>
            <a:endParaRPr/>
          </a:p>
        </p:txBody>
      </p:sp>
      <p:sp>
        <p:nvSpPr>
          <p:cNvPr id="2239" name="Google Shape;2239;p48"/>
          <p:cNvSpPr txBox="1">
            <a:spLocks noGrp="1"/>
          </p:cNvSpPr>
          <p:nvPr>
            <p:ph type="body" idx="1"/>
          </p:nvPr>
        </p:nvSpPr>
        <p:spPr>
          <a:xfrm>
            <a:off x="719250" y="1271775"/>
            <a:ext cx="7705500" cy="35295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Like all Extractive Summarization methods TextRank takes parts of the text (Sentences,Phrases,Paragraphs etc). Therefore identifying right sentences for summarization is a vital process for summarization.</a:t>
            </a:r>
            <a:endParaRPr>
              <a:latin typeface="Barlow Semi Condensed"/>
              <a:ea typeface="Barlow Semi Condensed"/>
              <a:cs typeface="Barlow Semi Condensed"/>
              <a:sym typeface="Barlow Semi Condensed"/>
            </a:endParaRPr>
          </a:p>
          <a:p>
            <a:pPr marL="457200" lvl="0" indent="0" algn="l" rtl="0">
              <a:lnSpc>
                <a:spcPct val="100000"/>
              </a:lnSpc>
              <a:spcBef>
                <a:spcPts val="0"/>
              </a:spcBef>
              <a:spcAft>
                <a:spcPts val="0"/>
              </a:spcAft>
              <a:buNone/>
            </a:pPr>
            <a:endParaRPr>
              <a:latin typeface="Barlow Semi Condensed"/>
              <a:ea typeface="Barlow Semi Condensed"/>
              <a:cs typeface="Barlow Semi Condensed"/>
              <a:sym typeface="Barlow Semi Condensed"/>
            </a:endParaRPr>
          </a:p>
          <a:p>
            <a:pPr marL="457200" lvl="0" indent="-317500" algn="just" rtl="0">
              <a:lnSpc>
                <a:spcPct val="100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TextRank algorithm is based on PageRank algorithm which was originally developed by Google to rank pages for their search engines.</a:t>
            </a:r>
            <a:endParaRPr>
              <a:latin typeface="Barlow Semi Condensed"/>
              <a:ea typeface="Barlow Semi Condensed"/>
              <a:cs typeface="Barlow Semi Condensed"/>
              <a:sym typeface="Barlow Semi Condensed"/>
            </a:endParaRPr>
          </a:p>
          <a:p>
            <a:pPr marL="0" lvl="0" indent="0" algn="just" rtl="0">
              <a:lnSpc>
                <a:spcPct val="100000"/>
              </a:lnSpc>
              <a:spcBef>
                <a:spcPts val="0"/>
              </a:spcBef>
              <a:spcAft>
                <a:spcPts val="0"/>
              </a:spcAft>
              <a:buNone/>
            </a:pPr>
            <a:endParaRPr>
              <a:latin typeface="Barlow Semi Condensed"/>
              <a:ea typeface="Barlow Semi Condensed"/>
              <a:cs typeface="Barlow Semi Condensed"/>
              <a:sym typeface="Barlow Semi Condensed"/>
            </a:endParaRPr>
          </a:p>
          <a:p>
            <a:pPr marL="457200" lvl="0" indent="-317500" algn="just" rtl="0">
              <a:lnSpc>
                <a:spcPct val="100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Inplace of Web pages, TextRank uses the sentence and its corresponding similarities as a transition is equated to page transition probability.</a:t>
            </a:r>
            <a:endParaRPr>
              <a:latin typeface="Barlow Semi Condensed"/>
              <a:ea typeface="Barlow Semi Condensed"/>
              <a:cs typeface="Barlow Semi Condensed"/>
              <a:sym typeface="Barlow Semi Condensed"/>
            </a:endParaRPr>
          </a:p>
        </p:txBody>
      </p:sp>
      <p:pic>
        <p:nvPicPr>
          <p:cNvPr id="2240" name="Google Shape;2240;p48"/>
          <p:cNvPicPr preferRelativeResize="0"/>
          <p:nvPr/>
        </p:nvPicPr>
        <p:blipFill>
          <a:blip r:embed="rId3">
            <a:alphaModFix/>
          </a:blip>
          <a:stretch>
            <a:fillRect/>
          </a:stretch>
        </p:blipFill>
        <p:spPr>
          <a:xfrm>
            <a:off x="2976325" y="3415075"/>
            <a:ext cx="3200649" cy="148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49"/>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Abstractive Summarization Using BART</a:t>
            </a:r>
            <a:br>
              <a:rPr lang="en"/>
            </a:br>
            <a:endParaRPr/>
          </a:p>
        </p:txBody>
      </p:sp>
      <p:sp>
        <p:nvSpPr>
          <p:cNvPr id="2246" name="Google Shape;2246;p49"/>
          <p:cNvSpPr txBox="1">
            <a:spLocks noGrp="1"/>
          </p:cNvSpPr>
          <p:nvPr>
            <p:ph type="body" idx="1"/>
          </p:nvPr>
        </p:nvSpPr>
        <p:spPr>
          <a:xfrm>
            <a:off x="956375" y="1016875"/>
            <a:ext cx="5143500" cy="3502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434343"/>
              </a:buClr>
              <a:buSzPts val="1200"/>
              <a:buFont typeface="Barlow Semi Condensed Medium"/>
              <a:buNone/>
            </a:pPr>
            <a:endParaRPr sz="1600">
              <a:solidFill>
                <a:srgbClr val="292929"/>
              </a:solidFill>
              <a:highlight>
                <a:srgbClr val="FFFFFF"/>
              </a:highlight>
              <a:latin typeface="Barlow Semi Condensed"/>
              <a:ea typeface="Barlow Semi Condensed"/>
              <a:cs typeface="Barlow Semi Condensed"/>
              <a:sym typeface="Barlow Semi Condensed"/>
            </a:endParaRPr>
          </a:p>
          <a:p>
            <a:pPr marL="457200" lvl="0" indent="-317500" algn="just" rtl="0">
              <a:lnSpc>
                <a:spcPct val="115000"/>
              </a:lnSpc>
              <a:spcBef>
                <a:spcPts val="0"/>
              </a:spcBef>
              <a:spcAft>
                <a:spcPts val="0"/>
              </a:spcAft>
              <a:buSzPts val="1400"/>
              <a:buFont typeface="Barlow Semi Condensed"/>
              <a:buChar char="●"/>
            </a:pPr>
            <a:r>
              <a:rPr lang="en">
                <a:solidFill>
                  <a:srgbClr val="3C484E"/>
                </a:solidFill>
                <a:highlight>
                  <a:srgbClr val="FFFFFF"/>
                </a:highlight>
                <a:latin typeface="Barlow Semi Condensed"/>
                <a:ea typeface="Barlow Semi Condensed"/>
                <a:cs typeface="Barlow Semi Condensed"/>
                <a:sym typeface="Barlow Semi Condensed"/>
              </a:rPr>
              <a:t>BART (Denoising Autoencoder from Transformer) is a transformer-based model that was introduced by Facebook AI in 2020</a:t>
            </a:r>
            <a:r>
              <a:rPr lang="en">
                <a:solidFill>
                  <a:srgbClr val="292929"/>
                </a:solidFill>
                <a:highlight>
                  <a:srgbClr val="FFFFFF"/>
                </a:highlight>
                <a:latin typeface="Barlow Semi Condensed"/>
                <a:ea typeface="Barlow Semi Condensed"/>
                <a:cs typeface="Barlow Semi Condensed"/>
                <a:sym typeface="Barlow Semi Condensed"/>
              </a:rPr>
              <a:t>.</a:t>
            </a:r>
            <a:endParaRPr>
              <a:solidFill>
                <a:srgbClr val="292929"/>
              </a:solidFill>
              <a:highlight>
                <a:srgbClr val="FFFFFF"/>
              </a:highlight>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Char char="●"/>
            </a:pPr>
            <a:r>
              <a:rPr lang="en">
                <a:solidFill>
                  <a:srgbClr val="292929"/>
                </a:solidFill>
                <a:highlight>
                  <a:schemeClr val="lt1"/>
                </a:highlight>
                <a:latin typeface="Barlow Semi Condensed"/>
                <a:ea typeface="Barlow Semi Condensed"/>
                <a:cs typeface="Barlow Semi Condensed"/>
                <a:sym typeface="Barlow Semi Condensed"/>
              </a:rPr>
              <a:t>BART</a:t>
            </a:r>
            <a:r>
              <a:rPr lang="en" b="1">
                <a:solidFill>
                  <a:srgbClr val="292929"/>
                </a:solidFill>
                <a:highlight>
                  <a:schemeClr val="lt1"/>
                </a:highlight>
                <a:latin typeface="Barlow Semi Condensed"/>
                <a:ea typeface="Barlow Semi Condensed"/>
                <a:cs typeface="Barlow Semi Condensed"/>
                <a:sym typeface="Barlow Semi Condensed"/>
              </a:rPr>
              <a:t> (Bidirectional and Auto-Regressive Transformers) </a:t>
            </a:r>
            <a:r>
              <a:rPr lang="en">
                <a:solidFill>
                  <a:srgbClr val="292929"/>
                </a:solidFill>
                <a:highlight>
                  <a:schemeClr val="lt1"/>
                </a:highlight>
                <a:latin typeface="Barlow Semi Condensed"/>
                <a:ea typeface="Barlow Semi Condensed"/>
                <a:cs typeface="Barlow Semi Condensed"/>
                <a:sym typeface="Barlow Semi Condensed"/>
              </a:rPr>
              <a:t>uses a standard seq2seq machine translation architecture with a bidirectional encoder (similar to BERT) and a left-to-right decoder (similar to GPT). The pretraining task involves randomly shuffling the order of the original sentences and a novel in-filling scheme, where spans of text are replaced with a single mask token</a:t>
            </a:r>
            <a:r>
              <a:rPr lang="en" sz="1350">
                <a:solidFill>
                  <a:srgbClr val="3C484E"/>
                </a:solidFill>
                <a:highlight>
                  <a:srgbClr val="FFFFFF"/>
                </a:highlight>
                <a:latin typeface="Barlow Semi Condensed"/>
                <a:ea typeface="Barlow Semi Condensed"/>
                <a:cs typeface="Barlow Semi Condensed"/>
                <a:sym typeface="Barlow Semi Condensed"/>
              </a:rPr>
              <a:t>.</a:t>
            </a:r>
            <a:endParaRPr sz="1350">
              <a:solidFill>
                <a:srgbClr val="3C484E"/>
              </a:solidFill>
              <a:highlight>
                <a:srgbClr val="FFFFFF"/>
              </a:highlight>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Clr>
                <a:srgbClr val="3C484E"/>
              </a:buClr>
              <a:buSzPts val="1400"/>
              <a:buFont typeface="Barlow Semi Condensed"/>
              <a:buChar char="●"/>
            </a:pPr>
            <a:r>
              <a:rPr lang="en">
                <a:solidFill>
                  <a:srgbClr val="3C484E"/>
                </a:solidFill>
                <a:highlight>
                  <a:srgbClr val="FFFFFF"/>
                </a:highlight>
                <a:latin typeface="Barlow Semi Condensed"/>
                <a:ea typeface="Barlow Semi Condensed"/>
                <a:cs typeface="Barlow Semi Condensed"/>
                <a:sym typeface="Barlow Semi Condensed"/>
              </a:rPr>
              <a:t>Itis trained to reconstruct the original sentence from a corrupted version of it, which is called denoising auto-encoding. This allows BART to learn more robust representations of the text and to handle more complex language tasks. </a:t>
            </a:r>
            <a:endParaRPr>
              <a:solidFill>
                <a:srgbClr val="292929"/>
              </a:solidFill>
              <a:highlight>
                <a:srgbClr val="FFFFFF"/>
              </a:highlight>
              <a:latin typeface="Barlow Semi Condensed"/>
              <a:ea typeface="Barlow Semi Condensed"/>
              <a:cs typeface="Barlow Semi Condensed"/>
              <a:sym typeface="Barlow Semi Condensed"/>
            </a:endParaRPr>
          </a:p>
        </p:txBody>
      </p:sp>
      <p:pic>
        <p:nvPicPr>
          <p:cNvPr id="2247" name="Google Shape;2247;p49"/>
          <p:cNvPicPr preferRelativeResize="0"/>
          <p:nvPr/>
        </p:nvPicPr>
        <p:blipFill>
          <a:blip r:embed="rId3">
            <a:alphaModFix/>
          </a:blip>
          <a:stretch>
            <a:fillRect/>
          </a:stretch>
        </p:blipFill>
        <p:spPr>
          <a:xfrm>
            <a:off x="6236375" y="1873325"/>
            <a:ext cx="1817100" cy="24853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2252" name="Google Shape;2252;p50"/>
          <p:cNvSpPr txBox="1">
            <a:spLocks noGrp="1"/>
          </p:cNvSpPr>
          <p:nvPr>
            <p:ph type="title" idx="4294967295"/>
          </p:nvPr>
        </p:nvSpPr>
        <p:spPr>
          <a:xfrm>
            <a:off x="1303575" y="619375"/>
            <a:ext cx="6623100" cy="3414900"/>
          </a:xfrm>
          <a:prstGeom prst="rect">
            <a:avLst/>
          </a:prstGeom>
          <a:noFill/>
          <a:ln>
            <a:noFill/>
          </a:ln>
        </p:spPr>
        <p:txBody>
          <a:bodyPr spcFirstLastPara="1" wrap="square" lIns="91425" tIns="91425" rIns="91425" bIns="91425" anchor="t" anchorCtr="0">
            <a:noAutofit/>
          </a:bodyPr>
          <a:lstStyle/>
          <a:p>
            <a:pPr marL="0" lvl="0" indent="0" algn="l" rtl="0">
              <a:lnSpc>
                <a:spcPct val="165000"/>
              </a:lnSpc>
              <a:spcBef>
                <a:spcPts val="0"/>
              </a:spcBef>
              <a:spcAft>
                <a:spcPts val="0"/>
              </a:spcAft>
              <a:buNone/>
            </a:pPr>
            <a:r>
              <a:rPr lang="en" sz="1300">
                <a:solidFill>
                  <a:srgbClr val="000000"/>
                </a:solidFill>
                <a:highlight>
                  <a:srgbClr val="FFFFFF"/>
                </a:highlight>
                <a:latin typeface="Barlow Semi Condensed"/>
                <a:ea typeface="Barlow Semi Condensed"/>
                <a:cs typeface="Barlow Semi Condensed"/>
                <a:sym typeface="Barlow Semi Condensed"/>
              </a:rPr>
              <a:t>BART is just a standard encoder-decoder transformer model. Its power comes from three ideas:</a:t>
            </a:r>
            <a:endParaRPr sz="1300">
              <a:solidFill>
                <a:srgbClr val="000000"/>
              </a:solidFill>
              <a:highlight>
                <a:srgbClr val="FFFFFF"/>
              </a:highlight>
              <a:latin typeface="Barlow Semi Condensed"/>
              <a:ea typeface="Barlow Semi Condensed"/>
              <a:cs typeface="Barlow Semi Condensed"/>
              <a:sym typeface="Barlow Semi Condensed"/>
            </a:endParaRPr>
          </a:p>
          <a:p>
            <a:pPr marL="457200" lvl="0" indent="-311150" algn="just" rtl="0">
              <a:lnSpc>
                <a:spcPct val="165000"/>
              </a:lnSpc>
              <a:spcBef>
                <a:spcPts val="800"/>
              </a:spcBef>
              <a:spcAft>
                <a:spcPts val="0"/>
              </a:spcAft>
              <a:buClr>
                <a:srgbClr val="000000"/>
              </a:buClr>
              <a:buSzPts val="1300"/>
              <a:buFont typeface="Barlow Semi Condensed"/>
              <a:buChar char="●"/>
            </a:pPr>
            <a:r>
              <a:rPr lang="en" sz="1300">
                <a:solidFill>
                  <a:srgbClr val="000000"/>
                </a:solidFill>
                <a:highlight>
                  <a:srgbClr val="FFFFFF"/>
                </a:highlight>
                <a:latin typeface="Barlow Semi Condensed"/>
                <a:ea typeface="Barlow Semi Condensed"/>
                <a:cs typeface="Barlow Semi Condensed"/>
                <a:sym typeface="Barlow Semi Condensed"/>
              </a:rPr>
              <a:t>BART's encoder is bidirectional. It uses the context from both sides of a word.</a:t>
            </a:r>
            <a:endParaRPr sz="1300">
              <a:solidFill>
                <a:srgbClr val="000000"/>
              </a:solidFill>
              <a:highlight>
                <a:srgbClr val="FFFFFF"/>
              </a:highlight>
              <a:latin typeface="Barlow Semi Condensed"/>
              <a:ea typeface="Barlow Semi Condensed"/>
              <a:cs typeface="Barlow Semi Condensed"/>
              <a:sym typeface="Barlow Semi Condensed"/>
            </a:endParaRPr>
          </a:p>
          <a:p>
            <a:pPr marL="457200" lvl="0" indent="-311150" algn="just" rtl="0">
              <a:lnSpc>
                <a:spcPct val="165000"/>
              </a:lnSpc>
              <a:spcBef>
                <a:spcPts val="0"/>
              </a:spcBef>
              <a:spcAft>
                <a:spcPts val="0"/>
              </a:spcAft>
              <a:buClr>
                <a:srgbClr val="000000"/>
              </a:buClr>
              <a:buSzPts val="1300"/>
              <a:buFont typeface="Barlow Semi Condensed"/>
              <a:buChar char="●"/>
            </a:pPr>
            <a:r>
              <a:rPr lang="en" sz="1300">
                <a:solidFill>
                  <a:srgbClr val="000000"/>
                </a:solidFill>
                <a:highlight>
                  <a:srgbClr val="FFFFFF"/>
                </a:highlight>
                <a:latin typeface="Barlow Semi Condensed"/>
                <a:ea typeface="Barlow Semi Condensed"/>
                <a:cs typeface="Barlow Semi Condensed"/>
                <a:sym typeface="Barlow Semi Condensed"/>
              </a:rPr>
              <a:t>Uses an autoregressive decoder to generate natural-sounding language sequences.</a:t>
            </a:r>
            <a:endParaRPr sz="1300">
              <a:solidFill>
                <a:srgbClr val="000000"/>
              </a:solidFill>
              <a:highlight>
                <a:srgbClr val="FFFFFF"/>
              </a:highlight>
              <a:latin typeface="Barlow Semi Condensed"/>
              <a:ea typeface="Barlow Semi Condensed"/>
              <a:cs typeface="Barlow Semi Condensed"/>
              <a:sym typeface="Barlow Semi Condensed"/>
            </a:endParaRPr>
          </a:p>
          <a:p>
            <a:pPr marL="457200" lvl="0" indent="-311150" algn="just" rtl="0">
              <a:lnSpc>
                <a:spcPct val="165000"/>
              </a:lnSpc>
              <a:spcBef>
                <a:spcPts val="0"/>
              </a:spcBef>
              <a:spcAft>
                <a:spcPts val="0"/>
              </a:spcAft>
              <a:buClr>
                <a:srgbClr val="000000"/>
              </a:buClr>
              <a:buSzPts val="1300"/>
              <a:buFont typeface="Barlow Semi Condensed"/>
              <a:buChar char="●"/>
            </a:pPr>
            <a:r>
              <a:rPr lang="en" sz="1300">
                <a:solidFill>
                  <a:srgbClr val="000000"/>
                </a:solidFill>
                <a:highlight>
                  <a:srgbClr val="FFFFFF"/>
                </a:highlight>
                <a:latin typeface="Barlow Semi Condensed"/>
                <a:ea typeface="Barlow Semi Condensed"/>
                <a:cs typeface="Barlow Semi Condensed"/>
                <a:sym typeface="Barlow Semi Condensed"/>
              </a:rPr>
              <a:t>During pre-training, BART learns a language model that contains all the complexities and nuances of a real-world natural language. By deliberately introducing all kinds of noise, deletions, and modifications in its input data to make it difficult to learn, BART gains the ability to generate linguistically correct sequences even when input text is noisy, erroneous, or missing</a:t>
            </a:r>
            <a:r>
              <a:rPr lang="en" sz="1300">
                <a:solidFill>
                  <a:srgbClr val="888888"/>
                </a:solidFill>
                <a:highlight>
                  <a:srgbClr val="FFFFFF"/>
                </a:highlight>
                <a:latin typeface="Barlow Semi Condensed"/>
                <a:ea typeface="Barlow Semi Condensed"/>
                <a:cs typeface="Barlow Semi Condensed"/>
                <a:sym typeface="Barlow Semi Condensed"/>
              </a:rPr>
              <a:t>.</a:t>
            </a:r>
            <a:endParaRPr sz="1300">
              <a:solidFill>
                <a:srgbClr val="888888"/>
              </a:solidFill>
              <a:highlight>
                <a:srgbClr val="FFFFFF"/>
              </a:highlight>
              <a:latin typeface="Barlow Semi Condensed"/>
              <a:ea typeface="Barlow Semi Condensed"/>
              <a:cs typeface="Barlow Semi Condensed"/>
              <a:sym typeface="Barlow Semi Condensed"/>
            </a:endParaRPr>
          </a:p>
          <a:p>
            <a:pPr marL="457200" lvl="0" indent="-311150" algn="just" rtl="0">
              <a:lnSpc>
                <a:spcPct val="165000"/>
              </a:lnSpc>
              <a:spcBef>
                <a:spcPts val="0"/>
              </a:spcBef>
              <a:spcAft>
                <a:spcPts val="0"/>
              </a:spcAft>
              <a:buClr>
                <a:srgbClr val="000000"/>
              </a:buClr>
              <a:buSzPts val="1300"/>
              <a:buFont typeface="Barlow Semi Condensed"/>
              <a:buChar char="●"/>
            </a:pPr>
            <a:r>
              <a:rPr lang="en" sz="1300">
                <a:solidFill>
                  <a:srgbClr val="000000"/>
                </a:solidFill>
                <a:highlight>
                  <a:srgbClr val="FFFFFF"/>
                </a:highlight>
                <a:latin typeface="Barlow Semi Condensed"/>
                <a:ea typeface="Barlow Semi Condensed"/>
                <a:cs typeface="Barlow Semi Condensed"/>
                <a:sym typeface="Barlow Semi Condensed"/>
              </a:rPr>
              <a:t>This denoising language model is versatile and can be adapted for any downstream text generation or understanding tasks like summarization, question-answering, machine translation, or text classification</a:t>
            </a:r>
            <a:r>
              <a:rPr lang="en" sz="1300">
                <a:solidFill>
                  <a:srgbClr val="888888"/>
                </a:solidFill>
                <a:highlight>
                  <a:srgbClr val="FFFFFF"/>
                </a:highlight>
                <a:latin typeface="Barlow Semi Condensed"/>
                <a:ea typeface="Barlow Semi Condensed"/>
                <a:cs typeface="Barlow Semi Condensed"/>
                <a:sym typeface="Barlow Semi Condensed"/>
              </a:rPr>
              <a:t>.</a:t>
            </a:r>
            <a:endParaRPr sz="1300">
              <a:solidFill>
                <a:srgbClr val="000000"/>
              </a:solidFill>
              <a:highlight>
                <a:srgbClr val="FFFFFF"/>
              </a:highlight>
              <a:latin typeface="Barlow Semi Condensed"/>
              <a:ea typeface="Barlow Semi Condensed"/>
              <a:cs typeface="Barlow Semi Condensed"/>
              <a:sym typeface="Barlow Semi Condensed"/>
            </a:endParaRPr>
          </a:p>
        </p:txBody>
      </p:sp>
      <p:sp>
        <p:nvSpPr>
          <p:cNvPr id="2253" name="Google Shape;2253;p50"/>
          <p:cNvSpPr txBox="1"/>
          <p:nvPr/>
        </p:nvSpPr>
        <p:spPr>
          <a:xfrm>
            <a:off x="1870350" y="0"/>
            <a:ext cx="5403300" cy="14484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500"/>
              </a:spcBef>
              <a:spcAft>
                <a:spcPts val="0"/>
              </a:spcAft>
              <a:buNone/>
            </a:pPr>
            <a:r>
              <a:rPr lang="en" sz="2800" b="1">
                <a:solidFill>
                  <a:srgbClr val="1D1D1F"/>
                </a:solidFill>
                <a:highlight>
                  <a:srgbClr val="FFFFFF"/>
                </a:highlight>
                <a:latin typeface="Fjalla One"/>
                <a:ea typeface="Fjalla One"/>
                <a:cs typeface="Fjalla One"/>
                <a:sym typeface="Fjalla One"/>
              </a:rPr>
              <a:t>How Does BART Summarize Text?</a:t>
            </a:r>
            <a:endParaRPr sz="2800" b="1">
              <a:solidFill>
                <a:srgbClr val="1D1D1F"/>
              </a:solidFill>
              <a:highlight>
                <a:srgbClr val="FFFFFF"/>
              </a:highlight>
              <a:latin typeface="Fjalla One"/>
              <a:ea typeface="Fjalla One"/>
              <a:cs typeface="Fjalla One"/>
              <a:sym typeface="Fjalla One"/>
            </a:endParaRPr>
          </a:p>
          <a:p>
            <a:pPr marL="0" lvl="0" indent="0" algn="ctr" rtl="0">
              <a:lnSpc>
                <a:spcPct val="120000"/>
              </a:lnSpc>
              <a:spcBef>
                <a:spcPts val="1500"/>
              </a:spcBef>
              <a:spcAft>
                <a:spcPts val="1500"/>
              </a:spcAft>
              <a:buNone/>
            </a:pPr>
            <a:endParaRPr sz="3600">
              <a:solidFill>
                <a:srgbClr val="1D1D1F"/>
              </a:solidFill>
              <a:highlight>
                <a:srgbClr val="FFFFFF"/>
              </a:highlight>
              <a:latin typeface="Fjalla One"/>
              <a:ea typeface="Fjalla One"/>
              <a:cs typeface="Fjalla One"/>
              <a:sym typeface="Fjalla One"/>
            </a:endParaRPr>
          </a:p>
        </p:txBody>
      </p:sp>
      <p:pic>
        <p:nvPicPr>
          <p:cNvPr id="2254" name="Google Shape;2254;p50"/>
          <p:cNvPicPr preferRelativeResize="0"/>
          <p:nvPr/>
        </p:nvPicPr>
        <p:blipFill>
          <a:blip r:embed="rId3">
            <a:alphaModFix/>
          </a:blip>
          <a:stretch>
            <a:fillRect/>
          </a:stretch>
        </p:blipFill>
        <p:spPr>
          <a:xfrm>
            <a:off x="5189900" y="4034275"/>
            <a:ext cx="2483484" cy="114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51"/>
          <p:cNvSpPr txBox="1">
            <a:spLocks noGrp="1"/>
          </p:cNvSpPr>
          <p:nvPr>
            <p:ph type="title" idx="4294967295"/>
          </p:nvPr>
        </p:nvSpPr>
        <p:spPr>
          <a:xfrm>
            <a:off x="1212300" y="880025"/>
            <a:ext cx="6719400" cy="4053300"/>
          </a:xfrm>
          <a:prstGeom prst="rect">
            <a:avLst/>
          </a:prstGeom>
          <a:noFill/>
          <a:ln>
            <a:noFill/>
          </a:ln>
        </p:spPr>
        <p:txBody>
          <a:bodyPr spcFirstLastPara="1" wrap="square" lIns="91425" tIns="91425" rIns="91425" bIns="91425" anchor="t" anchorCtr="0">
            <a:noAutofit/>
          </a:bodyPr>
          <a:lstStyle/>
          <a:p>
            <a:pPr marL="457200" lvl="0" indent="-311150" algn="l" rtl="0">
              <a:lnSpc>
                <a:spcPct val="130000"/>
              </a:lnSpc>
              <a:spcBef>
                <a:spcPts val="1500"/>
              </a:spcBef>
              <a:spcAft>
                <a:spcPts val="0"/>
              </a:spcAft>
              <a:buClr>
                <a:srgbClr val="1D1D1F"/>
              </a:buClr>
              <a:buSzPts val="1300"/>
              <a:buFont typeface="Barlow Semi Condensed"/>
              <a:buChar char="●"/>
            </a:pPr>
            <a:r>
              <a:rPr lang="en" sz="1300">
                <a:solidFill>
                  <a:srgbClr val="1D1D1F"/>
                </a:solidFill>
                <a:highlight>
                  <a:srgbClr val="FFFFFF"/>
                </a:highlight>
                <a:latin typeface="Barlow Semi Condensed"/>
                <a:ea typeface="Barlow Semi Condensed"/>
                <a:cs typeface="Barlow Semi Condensed"/>
                <a:sym typeface="Barlow Semi Condensed"/>
              </a:rPr>
              <a:t>Most Resilient to Real-World Noisy Data</a:t>
            </a:r>
            <a:endParaRPr sz="1300">
              <a:solidFill>
                <a:srgbClr val="1D1D1F"/>
              </a:solidFill>
              <a:highlight>
                <a:srgbClr val="FFFFFF"/>
              </a:highlight>
              <a:latin typeface="Barlow Semi Condensed"/>
              <a:ea typeface="Barlow Semi Condensed"/>
              <a:cs typeface="Barlow Semi Condensed"/>
              <a:sym typeface="Barlow Semi Condensed"/>
            </a:endParaRPr>
          </a:p>
          <a:p>
            <a:pPr marL="457200" lvl="0" indent="-311150" algn="l" rtl="0">
              <a:lnSpc>
                <a:spcPct val="130000"/>
              </a:lnSpc>
              <a:spcBef>
                <a:spcPts val="0"/>
              </a:spcBef>
              <a:spcAft>
                <a:spcPts val="0"/>
              </a:spcAft>
              <a:buClr>
                <a:srgbClr val="1D1D1F"/>
              </a:buClr>
              <a:buSzPts val="1300"/>
              <a:buFont typeface="Barlow Semi Condensed"/>
              <a:buChar char="●"/>
            </a:pPr>
            <a:r>
              <a:rPr lang="en" sz="1300">
                <a:solidFill>
                  <a:srgbClr val="1D1D1F"/>
                </a:solidFill>
                <a:highlight>
                  <a:srgbClr val="FFFFFF"/>
                </a:highlight>
                <a:latin typeface="Barlow Semi Condensed"/>
                <a:ea typeface="Barlow Semi Condensed"/>
                <a:cs typeface="Barlow Semi Condensed"/>
                <a:sym typeface="Barlow Semi Condensed"/>
              </a:rPr>
              <a:t>Produces Grammatically Correct Summaries</a:t>
            </a:r>
            <a:endParaRPr sz="1300">
              <a:solidFill>
                <a:srgbClr val="1D1D1F"/>
              </a:solidFill>
              <a:highlight>
                <a:srgbClr val="FFFFFF"/>
              </a:highlight>
              <a:latin typeface="Barlow Semi Condensed"/>
              <a:ea typeface="Barlow Semi Condensed"/>
              <a:cs typeface="Barlow Semi Condensed"/>
              <a:sym typeface="Barlow Semi Condensed"/>
            </a:endParaRPr>
          </a:p>
          <a:p>
            <a:pPr marL="457200" lvl="0" indent="-311150" algn="l" rtl="0">
              <a:lnSpc>
                <a:spcPct val="130000"/>
              </a:lnSpc>
              <a:spcBef>
                <a:spcPts val="0"/>
              </a:spcBef>
              <a:spcAft>
                <a:spcPts val="0"/>
              </a:spcAft>
              <a:buClr>
                <a:srgbClr val="1D1D1F"/>
              </a:buClr>
              <a:buSzPts val="1300"/>
              <a:buFont typeface="Barlow Semi Condensed"/>
              <a:buChar char="●"/>
            </a:pPr>
            <a:r>
              <a:rPr lang="en" sz="1300">
                <a:solidFill>
                  <a:srgbClr val="1D1D1F"/>
                </a:solidFill>
                <a:highlight>
                  <a:srgbClr val="FFFFFF"/>
                </a:highlight>
                <a:latin typeface="Barlow Semi Condensed"/>
                <a:ea typeface="Barlow Semi Condensed"/>
                <a:cs typeface="Barlow Semi Condensed"/>
                <a:sym typeface="Barlow Semi Condensed"/>
              </a:rPr>
              <a:t>Simple to Fine-Tune</a:t>
            </a:r>
            <a:endParaRPr sz="1300">
              <a:solidFill>
                <a:srgbClr val="1D1D1F"/>
              </a:solidFill>
              <a:highlight>
                <a:srgbClr val="FFFFFF"/>
              </a:highlight>
              <a:latin typeface="Barlow Semi Condensed"/>
              <a:ea typeface="Barlow Semi Condensed"/>
              <a:cs typeface="Barlow Semi Condensed"/>
              <a:sym typeface="Barlow Semi Condensed"/>
            </a:endParaRPr>
          </a:p>
          <a:p>
            <a:pPr marL="457200" lvl="0" indent="-311150" algn="l" rtl="0">
              <a:lnSpc>
                <a:spcPct val="130000"/>
              </a:lnSpc>
              <a:spcBef>
                <a:spcPts val="0"/>
              </a:spcBef>
              <a:spcAft>
                <a:spcPts val="0"/>
              </a:spcAft>
              <a:buClr>
                <a:srgbClr val="1D1D1F"/>
              </a:buClr>
              <a:buSzPts val="1300"/>
              <a:buFont typeface="Barlow Semi Condensed"/>
              <a:buChar char="●"/>
            </a:pPr>
            <a:r>
              <a:rPr lang="en" sz="1300">
                <a:solidFill>
                  <a:srgbClr val="1D1D1F"/>
                </a:solidFill>
                <a:highlight>
                  <a:srgbClr val="FFFFFF"/>
                </a:highlight>
                <a:latin typeface="Barlow Semi Condensed"/>
                <a:ea typeface="Barlow Semi Condensed"/>
                <a:cs typeface="Barlow Semi Condensed"/>
                <a:sym typeface="Barlow Semi Condensed"/>
              </a:rPr>
              <a:t>Runs on CPUs Without GPUs</a:t>
            </a:r>
            <a:endParaRPr sz="1300">
              <a:solidFill>
                <a:srgbClr val="1D1D1F"/>
              </a:solidFill>
              <a:highlight>
                <a:srgbClr val="FFFFFF"/>
              </a:highlight>
              <a:latin typeface="Barlow Semi Condensed"/>
              <a:ea typeface="Barlow Semi Condensed"/>
              <a:cs typeface="Barlow Semi Condensed"/>
              <a:sym typeface="Barlow Semi Condensed"/>
            </a:endParaRPr>
          </a:p>
          <a:p>
            <a:pPr marL="457200" lvl="0" indent="-311150" algn="l" rtl="0">
              <a:lnSpc>
                <a:spcPct val="130000"/>
              </a:lnSpc>
              <a:spcBef>
                <a:spcPts val="0"/>
              </a:spcBef>
              <a:spcAft>
                <a:spcPts val="0"/>
              </a:spcAft>
              <a:buClr>
                <a:srgbClr val="1D1D1F"/>
              </a:buClr>
              <a:buSzPts val="1300"/>
              <a:buFont typeface="Barlow Semi Condensed"/>
              <a:buChar char="●"/>
            </a:pPr>
            <a:r>
              <a:rPr lang="en" sz="1300">
                <a:solidFill>
                  <a:srgbClr val="1D1D1F"/>
                </a:solidFill>
                <a:highlight>
                  <a:srgbClr val="FFFFFF"/>
                </a:highlight>
                <a:latin typeface="Barlow Semi Condensed"/>
                <a:ea typeface="Barlow Semi Condensed"/>
                <a:cs typeface="Barlow Semi Condensed"/>
                <a:sym typeface="Barlow Semi Condensed"/>
              </a:rPr>
              <a:t>BART's Quality Is Comparable to the Smaller GPT-3 Models</a:t>
            </a:r>
            <a:endParaRPr sz="1300">
              <a:solidFill>
                <a:srgbClr val="1D1D1F"/>
              </a:solidFill>
              <a:highlight>
                <a:srgbClr val="FFFFFF"/>
              </a:highlight>
              <a:latin typeface="Barlow Semi Condensed"/>
              <a:ea typeface="Barlow Semi Condensed"/>
              <a:cs typeface="Barlow Semi Condensed"/>
              <a:sym typeface="Barlow Semi Condensed"/>
            </a:endParaRPr>
          </a:p>
          <a:p>
            <a:pPr marL="457200" lvl="0" indent="-311150" algn="l" rtl="0">
              <a:lnSpc>
                <a:spcPct val="130000"/>
              </a:lnSpc>
              <a:spcBef>
                <a:spcPts val="0"/>
              </a:spcBef>
              <a:spcAft>
                <a:spcPts val="0"/>
              </a:spcAft>
              <a:buClr>
                <a:srgbClr val="1D1D1F"/>
              </a:buClr>
              <a:buSzPts val="1300"/>
              <a:buFont typeface="Barlow Semi Condensed"/>
              <a:buChar char="●"/>
            </a:pPr>
            <a:r>
              <a:rPr lang="en" sz="1300">
                <a:solidFill>
                  <a:srgbClr val="1D1D1F"/>
                </a:solidFill>
                <a:highlight>
                  <a:srgbClr val="FFFFFF"/>
                </a:highlight>
                <a:latin typeface="Barlow Semi Condensed"/>
                <a:ea typeface="Barlow Semi Condensed"/>
                <a:cs typeface="Barlow Semi Condensed"/>
                <a:sym typeface="Barlow Semi Condensed"/>
              </a:rPr>
              <a:t>Efficient Model Size Compared to GPT Models</a:t>
            </a:r>
            <a:endParaRPr sz="1300">
              <a:solidFill>
                <a:srgbClr val="1D1D1F"/>
              </a:solidFill>
              <a:highlight>
                <a:srgbClr val="FFFFFF"/>
              </a:highlight>
              <a:latin typeface="Barlow Semi Condensed"/>
              <a:ea typeface="Barlow Semi Condensed"/>
              <a:cs typeface="Barlow Semi Condensed"/>
              <a:sym typeface="Barlow Semi Condensed"/>
            </a:endParaRPr>
          </a:p>
          <a:p>
            <a:pPr marL="0" lvl="0" indent="0" algn="just" rtl="0">
              <a:lnSpc>
                <a:spcPct val="130000"/>
              </a:lnSpc>
              <a:spcBef>
                <a:spcPts val="1500"/>
              </a:spcBef>
              <a:spcAft>
                <a:spcPts val="0"/>
              </a:spcAft>
              <a:buNone/>
            </a:pPr>
            <a:r>
              <a:rPr lang="en" sz="1300">
                <a:solidFill>
                  <a:srgbClr val="000000"/>
                </a:solidFill>
                <a:highlight>
                  <a:srgbClr val="FFFFFF"/>
                </a:highlight>
                <a:latin typeface="Barlow Semi Condensed"/>
                <a:ea typeface="Barlow Semi Condensed"/>
                <a:cs typeface="Barlow Semi Condensed"/>
                <a:sym typeface="Barlow Semi Condensed"/>
              </a:rPr>
              <a:t>What sets BART apart is that it explicitly uses not just one but multiple noisy transformations. So, BART learns to generate grammatically correct sentences even when supplied with noisy or missing text.</a:t>
            </a:r>
            <a:endParaRPr sz="1300">
              <a:solidFill>
                <a:srgbClr val="000000"/>
              </a:solidFill>
              <a:highlight>
                <a:srgbClr val="FFFFFF"/>
              </a:highlight>
              <a:latin typeface="Barlow Semi Condensed"/>
              <a:ea typeface="Barlow Semi Condensed"/>
              <a:cs typeface="Barlow Semi Condensed"/>
              <a:sym typeface="Barlow Semi Condensed"/>
            </a:endParaRPr>
          </a:p>
          <a:p>
            <a:pPr marL="0" lvl="0" indent="0" algn="just" rtl="0">
              <a:lnSpc>
                <a:spcPct val="130000"/>
              </a:lnSpc>
              <a:spcBef>
                <a:spcPts val="1500"/>
              </a:spcBef>
              <a:spcAft>
                <a:spcPts val="0"/>
              </a:spcAft>
              <a:buNone/>
            </a:pPr>
            <a:r>
              <a:rPr lang="en" sz="1300">
                <a:solidFill>
                  <a:srgbClr val="000000"/>
                </a:solidFill>
                <a:highlight>
                  <a:srgbClr val="FFFFFF"/>
                </a:highlight>
                <a:latin typeface="Barlow Semi Condensed"/>
                <a:ea typeface="Barlow Semi Condensed"/>
                <a:cs typeface="Barlow Semi Condensed"/>
                <a:sym typeface="Barlow Semi Condensed"/>
              </a:rPr>
              <a:t>We are using the BART-Large version which is of 1.5GB, it contains 1024 hidden layers and 406M parameters and has been fine-tuned using CNN, on a news summarization dataset. </a:t>
            </a:r>
            <a:endParaRPr sz="1300">
              <a:solidFill>
                <a:srgbClr val="000000"/>
              </a:solidFill>
              <a:highlight>
                <a:srgbClr val="FFFFFF"/>
              </a:highlight>
              <a:latin typeface="Barlow Semi Condensed"/>
              <a:ea typeface="Barlow Semi Condensed"/>
              <a:cs typeface="Barlow Semi Condensed"/>
              <a:sym typeface="Barlow Semi Condensed"/>
            </a:endParaRPr>
          </a:p>
          <a:p>
            <a:pPr marL="0" lvl="0" indent="0" algn="just" rtl="0">
              <a:lnSpc>
                <a:spcPct val="130000"/>
              </a:lnSpc>
              <a:spcBef>
                <a:spcPts val="1500"/>
              </a:spcBef>
              <a:spcAft>
                <a:spcPts val="1500"/>
              </a:spcAft>
              <a:buNone/>
            </a:pPr>
            <a:r>
              <a:rPr lang="en" sz="1300">
                <a:solidFill>
                  <a:srgbClr val="000000"/>
                </a:solidFill>
                <a:highlight>
                  <a:srgbClr val="FFFFFF"/>
                </a:highlight>
                <a:latin typeface="Barlow Semi Condensed"/>
                <a:ea typeface="Barlow Semi Condensed"/>
                <a:cs typeface="Barlow Semi Condensed"/>
                <a:sym typeface="Barlow Semi Condensed"/>
              </a:rPr>
              <a:t>This is a good trade-off for not using GPT models which are larger in size and require more computational units.</a:t>
            </a:r>
            <a:endParaRPr sz="1300">
              <a:solidFill>
                <a:srgbClr val="000000"/>
              </a:solidFill>
              <a:highlight>
                <a:srgbClr val="FFFFFF"/>
              </a:highlight>
              <a:latin typeface="Barlow Semi Condensed"/>
              <a:ea typeface="Barlow Semi Condensed"/>
              <a:cs typeface="Barlow Semi Condensed"/>
              <a:sym typeface="Barlow Semi Condensed"/>
            </a:endParaRPr>
          </a:p>
        </p:txBody>
      </p:sp>
      <p:sp>
        <p:nvSpPr>
          <p:cNvPr id="2260" name="Google Shape;2260;p51"/>
          <p:cNvSpPr txBox="1"/>
          <p:nvPr/>
        </p:nvSpPr>
        <p:spPr>
          <a:xfrm>
            <a:off x="1272950" y="113850"/>
            <a:ext cx="6077100" cy="6156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500"/>
              </a:spcBef>
              <a:spcAft>
                <a:spcPts val="1500"/>
              </a:spcAft>
              <a:buNone/>
            </a:pPr>
            <a:r>
              <a:rPr lang="en" sz="2800" b="1">
                <a:solidFill>
                  <a:srgbClr val="1D1D1F"/>
                </a:solidFill>
                <a:highlight>
                  <a:srgbClr val="FFFFFF"/>
                </a:highlight>
                <a:latin typeface="Fjalla One"/>
                <a:ea typeface="Fjalla One"/>
                <a:cs typeface="Fjalla One"/>
                <a:sym typeface="Fjalla One"/>
              </a:rPr>
              <a:t>Reasons to Use BART</a:t>
            </a:r>
            <a:endParaRPr sz="2800" b="1">
              <a:solidFill>
                <a:srgbClr val="1D1D1F"/>
              </a:solidFill>
              <a:highlight>
                <a:srgbClr val="FFFFFF"/>
              </a:highlight>
              <a:latin typeface="Fjalla One"/>
              <a:ea typeface="Fjalla One"/>
              <a:cs typeface="Fjalla One"/>
              <a:sym typeface="Fjall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grpSp>
        <p:nvGrpSpPr>
          <p:cNvPr id="1886" name="Google Shape;1886;p34"/>
          <p:cNvGrpSpPr/>
          <p:nvPr/>
        </p:nvGrpSpPr>
        <p:grpSpPr>
          <a:xfrm>
            <a:off x="4424948" y="1226558"/>
            <a:ext cx="4430405" cy="3106404"/>
            <a:chOff x="862950" y="825025"/>
            <a:chExt cx="5862650" cy="4111175"/>
          </a:xfrm>
        </p:grpSpPr>
        <p:sp>
          <p:nvSpPr>
            <p:cNvPr id="1887" name="Google Shape;1887;p34"/>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34"/>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4"/>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4"/>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4"/>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4"/>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4"/>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4"/>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34"/>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34"/>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34"/>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4"/>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34"/>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4"/>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4"/>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4"/>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34"/>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4"/>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4"/>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4"/>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4"/>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4"/>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4"/>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4"/>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4"/>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34"/>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34"/>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34"/>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4"/>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4"/>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4"/>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4"/>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4"/>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4"/>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4"/>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4"/>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4"/>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4"/>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4"/>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4"/>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4"/>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4"/>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34"/>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4"/>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4"/>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34"/>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34"/>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34"/>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34"/>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4"/>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34"/>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34"/>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34"/>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4"/>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34"/>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34"/>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34"/>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34"/>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34"/>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34"/>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34"/>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34"/>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34"/>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34"/>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34"/>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34"/>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34"/>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34"/>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34"/>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34"/>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34"/>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34"/>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34"/>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34"/>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34"/>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34"/>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34"/>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34"/>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34"/>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34"/>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34"/>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34"/>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4"/>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4"/>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34"/>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34"/>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34"/>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34"/>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4"/>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4"/>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34"/>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34"/>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34"/>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34"/>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4"/>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4"/>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4"/>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4"/>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4"/>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34"/>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34"/>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34"/>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34"/>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4"/>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4"/>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4"/>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4"/>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34"/>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34"/>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34"/>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34"/>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34"/>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34"/>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34"/>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34"/>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34"/>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34"/>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34"/>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34"/>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34"/>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34"/>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34"/>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34"/>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34"/>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34"/>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34"/>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34"/>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34"/>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34"/>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34"/>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34"/>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34"/>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34"/>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34"/>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34"/>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34"/>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34"/>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34"/>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34"/>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34"/>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34"/>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34"/>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34"/>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34"/>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34"/>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34"/>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34"/>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34"/>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34"/>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34"/>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34"/>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34"/>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34"/>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34"/>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34"/>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34"/>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34"/>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34"/>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34"/>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34"/>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34"/>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34"/>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34"/>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34"/>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34"/>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34"/>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34"/>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34"/>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34"/>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34"/>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34"/>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34"/>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34"/>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34"/>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34"/>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34"/>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34"/>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34"/>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34"/>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34"/>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34"/>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34"/>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34"/>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34"/>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34"/>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34"/>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34"/>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34"/>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34"/>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34"/>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34"/>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34"/>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34"/>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34"/>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34"/>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34"/>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34"/>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34"/>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34"/>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34"/>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34"/>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4"/>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4"/>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34"/>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34"/>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34"/>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34"/>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6" name="Google Shape;2096;p34"/>
          <p:cNvGrpSpPr/>
          <p:nvPr/>
        </p:nvGrpSpPr>
        <p:grpSpPr>
          <a:xfrm>
            <a:off x="731647" y="573573"/>
            <a:ext cx="635100" cy="734640"/>
            <a:chOff x="731647" y="573573"/>
            <a:chExt cx="635100" cy="734640"/>
          </a:xfrm>
        </p:grpSpPr>
        <p:grpSp>
          <p:nvGrpSpPr>
            <p:cNvPr id="2097" name="Google Shape;2097;p34"/>
            <p:cNvGrpSpPr/>
            <p:nvPr/>
          </p:nvGrpSpPr>
          <p:grpSpPr>
            <a:xfrm>
              <a:off x="731647" y="573573"/>
              <a:ext cx="635100" cy="635100"/>
              <a:chOff x="917231" y="750460"/>
              <a:chExt cx="635100" cy="635100"/>
            </a:xfrm>
          </p:grpSpPr>
          <p:sp>
            <p:nvSpPr>
              <p:cNvPr id="2098" name="Google Shape;2098;p34"/>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0" name="Google Shape;2100;p34"/>
            <p:cNvGrpSpPr/>
            <p:nvPr/>
          </p:nvGrpSpPr>
          <p:grpSpPr>
            <a:xfrm>
              <a:off x="961679" y="1281213"/>
              <a:ext cx="175013" cy="27000"/>
              <a:chOff x="5662375" y="212375"/>
              <a:chExt cx="175013" cy="27000"/>
            </a:xfrm>
          </p:grpSpPr>
          <p:sp>
            <p:nvSpPr>
              <p:cNvPr id="2101" name="Google Shape;2101;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02" name="Google Shape;2102;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03" name="Google Shape;2103;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2104" name="Google Shape;2104;p34"/>
          <p:cNvGrpSpPr/>
          <p:nvPr/>
        </p:nvGrpSpPr>
        <p:grpSpPr>
          <a:xfrm>
            <a:off x="731647" y="1650460"/>
            <a:ext cx="635100" cy="733491"/>
            <a:chOff x="731647" y="1650460"/>
            <a:chExt cx="635100" cy="733491"/>
          </a:xfrm>
        </p:grpSpPr>
        <p:grpSp>
          <p:nvGrpSpPr>
            <p:cNvPr id="2105" name="Google Shape;2105;p34"/>
            <p:cNvGrpSpPr/>
            <p:nvPr/>
          </p:nvGrpSpPr>
          <p:grpSpPr>
            <a:xfrm>
              <a:off x="731647" y="1650460"/>
              <a:ext cx="635100" cy="635100"/>
              <a:chOff x="917231" y="1827973"/>
              <a:chExt cx="635100" cy="635100"/>
            </a:xfrm>
          </p:grpSpPr>
          <p:sp>
            <p:nvSpPr>
              <p:cNvPr id="2106" name="Google Shape;2106;p3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8" name="Google Shape;2108;p34"/>
            <p:cNvGrpSpPr/>
            <p:nvPr/>
          </p:nvGrpSpPr>
          <p:grpSpPr>
            <a:xfrm>
              <a:off x="961679" y="2356951"/>
              <a:ext cx="175013" cy="27000"/>
              <a:chOff x="5662375" y="212375"/>
              <a:chExt cx="175013" cy="27000"/>
            </a:xfrm>
          </p:grpSpPr>
          <p:sp>
            <p:nvSpPr>
              <p:cNvPr id="2109" name="Google Shape;2109;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10" name="Google Shape;2110;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11" name="Google Shape;2111;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2112" name="Google Shape;2112;p34"/>
          <p:cNvGrpSpPr/>
          <p:nvPr/>
        </p:nvGrpSpPr>
        <p:grpSpPr>
          <a:xfrm>
            <a:off x="731647" y="2728277"/>
            <a:ext cx="635100" cy="734983"/>
            <a:chOff x="731647" y="2728277"/>
            <a:chExt cx="635100" cy="734983"/>
          </a:xfrm>
        </p:grpSpPr>
        <p:grpSp>
          <p:nvGrpSpPr>
            <p:cNvPr id="2113" name="Google Shape;2113;p34"/>
            <p:cNvGrpSpPr/>
            <p:nvPr/>
          </p:nvGrpSpPr>
          <p:grpSpPr>
            <a:xfrm>
              <a:off x="731647" y="2728277"/>
              <a:ext cx="635100" cy="635100"/>
              <a:chOff x="917231" y="2905502"/>
              <a:chExt cx="635100" cy="635100"/>
            </a:xfrm>
          </p:grpSpPr>
          <p:sp>
            <p:nvSpPr>
              <p:cNvPr id="2114" name="Google Shape;2114;p34"/>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34"/>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6" name="Google Shape;2116;p34"/>
            <p:cNvGrpSpPr/>
            <p:nvPr/>
          </p:nvGrpSpPr>
          <p:grpSpPr>
            <a:xfrm>
              <a:off x="961679" y="3436260"/>
              <a:ext cx="175013" cy="27000"/>
              <a:chOff x="5662375" y="212375"/>
              <a:chExt cx="175013" cy="27000"/>
            </a:xfrm>
          </p:grpSpPr>
          <p:sp>
            <p:nvSpPr>
              <p:cNvPr id="2117" name="Google Shape;2117;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18" name="Google Shape;2118;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19" name="Google Shape;2119;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2120" name="Google Shape;2120;p34"/>
          <p:cNvGrpSpPr/>
          <p:nvPr/>
        </p:nvGrpSpPr>
        <p:grpSpPr>
          <a:xfrm>
            <a:off x="731647" y="3806675"/>
            <a:ext cx="635100" cy="734704"/>
            <a:chOff x="731647" y="3806675"/>
            <a:chExt cx="635100" cy="734704"/>
          </a:xfrm>
        </p:grpSpPr>
        <p:grpSp>
          <p:nvGrpSpPr>
            <p:cNvPr id="2121" name="Google Shape;2121;p34"/>
            <p:cNvGrpSpPr/>
            <p:nvPr/>
          </p:nvGrpSpPr>
          <p:grpSpPr>
            <a:xfrm>
              <a:off x="731647" y="3806675"/>
              <a:ext cx="635100" cy="635100"/>
              <a:chOff x="917231" y="3983097"/>
              <a:chExt cx="635100" cy="635100"/>
            </a:xfrm>
          </p:grpSpPr>
          <p:sp>
            <p:nvSpPr>
              <p:cNvPr id="2122" name="Google Shape;2122;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4" name="Google Shape;2124;p34"/>
            <p:cNvGrpSpPr/>
            <p:nvPr/>
          </p:nvGrpSpPr>
          <p:grpSpPr>
            <a:xfrm>
              <a:off x="961679" y="4514379"/>
              <a:ext cx="175013" cy="27000"/>
              <a:chOff x="5662375" y="212375"/>
              <a:chExt cx="175013" cy="27000"/>
            </a:xfrm>
          </p:grpSpPr>
          <p:sp>
            <p:nvSpPr>
              <p:cNvPr id="2125" name="Google Shape;2125;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26" name="Google Shape;2126;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2127" name="Google Shape;2127;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2128" name="Google Shape;2128;p34"/>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
              <a:t>Table of Contents</a:t>
            </a:r>
            <a:endParaRPr/>
          </a:p>
        </p:txBody>
      </p:sp>
      <p:sp>
        <p:nvSpPr>
          <p:cNvPr id="2129" name="Google Shape;2129;p34"/>
          <p:cNvSpPr txBox="1">
            <a:spLocks noGrp="1"/>
          </p:cNvSpPr>
          <p:nvPr>
            <p:ph type="subTitle" idx="2"/>
          </p:nvPr>
        </p:nvSpPr>
        <p:spPr>
          <a:xfrm>
            <a:off x="1664200" y="713225"/>
            <a:ext cx="24633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t>Scrapped data from web  for Wikipedia Level -4 articles</a:t>
            </a:r>
            <a:endParaRPr>
              <a:latin typeface="Barlow Semi Condensed"/>
              <a:ea typeface="Barlow Semi Condensed"/>
              <a:cs typeface="Barlow Semi Condensed"/>
              <a:sym typeface="Barlow Semi Condensed"/>
            </a:endParaRPr>
          </a:p>
        </p:txBody>
      </p:sp>
      <p:sp>
        <p:nvSpPr>
          <p:cNvPr id="2130" name="Google Shape;2130;p34"/>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Data Mining</a:t>
            </a:r>
            <a:endParaRPr/>
          </a:p>
        </p:txBody>
      </p:sp>
      <p:sp>
        <p:nvSpPr>
          <p:cNvPr id="2131" name="Google Shape;2131;p34"/>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D</a:t>
            </a:r>
            <a:r>
              <a:rPr lang="en" sz="1800">
                <a:solidFill>
                  <a:schemeClr val="accent1"/>
                </a:solidFill>
              </a:rPr>
              <a:t>ata Pre-processing</a:t>
            </a:r>
            <a:endParaRPr/>
          </a:p>
        </p:txBody>
      </p:sp>
      <p:sp>
        <p:nvSpPr>
          <p:cNvPr id="2132" name="Google Shape;2132;p34"/>
          <p:cNvSpPr txBox="1">
            <a:spLocks noGrp="1"/>
          </p:cNvSpPr>
          <p:nvPr>
            <p:ph type="subTitle" idx="4"/>
          </p:nvPr>
        </p:nvSpPr>
        <p:spPr>
          <a:xfrm>
            <a:off x="1664200" y="1792225"/>
            <a:ext cx="2330400" cy="576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t>Cleaned the data using various NLP techniques</a:t>
            </a:r>
            <a:endParaRPr/>
          </a:p>
        </p:txBody>
      </p:sp>
      <p:sp>
        <p:nvSpPr>
          <p:cNvPr id="2133" name="Google Shape;2133;p34"/>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Summarization</a:t>
            </a:r>
            <a:endParaRPr/>
          </a:p>
        </p:txBody>
      </p:sp>
      <p:sp>
        <p:nvSpPr>
          <p:cNvPr id="2134" name="Google Shape;2134;p34"/>
          <p:cNvSpPr txBox="1">
            <a:spLocks noGrp="1"/>
          </p:cNvSpPr>
          <p:nvPr>
            <p:ph type="subTitle" idx="6"/>
          </p:nvPr>
        </p:nvSpPr>
        <p:spPr>
          <a:xfrm>
            <a:off x="1664200" y="2871225"/>
            <a:ext cx="2330400" cy="795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t>Models such as TextRank, LDA, NMF and Bart</a:t>
            </a:r>
            <a:endParaRPr/>
          </a:p>
        </p:txBody>
      </p:sp>
      <p:sp>
        <p:nvSpPr>
          <p:cNvPr id="2135" name="Google Shape;2135;p34"/>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Recommendation</a:t>
            </a:r>
            <a:endParaRPr/>
          </a:p>
        </p:txBody>
      </p:sp>
      <p:sp>
        <p:nvSpPr>
          <p:cNvPr id="2136" name="Google Shape;2136;p34"/>
          <p:cNvSpPr txBox="1">
            <a:spLocks noGrp="1"/>
          </p:cNvSpPr>
          <p:nvPr>
            <p:ph type="subTitle" idx="8"/>
          </p:nvPr>
        </p:nvSpPr>
        <p:spPr>
          <a:xfrm>
            <a:off x="1664200" y="3950200"/>
            <a:ext cx="2330400" cy="114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a:t>Built a recommendation system which recommends users articles based on their topic of interest</a:t>
            </a:r>
            <a:endParaRPr/>
          </a:p>
          <a:p>
            <a:pPr marL="0" lvl="0" indent="0" algn="just" rtl="0">
              <a:lnSpc>
                <a:spcPct val="100000"/>
              </a:lnSpc>
              <a:spcBef>
                <a:spcPts val="0"/>
              </a:spcBef>
              <a:spcAft>
                <a:spcPts val="0"/>
              </a:spcAft>
              <a:buClr>
                <a:schemeClr val="dk1"/>
              </a:buClr>
              <a:buSzPts val="1100"/>
              <a:buFont typeface="Arial"/>
              <a:buNone/>
            </a:pPr>
            <a:endParaRPr/>
          </a:p>
        </p:txBody>
      </p:sp>
      <p:sp>
        <p:nvSpPr>
          <p:cNvPr id="2137" name="Google Shape;2137;p34"/>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01</a:t>
            </a:r>
            <a:endParaRPr/>
          </a:p>
        </p:txBody>
      </p:sp>
      <p:sp>
        <p:nvSpPr>
          <p:cNvPr id="2138" name="Google Shape;2138;p34"/>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02</a:t>
            </a:r>
            <a:endParaRPr/>
          </a:p>
        </p:txBody>
      </p:sp>
      <p:sp>
        <p:nvSpPr>
          <p:cNvPr id="2139" name="Google Shape;2139;p34"/>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03</a:t>
            </a:r>
            <a:endParaRPr/>
          </a:p>
        </p:txBody>
      </p:sp>
      <p:sp>
        <p:nvSpPr>
          <p:cNvPr id="2140" name="Google Shape;2140;p34"/>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p52"/>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Extractive Summarization using LDA and NMF</a:t>
            </a:r>
            <a:br>
              <a:rPr lang="en"/>
            </a:br>
            <a:endParaRPr/>
          </a:p>
        </p:txBody>
      </p:sp>
      <p:sp>
        <p:nvSpPr>
          <p:cNvPr id="2266" name="Google Shape;2266;p52"/>
          <p:cNvSpPr txBox="1">
            <a:spLocks noGrp="1"/>
          </p:cNvSpPr>
          <p:nvPr>
            <p:ph type="body" idx="1"/>
          </p:nvPr>
        </p:nvSpPr>
        <p:spPr>
          <a:xfrm>
            <a:off x="795325" y="1280225"/>
            <a:ext cx="7325400" cy="3528300"/>
          </a:xfrm>
          <a:prstGeom prst="rect">
            <a:avLst/>
          </a:prstGeom>
          <a:noFill/>
          <a:ln>
            <a:noFill/>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Latent Dirichlet Allocation (LDA) is a generative statistical model that explains a set of observations through unobserved groups, and each group explains why some parts of the data are similar. The LDA is an example of a topic model. In this, observations (e.g., words) are collected into documents, and each word's presence is attributable to one of the document's topics. Each document will contain a small number of topics. This is a method of topic Modelling.</a:t>
            </a:r>
            <a:endParaRPr sz="1200">
              <a:latin typeface="Barlow Semi Condensed"/>
              <a:ea typeface="Barlow Semi Condensed"/>
              <a:cs typeface="Barlow Semi Condensed"/>
              <a:sym typeface="Barlow Semi Condensed"/>
            </a:endParaRPr>
          </a:p>
          <a:p>
            <a:pPr marL="457200" lvl="0" indent="-304800" algn="just" rtl="0">
              <a:lnSpc>
                <a:spcPct val="115000"/>
              </a:lnSpc>
              <a:spcBef>
                <a:spcPts val="100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It assumes that documents are generated by a process in which a set of topics are chosen, and then words are generated based on those topics. This means that the topics are latent variables that are inferred from the observed words in the documents.</a:t>
            </a:r>
            <a:endParaRPr sz="1200">
              <a:latin typeface="Barlow Semi Condensed"/>
              <a:ea typeface="Barlow Semi Condensed"/>
              <a:cs typeface="Barlow Semi Condensed"/>
              <a:sym typeface="Barlow Semi Condensed"/>
            </a:endParaRPr>
          </a:p>
          <a:p>
            <a:pPr marL="457200" lvl="0" indent="-304800" algn="just" rtl="0">
              <a:lnSpc>
                <a:spcPct val="115000"/>
              </a:lnSpc>
              <a:spcBef>
                <a:spcPts val="100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NMF is a form of Topic Modelling — the art of extracting meaningful themes that recur through a corpus of documents. A corpus is composed of a set of topics embedded in its documents. A document is composed of a hierarchy of topics. A topic is composed of a hierarchy of terms.</a:t>
            </a:r>
            <a:endParaRPr sz="1200">
              <a:latin typeface="Barlow Semi Condensed"/>
              <a:ea typeface="Barlow Semi Condensed"/>
              <a:cs typeface="Barlow Semi Condensed"/>
              <a:sym typeface="Barlow Semi Condensed"/>
            </a:endParaRPr>
          </a:p>
          <a:p>
            <a:pPr marL="457200" lvl="0" indent="-304800" algn="just" rtl="0">
              <a:lnSpc>
                <a:spcPct val="115000"/>
              </a:lnSpc>
              <a:spcBef>
                <a:spcPts val="100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NMF is a matrix factorization technique that decomposes a matrix into two non-negative matrices that represent a set of basis vectors and a set of coefficients. In the context of topic modeling, the vectors represent the topics and the coefficients represent the distribution of topics in each document. It is often used as an alternative to LDA, particularly in cases where the number of topics is small and well-defined. </a:t>
            </a:r>
            <a:endParaRPr sz="1200">
              <a:latin typeface="Barlow Semi Condensed"/>
              <a:ea typeface="Barlow Semi Condensed"/>
              <a:cs typeface="Barlow Semi Condensed"/>
              <a:sym typeface="Barlow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53"/>
          <p:cNvSpPr txBox="1">
            <a:spLocks noGrp="1"/>
          </p:cNvSpPr>
          <p:nvPr>
            <p:ph type="title" idx="4294967295"/>
          </p:nvPr>
        </p:nvSpPr>
        <p:spPr>
          <a:xfrm>
            <a:off x="2476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Article Recommendation</a:t>
            </a:r>
            <a:br>
              <a:rPr lang="en"/>
            </a:br>
            <a:endParaRPr/>
          </a:p>
        </p:txBody>
      </p:sp>
      <p:sp>
        <p:nvSpPr>
          <p:cNvPr id="2272" name="Google Shape;2272;p53"/>
          <p:cNvSpPr txBox="1">
            <a:spLocks noGrp="1"/>
          </p:cNvSpPr>
          <p:nvPr>
            <p:ph type="body" idx="1"/>
          </p:nvPr>
        </p:nvSpPr>
        <p:spPr>
          <a:xfrm>
            <a:off x="949350" y="1261325"/>
            <a:ext cx="7245300" cy="36069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Article recommendation is a type of recommendation system that suggests relevant articles to users based on their interests and preferences.</a:t>
            </a:r>
            <a:endParaRPr>
              <a:latin typeface="Barlow Semi Condensed"/>
              <a:ea typeface="Barlow Semi Condensed"/>
              <a:cs typeface="Barlow Semi Condensed"/>
              <a:sym typeface="Barlow Semi Condensed"/>
            </a:endParaRPr>
          </a:p>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The recommender takes an input article and calculates the cosine similarity between that article and other articles in the same cluster. It then selects the K-nearest neighbors based on the similarity distance and recommends articles that match both the category and the keywords of the input article.</a:t>
            </a:r>
            <a:endParaRPr>
              <a:latin typeface="Barlow Semi Condensed"/>
              <a:ea typeface="Barlow Semi Condensed"/>
              <a:cs typeface="Barlow Semi Condensed"/>
              <a:sym typeface="Barlow Semi Condensed"/>
            </a:endParaRPr>
          </a:p>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While cosine similarity is a widely used metric for article recommendation, it has some limitations. For example, it may not work well for articles with very short or very long content. It also does not take into account the temporal aspects of articles, such as the publication date or the popularity of the article. Therefore, it is important to carefully consider the limitations of cosine similarity when designing an article recommendation system.</a:t>
            </a:r>
            <a:endParaRPr>
              <a:latin typeface="Barlow Semi Condensed"/>
              <a:ea typeface="Barlow Semi Condensed"/>
              <a:cs typeface="Barlow Semi Condensed"/>
              <a:sym typeface="Barlow Semi Condensed"/>
            </a:endParaRPr>
          </a:p>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The summarizer creates features from the summary of the document in consideration and then finds similar documents based on their cosine similarity</a:t>
            </a:r>
            <a:endParaRPr>
              <a:latin typeface="Barlow Semi Condensed"/>
              <a:ea typeface="Barlow Semi Condensed"/>
              <a:cs typeface="Barlow Semi Condensed"/>
              <a:sym typeface="Barlow Semi Condensed"/>
            </a:endParaRPr>
          </a:p>
          <a:p>
            <a:pPr marL="457200" lvl="0" indent="0" algn="just" rtl="0">
              <a:lnSpc>
                <a:spcPct val="100000"/>
              </a:lnSpc>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54"/>
          <p:cNvSpPr txBox="1">
            <a:spLocks noGrp="1"/>
          </p:cNvSpPr>
          <p:nvPr>
            <p:ph type="body" idx="2"/>
          </p:nvPr>
        </p:nvSpPr>
        <p:spPr>
          <a:xfrm>
            <a:off x="1301100" y="981500"/>
            <a:ext cx="6710100" cy="3478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300">
              <a:solidFill>
                <a:schemeClr val="dk1"/>
              </a:solidFill>
              <a:latin typeface="Barlow Semi Condensed Medium"/>
              <a:ea typeface="Barlow Semi Condensed Medium"/>
              <a:cs typeface="Barlow Semi Condensed Medium"/>
              <a:sym typeface="Barlow Semi Condensed Medium"/>
            </a:endParaRPr>
          </a:p>
          <a:p>
            <a:pPr marL="457200" lvl="0" indent="-304800" algn="just" rtl="0">
              <a:lnSpc>
                <a:spcPct val="115000"/>
              </a:lnSpc>
              <a:spcBef>
                <a:spcPts val="0"/>
              </a:spcBef>
              <a:spcAft>
                <a:spcPts val="0"/>
              </a:spcAft>
              <a:buClr>
                <a:schemeClr val="dk1"/>
              </a:buClr>
              <a:buSzPts val="12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Multi-lingual support: Currently, WikiBot only supports English Wikipedia articles. Adding support for other languages would make the tool accessible to a wider audience and expand its usefulness.</a:t>
            </a:r>
            <a:endParaRPr>
              <a:solidFill>
                <a:schemeClr val="dk1"/>
              </a:solidFill>
              <a:latin typeface="Barlow Semi Condensed Medium"/>
              <a:ea typeface="Barlow Semi Condensed Medium"/>
              <a:cs typeface="Barlow Semi Condensed Medium"/>
              <a:sym typeface="Barlow Semi Condensed Medium"/>
            </a:endParaRPr>
          </a:p>
          <a:p>
            <a:pPr marL="457200" lvl="0" indent="-304800" algn="just" rtl="0">
              <a:lnSpc>
                <a:spcPct val="115000"/>
              </a:lnSpc>
              <a:spcBef>
                <a:spcPts val="1000"/>
              </a:spcBef>
              <a:spcAft>
                <a:spcPts val="0"/>
              </a:spcAft>
              <a:buClr>
                <a:schemeClr val="dk1"/>
              </a:buClr>
              <a:buSzPts val="12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Fine-tuning summarization algorithms: While WikiBot's current summarization algorithms work well for most articles, there is always room for improvement. Fine-tuning the algorithms with additional training data and exploring new techniques such as GPT-3 models could improve the quality of the generated summaries.</a:t>
            </a:r>
            <a:endParaRPr>
              <a:solidFill>
                <a:schemeClr val="dk1"/>
              </a:solidFill>
              <a:latin typeface="Barlow Semi Condensed Medium"/>
              <a:ea typeface="Barlow Semi Condensed Medium"/>
              <a:cs typeface="Barlow Semi Condensed Medium"/>
              <a:sym typeface="Barlow Semi Condensed Medium"/>
            </a:endParaRPr>
          </a:p>
          <a:p>
            <a:pPr marL="457200" lvl="0" indent="-304800" algn="just" rtl="0">
              <a:lnSpc>
                <a:spcPct val="115000"/>
              </a:lnSpc>
              <a:spcBef>
                <a:spcPts val="1000"/>
              </a:spcBef>
              <a:spcAft>
                <a:spcPts val="0"/>
              </a:spcAft>
              <a:buClr>
                <a:schemeClr val="dk1"/>
              </a:buClr>
              <a:buSzPts val="12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Personalization: Adding personalization features such as user profiles and learning user preferences could improve the accuracy of the recommendation system and make the tool more engaging for users.</a:t>
            </a:r>
            <a:endParaRPr>
              <a:solidFill>
                <a:schemeClr val="dk1"/>
              </a:solidFill>
              <a:latin typeface="Barlow Semi Condensed Medium"/>
              <a:ea typeface="Barlow Semi Condensed Medium"/>
              <a:cs typeface="Barlow Semi Condensed Medium"/>
              <a:sym typeface="Barlow Semi Condensed Medium"/>
            </a:endParaRPr>
          </a:p>
          <a:p>
            <a:pPr marL="457200" lvl="0" indent="-304800" algn="just" rtl="0">
              <a:lnSpc>
                <a:spcPct val="115000"/>
              </a:lnSpc>
              <a:spcBef>
                <a:spcPts val="1000"/>
              </a:spcBef>
              <a:spcAft>
                <a:spcPts val="0"/>
              </a:spcAft>
              <a:buClr>
                <a:schemeClr val="dk1"/>
              </a:buClr>
              <a:buSzPts val="12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Integration with other knowledge sources: While Wikipedia is a vast and comprehensive knowledge source, integrating WikiBot with other sources such as academic journals, news outlets, and other online databases could provide users with even more information and resources.</a:t>
            </a:r>
            <a:endParaRPr>
              <a:solidFill>
                <a:schemeClr val="dk1"/>
              </a:solidFill>
              <a:latin typeface="Barlow Semi Condensed Medium"/>
              <a:ea typeface="Barlow Semi Condensed Medium"/>
              <a:cs typeface="Barlow Semi Condensed Medium"/>
              <a:sym typeface="Barlow Semi Condensed Medium"/>
            </a:endParaRPr>
          </a:p>
        </p:txBody>
      </p:sp>
      <p:sp>
        <p:nvSpPr>
          <p:cNvPr id="2278" name="Google Shape;2278;p54"/>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Future Work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83" name="Google Shape;2283;p55"/>
          <p:cNvSpPr txBox="1">
            <a:spLocks noGrp="1"/>
          </p:cNvSpPr>
          <p:nvPr>
            <p:ph type="title"/>
          </p:nvPr>
        </p:nvSpPr>
        <p:spPr>
          <a:xfrm>
            <a:off x="2196100" y="1635352"/>
            <a:ext cx="5072100" cy="20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800"/>
              <a:buNone/>
            </a:pPr>
            <a:r>
              <a:rPr lang="en" sz="7200"/>
              <a:t>Thank you!</a:t>
            </a:r>
            <a:endParaRPr sz="7200"/>
          </a:p>
          <a:p>
            <a:pPr marL="0" lvl="0" indent="0" algn="ctr" rtl="0">
              <a:lnSpc>
                <a:spcPct val="100000"/>
              </a:lnSpc>
              <a:spcBef>
                <a:spcPts val="0"/>
              </a:spcBef>
              <a:spcAft>
                <a:spcPts val="0"/>
              </a:spcAft>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5"/>
          <p:cNvSpPr txBox="1">
            <a:spLocks noGrp="1"/>
          </p:cNvSpPr>
          <p:nvPr>
            <p:ph type="title" idx="4294967295"/>
          </p:nvPr>
        </p:nvSpPr>
        <p:spPr>
          <a:xfrm>
            <a:off x="2509488" y="265003"/>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Mining</a:t>
            </a:r>
            <a:br>
              <a:rPr lang="en"/>
            </a:br>
            <a:br>
              <a:rPr lang="en"/>
            </a:br>
            <a:endParaRPr/>
          </a:p>
        </p:txBody>
      </p:sp>
      <p:sp>
        <p:nvSpPr>
          <p:cNvPr id="2146" name="Google Shape;2146;p35"/>
          <p:cNvSpPr txBox="1">
            <a:spLocks noGrp="1"/>
          </p:cNvSpPr>
          <p:nvPr>
            <p:ph type="body" idx="1"/>
          </p:nvPr>
        </p:nvSpPr>
        <p:spPr>
          <a:xfrm>
            <a:off x="981450" y="639275"/>
            <a:ext cx="7143600" cy="4352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latin typeface="Barlow Semi Condensed"/>
              <a:ea typeface="Barlow Semi Condensed"/>
              <a:cs typeface="Barlow Semi Condensed"/>
              <a:sym typeface="Barlow Semi Condensed"/>
            </a:endParaRPr>
          </a:p>
          <a:p>
            <a:pPr marL="457200" lvl="0" indent="-317500" algn="just" rtl="0">
              <a:lnSpc>
                <a:spcPct val="115000"/>
              </a:lnSpc>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The Wikipedia Vital Level 4 dataset is a curated collection of over 10,000 articles that cover essential topics in human knowledge. These articles meet certain criteria, such as being notable, widely recognized, and having a significant impact on human knowledge.</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By leveraging BeautifulSoup4 we crawled the Vital Level 4 articles homepage at </a:t>
            </a:r>
            <a:r>
              <a:rPr lang="en" u="sng">
                <a:solidFill>
                  <a:schemeClr val="hlink"/>
                </a:solidFill>
                <a:latin typeface="Barlow Semi Condensed"/>
                <a:ea typeface="Barlow Semi Condensed"/>
                <a:cs typeface="Barlow Semi Condensed"/>
                <a:sym typeface="Barlow Semi Condensed"/>
                <a:hlinkClick r:id="rId3"/>
              </a:rPr>
              <a:t>https://en.wikipedia.org/wiki/Wikipedia:Vital_articles/Level/4</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Then we found all the title headers for all the articles in each of the 11 subsections by identifying correct articles titles using complex BS4 logic and simultaneously removing all the pages that contained noise and improper articles. </a:t>
            </a:r>
            <a:endParaRPr>
              <a:latin typeface="Barlow Semi Condensed"/>
              <a:ea typeface="Barlow Semi Condensed"/>
              <a:cs typeface="Barlow Semi Condensed"/>
              <a:sym typeface="Barlow Semi Condensed"/>
            </a:endParaRPr>
          </a:p>
          <a:p>
            <a:pPr marL="457200" lvl="0" indent="-317500" algn="just" rtl="0">
              <a:lnSpc>
                <a:spcPct val="115000"/>
              </a:lnSpc>
              <a:spcBef>
                <a:spcPts val="1000"/>
              </a:spcBef>
              <a:spcAft>
                <a:spcPts val="0"/>
              </a:spcAft>
              <a:buSzPts val="1400"/>
              <a:buFont typeface="Barlow Semi Condensed"/>
              <a:buChar char="●"/>
            </a:pPr>
            <a:r>
              <a:rPr lang="en">
                <a:latin typeface="Barlow Semi Condensed"/>
                <a:ea typeface="Barlow Semi Condensed"/>
                <a:cs typeface="Barlow Semi Condensed"/>
                <a:sym typeface="Barlow Semi Condensed"/>
              </a:rPr>
              <a:t>Finally after getting all the article title headers from the webpage we would then feed the article titles to the Python Wikipedia-api to fetch the articles and the summary. Since the API endpoints are rate-limited we have implemented appropriate timeouts in the API calls to avoid requests getting blocked by the endpoint. We are using this API as it is already load balanced for research purposes.</a:t>
            </a:r>
            <a:endParaRPr>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36"/>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Cleaning</a:t>
            </a:r>
            <a:br>
              <a:rPr lang="en"/>
            </a:br>
            <a:br>
              <a:rPr lang="en"/>
            </a:br>
            <a:endParaRPr/>
          </a:p>
        </p:txBody>
      </p:sp>
      <p:pic>
        <p:nvPicPr>
          <p:cNvPr id="2152" name="Google Shape;2152;p36"/>
          <p:cNvPicPr preferRelativeResize="0"/>
          <p:nvPr/>
        </p:nvPicPr>
        <p:blipFill>
          <a:blip r:embed="rId3">
            <a:alphaModFix/>
          </a:blip>
          <a:stretch>
            <a:fillRect/>
          </a:stretch>
        </p:blipFill>
        <p:spPr>
          <a:xfrm>
            <a:off x="840050" y="1959375"/>
            <a:ext cx="7463899" cy="1915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37"/>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sp>
        <p:nvSpPr>
          <p:cNvPr id="2158" name="Google Shape;2158;p37"/>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400" b="1">
                <a:latin typeface="Barlow Semi Condensed"/>
                <a:ea typeface="Barlow Semi Condensed"/>
                <a:cs typeface="Barlow Semi Condensed"/>
                <a:sym typeface="Barlow Semi Condensed"/>
              </a:rPr>
              <a:t>This is a list of top most frequent words</a:t>
            </a:r>
            <a:endParaRPr sz="1400" b="1">
              <a:latin typeface="Barlow Semi Condensed"/>
              <a:ea typeface="Barlow Semi Condensed"/>
              <a:cs typeface="Barlow Semi Condensed"/>
              <a:sym typeface="Barlow Semi Condensed"/>
            </a:endParaRPr>
          </a:p>
        </p:txBody>
      </p:sp>
      <p:pic>
        <p:nvPicPr>
          <p:cNvPr id="2159" name="Google Shape;2159;p37"/>
          <p:cNvPicPr preferRelativeResize="0"/>
          <p:nvPr/>
        </p:nvPicPr>
        <p:blipFill>
          <a:blip r:embed="rId3">
            <a:alphaModFix/>
          </a:blip>
          <a:stretch>
            <a:fillRect/>
          </a:stretch>
        </p:blipFill>
        <p:spPr>
          <a:xfrm>
            <a:off x="879300" y="1550025"/>
            <a:ext cx="3683924" cy="2460387"/>
          </a:xfrm>
          <a:prstGeom prst="rect">
            <a:avLst/>
          </a:prstGeom>
          <a:noFill/>
          <a:ln>
            <a:noFill/>
          </a:ln>
        </p:spPr>
      </p:pic>
      <p:pic>
        <p:nvPicPr>
          <p:cNvPr id="2160" name="Google Shape;2160;p37"/>
          <p:cNvPicPr preferRelativeResize="0"/>
          <p:nvPr/>
        </p:nvPicPr>
        <p:blipFill>
          <a:blip r:embed="rId4">
            <a:alphaModFix/>
          </a:blip>
          <a:stretch>
            <a:fillRect/>
          </a:stretch>
        </p:blipFill>
        <p:spPr>
          <a:xfrm>
            <a:off x="4499175" y="1550022"/>
            <a:ext cx="3683925" cy="2388178"/>
          </a:xfrm>
          <a:prstGeom prst="rect">
            <a:avLst/>
          </a:prstGeom>
          <a:noFill/>
          <a:ln>
            <a:noFill/>
          </a:ln>
        </p:spPr>
      </p:pic>
      <p:sp>
        <p:nvSpPr>
          <p:cNvPr id="2161" name="Google Shape;2161;p37"/>
          <p:cNvSpPr txBox="1"/>
          <p:nvPr/>
        </p:nvSpPr>
        <p:spPr>
          <a:xfrm>
            <a:off x="1446900" y="4147825"/>
            <a:ext cx="275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Top words in article for unigram</a:t>
            </a:r>
            <a:endParaRPr>
              <a:latin typeface="Barlow Semi Condensed"/>
              <a:ea typeface="Barlow Semi Condensed"/>
              <a:cs typeface="Barlow Semi Condensed"/>
              <a:sym typeface="Barlow Semi Condensed"/>
            </a:endParaRPr>
          </a:p>
        </p:txBody>
      </p:sp>
      <p:sp>
        <p:nvSpPr>
          <p:cNvPr id="2162" name="Google Shape;2162;p37"/>
          <p:cNvSpPr txBox="1"/>
          <p:nvPr/>
        </p:nvSpPr>
        <p:spPr>
          <a:xfrm>
            <a:off x="5062850" y="4147825"/>
            <a:ext cx="299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Top words in summary for unigram</a:t>
            </a:r>
            <a:endParaRPr>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sp>
        <p:nvSpPr>
          <p:cNvPr id="2167" name="Google Shape;2167;p38"/>
          <p:cNvSpPr txBox="1">
            <a:spLocks noGrp="1"/>
          </p:cNvSpPr>
          <p:nvPr>
            <p:ph type="title" idx="4294967295"/>
          </p:nvPr>
        </p:nvSpPr>
        <p:spPr>
          <a:xfrm>
            <a:off x="2528238" y="46347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sp>
        <p:nvSpPr>
          <p:cNvPr id="2168" name="Google Shape;2168;p38"/>
          <p:cNvSpPr txBox="1">
            <a:spLocks noGrp="1"/>
          </p:cNvSpPr>
          <p:nvPr>
            <p:ph type="body" idx="1"/>
          </p:nvPr>
        </p:nvSpPr>
        <p:spPr>
          <a:xfrm>
            <a:off x="719250" y="1356250"/>
            <a:ext cx="7705500" cy="352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a:p>
            <a:pPr marL="0" lvl="0" indent="0" algn="l" rtl="0">
              <a:lnSpc>
                <a:spcPct val="115000"/>
              </a:lnSpc>
              <a:spcBef>
                <a:spcPts val="0"/>
              </a:spcBef>
              <a:spcAft>
                <a:spcPts val="0"/>
              </a:spcAft>
              <a:buNone/>
            </a:pPr>
            <a:endParaRPr sz="1400" b="1"/>
          </a:p>
        </p:txBody>
      </p:sp>
      <p:pic>
        <p:nvPicPr>
          <p:cNvPr id="2169" name="Google Shape;2169;p38"/>
          <p:cNvPicPr preferRelativeResize="0"/>
          <p:nvPr/>
        </p:nvPicPr>
        <p:blipFill>
          <a:blip r:embed="rId3">
            <a:alphaModFix/>
          </a:blip>
          <a:stretch>
            <a:fillRect/>
          </a:stretch>
        </p:blipFill>
        <p:spPr>
          <a:xfrm>
            <a:off x="4893525" y="1605075"/>
            <a:ext cx="3355675" cy="1430650"/>
          </a:xfrm>
          <a:prstGeom prst="rect">
            <a:avLst/>
          </a:prstGeom>
          <a:noFill/>
          <a:ln>
            <a:noFill/>
          </a:ln>
        </p:spPr>
      </p:pic>
      <p:pic>
        <p:nvPicPr>
          <p:cNvPr id="2170" name="Google Shape;2170;p38"/>
          <p:cNvPicPr preferRelativeResize="0"/>
          <p:nvPr/>
        </p:nvPicPr>
        <p:blipFill>
          <a:blip r:embed="rId4">
            <a:alphaModFix/>
          </a:blip>
          <a:stretch>
            <a:fillRect/>
          </a:stretch>
        </p:blipFill>
        <p:spPr>
          <a:xfrm>
            <a:off x="980475" y="1794138"/>
            <a:ext cx="3569375" cy="1052514"/>
          </a:xfrm>
          <a:prstGeom prst="rect">
            <a:avLst/>
          </a:prstGeom>
          <a:noFill/>
          <a:ln>
            <a:noFill/>
          </a:ln>
        </p:spPr>
      </p:pic>
      <p:sp>
        <p:nvSpPr>
          <p:cNvPr id="2171" name="Google Shape;2171;p38"/>
          <p:cNvSpPr txBox="1"/>
          <p:nvPr/>
        </p:nvSpPr>
        <p:spPr>
          <a:xfrm>
            <a:off x="2094875" y="3376825"/>
            <a:ext cx="480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Statistics for word and sentence counts</a:t>
            </a:r>
            <a:endParaRPr>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5"/>
        <p:cNvGrpSpPr/>
        <p:nvPr/>
      </p:nvGrpSpPr>
      <p:grpSpPr>
        <a:xfrm>
          <a:off x="0" y="0"/>
          <a:ext cx="0" cy="0"/>
          <a:chOff x="0" y="0"/>
          <a:chExt cx="0" cy="0"/>
        </a:xfrm>
      </p:grpSpPr>
      <p:sp>
        <p:nvSpPr>
          <p:cNvPr id="2176" name="Google Shape;2176;p39"/>
          <p:cNvSpPr txBox="1">
            <a:spLocks noGrp="1"/>
          </p:cNvSpPr>
          <p:nvPr>
            <p:ph type="title" idx="4294967295"/>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sp>
        <p:nvSpPr>
          <p:cNvPr id="2177" name="Google Shape;2177;p39"/>
          <p:cNvSpPr txBox="1">
            <a:spLocks noGrp="1"/>
          </p:cNvSpPr>
          <p:nvPr>
            <p:ph type="body" idx="1"/>
          </p:nvPr>
        </p:nvSpPr>
        <p:spPr>
          <a:xfrm>
            <a:off x="719250" y="1142525"/>
            <a:ext cx="7705500" cy="352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400">
                <a:latin typeface="Barlow Semi Condensed"/>
                <a:ea typeface="Barlow Semi Condensed"/>
                <a:cs typeface="Barlow Semi Condensed"/>
                <a:sym typeface="Barlow Semi Condensed"/>
              </a:rPr>
              <a:t>This is a list of top most frequent words</a:t>
            </a:r>
            <a:endParaRPr sz="1400">
              <a:latin typeface="Barlow Semi Condensed"/>
              <a:ea typeface="Barlow Semi Condensed"/>
              <a:cs typeface="Barlow Semi Condensed"/>
              <a:sym typeface="Barlow Semi Condensed"/>
            </a:endParaRPr>
          </a:p>
        </p:txBody>
      </p:sp>
      <p:pic>
        <p:nvPicPr>
          <p:cNvPr id="2178" name="Google Shape;2178;p39"/>
          <p:cNvPicPr preferRelativeResize="0"/>
          <p:nvPr/>
        </p:nvPicPr>
        <p:blipFill>
          <a:blip r:embed="rId3">
            <a:alphaModFix/>
          </a:blip>
          <a:stretch>
            <a:fillRect/>
          </a:stretch>
        </p:blipFill>
        <p:spPr>
          <a:xfrm>
            <a:off x="714650" y="1536800"/>
            <a:ext cx="4138401" cy="2780374"/>
          </a:xfrm>
          <a:prstGeom prst="rect">
            <a:avLst/>
          </a:prstGeom>
          <a:noFill/>
          <a:ln>
            <a:noFill/>
          </a:ln>
        </p:spPr>
      </p:pic>
      <p:pic>
        <p:nvPicPr>
          <p:cNvPr id="2179" name="Google Shape;2179;p39"/>
          <p:cNvPicPr preferRelativeResize="0"/>
          <p:nvPr/>
        </p:nvPicPr>
        <p:blipFill>
          <a:blip r:embed="rId4">
            <a:alphaModFix/>
          </a:blip>
          <a:stretch>
            <a:fillRect/>
          </a:stretch>
        </p:blipFill>
        <p:spPr>
          <a:xfrm>
            <a:off x="4920425" y="1623625"/>
            <a:ext cx="3746825" cy="255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40"/>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pic>
        <p:nvPicPr>
          <p:cNvPr id="2185" name="Google Shape;2185;p40"/>
          <p:cNvPicPr preferRelativeResize="0"/>
          <p:nvPr/>
        </p:nvPicPr>
        <p:blipFill>
          <a:blip r:embed="rId3">
            <a:alphaModFix/>
          </a:blip>
          <a:stretch>
            <a:fillRect/>
          </a:stretch>
        </p:blipFill>
        <p:spPr>
          <a:xfrm>
            <a:off x="2395700" y="1037850"/>
            <a:ext cx="4267475" cy="3178375"/>
          </a:xfrm>
          <a:prstGeom prst="rect">
            <a:avLst/>
          </a:prstGeom>
          <a:noFill/>
          <a:ln>
            <a:noFill/>
          </a:ln>
        </p:spPr>
      </p:pic>
      <p:sp>
        <p:nvSpPr>
          <p:cNvPr id="2186" name="Google Shape;2186;p40"/>
          <p:cNvSpPr txBox="1"/>
          <p:nvPr/>
        </p:nvSpPr>
        <p:spPr>
          <a:xfrm>
            <a:off x="2167200" y="4383675"/>
            <a:ext cx="480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Density Distribution for words and characters for all categories</a:t>
            </a:r>
            <a:endParaRPr>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41"/>
          <p:cNvSpPr txBox="1">
            <a:spLocks noGrp="1"/>
          </p:cNvSpPr>
          <p:nvPr>
            <p:ph type="title"/>
          </p:nvPr>
        </p:nvSpPr>
        <p:spPr>
          <a:xfrm>
            <a:off x="2962656" y="338328"/>
            <a:ext cx="32187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Data Analysis</a:t>
            </a:r>
            <a:br>
              <a:rPr lang="en"/>
            </a:br>
            <a:br>
              <a:rPr lang="en"/>
            </a:br>
            <a:br>
              <a:rPr lang="en"/>
            </a:br>
            <a:br>
              <a:rPr lang="en"/>
            </a:br>
            <a:endParaRPr/>
          </a:p>
        </p:txBody>
      </p:sp>
      <p:pic>
        <p:nvPicPr>
          <p:cNvPr id="2192" name="Google Shape;2192;p41"/>
          <p:cNvPicPr preferRelativeResize="0"/>
          <p:nvPr/>
        </p:nvPicPr>
        <p:blipFill>
          <a:blip r:embed="rId3">
            <a:alphaModFix/>
          </a:blip>
          <a:stretch>
            <a:fillRect/>
          </a:stretch>
        </p:blipFill>
        <p:spPr>
          <a:xfrm>
            <a:off x="2350938" y="911025"/>
            <a:ext cx="4442125" cy="3362776"/>
          </a:xfrm>
          <a:prstGeom prst="rect">
            <a:avLst/>
          </a:prstGeom>
          <a:noFill/>
          <a:ln>
            <a:noFill/>
          </a:ln>
        </p:spPr>
      </p:pic>
      <p:sp>
        <p:nvSpPr>
          <p:cNvPr id="2193" name="Google Shape;2193;p41"/>
          <p:cNvSpPr txBox="1"/>
          <p:nvPr/>
        </p:nvSpPr>
        <p:spPr>
          <a:xfrm>
            <a:off x="2576400" y="4408725"/>
            <a:ext cx="3991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Density Distribution for average word length and average sentence length for all categories</a:t>
            </a:r>
            <a:endParaRPr>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1810</Words>
  <Application>Microsoft Macintosh PowerPoint</Application>
  <PresentationFormat>On-screen Show (16:9)</PresentationFormat>
  <Paragraphs>107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Fjalla One</vt:lpstr>
      <vt:lpstr>Roboto Condensed Light</vt:lpstr>
      <vt:lpstr>Barlow Semi Condensed Medium</vt:lpstr>
      <vt:lpstr>Barlow Semi Condensed</vt:lpstr>
      <vt:lpstr>Arial</vt:lpstr>
      <vt:lpstr>Technology Consulting by Slidesgo</vt:lpstr>
      <vt:lpstr>WikiBot</vt:lpstr>
      <vt:lpstr>Table of Contents</vt:lpstr>
      <vt:lpstr>Data Mining  </vt:lpstr>
      <vt:lpstr>Data Cleaning  </vt:lpstr>
      <vt:lpstr>Data Analysis    </vt:lpstr>
      <vt:lpstr>Data Analysis    </vt:lpstr>
      <vt:lpstr>Data Analysis    </vt:lpstr>
      <vt:lpstr>Data Analysis    </vt:lpstr>
      <vt:lpstr>Data Analysis    </vt:lpstr>
      <vt:lpstr>Data Analysis    </vt:lpstr>
      <vt:lpstr>Data Analysis    </vt:lpstr>
      <vt:lpstr>Data Analysis    </vt:lpstr>
      <vt:lpstr>Named Entity Recognition    </vt:lpstr>
      <vt:lpstr>Multi-Class Classification </vt:lpstr>
      <vt:lpstr>Extractive Vs Abstractive Summarization </vt:lpstr>
      <vt:lpstr>Extractive Summarization Using TextRank</vt:lpstr>
      <vt:lpstr>Abstractive Summarization Using BART </vt:lpstr>
      <vt:lpstr>BART is just a standard encoder-decoder transformer model. Its power comes from three ideas: BART's encoder is bidirectional. It uses the context from both sides of a word. Uses an autoregressive decoder to generate natural-sounding language sequences. During pre-training, BART learns a language model that contains all the complexities and nuances of a real-world natural language. By deliberately introducing all kinds of noise, deletions, and modifications in its input data to make it difficult to learn, BART gains the ability to generate linguistically correct sequences even when input text is noisy, erroneous, or missing. This denoising language model is versatile and can be adapted for any downstream text generation or understanding tasks like summarization, question-answering, machine translation, or text classification.</vt:lpstr>
      <vt:lpstr>Most Resilient to Real-World Noisy Data Produces Grammatically Correct Summaries Simple to Fine-Tune Runs on CPUs Without GPUs BART's Quality Is Comparable to the Smaller GPT-3 Models Efficient Model Size Compared to GPT Models What sets BART apart is that it explicitly uses not just one but multiple noisy transformations. So, BART learns to generate grammatically correct sentences even when supplied with noisy or missing text. We are using the BART-Large version which is of 1.5GB, it contains 1024 hidden layers and 406M parameters and has been fine-tuned using CNN, on a news summarization dataset.  This is a good trade-off for not using GPT models which are larger in size and require more computational units.</vt:lpstr>
      <vt:lpstr>Extractive Summarization using LDA and NMF </vt:lpstr>
      <vt:lpstr>Article Recommendation </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WikiBot</dc:title>
  <cp:lastModifiedBy>Shivansh Verma</cp:lastModifiedBy>
  <cp:revision>1</cp:revision>
  <dcterms:modified xsi:type="dcterms:W3CDTF">2023-04-11T21:32:01Z</dcterms:modified>
</cp:coreProperties>
</file>