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2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51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5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01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3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4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2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9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A7F748-B43E-416B-AA94-E6DCE9B7A70C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877837-D49B-44D8-A4BB-2DBEB11FA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6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lobe-earth-continents-planet-29699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F86-2493-B701-DB3C-9B670DD7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553297" cy="2971801"/>
          </a:xfrm>
        </p:spPr>
        <p:txBody>
          <a:bodyPr/>
          <a:lstStyle/>
          <a:p>
            <a:r>
              <a:rPr lang="en-IN" dirty="0"/>
              <a:t>BIG GAME CENSUS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E506-D2BD-1519-3670-FDA397533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483036"/>
          </a:xfrm>
        </p:spPr>
        <p:txBody>
          <a:bodyPr/>
          <a:lstStyle/>
          <a:p>
            <a:r>
              <a:rPr lang="en-IN" dirty="0"/>
              <a:t>DETAILED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9245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51BD-B516-921D-17A4-885CE2C0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8" y="85015"/>
            <a:ext cx="8534400" cy="951934"/>
          </a:xfrm>
        </p:spPr>
        <p:txBody>
          <a:bodyPr/>
          <a:lstStyle/>
          <a:p>
            <a:r>
              <a:rPr lang="en-IN" dirty="0"/>
              <a:t>Key performance indicator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F05CD-73AC-7340-AB69-B24A76274009}"/>
              </a:ext>
            </a:extLst>
          </p:cNvPr>
          <p:cNvSpPr txBox="1"/>
          <p:nvPr/>
        </p:nvSpPr>
        <p:spPr>
          <a:xfrm>
            <a:off x="857840" y="2168165"/>
            <a:ext cx="7572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Count of players by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Players name , age , weight, team , conference and birthplace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Total players in each team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Total players in each conference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Average age and weight of Players </a:t>
            </a:r>
          </a:p>
        </p:txBody>
      </p:sp>
    </p:spTree>
    <p:extLst>
      <p:ext uri="{BB962C8B-B14F-4D97-AF65-F5344CB8AC3E}">
        <p14:creationId xmlns:p14="http://schemas.microsoft.com/office/powerpoint/2010/main" val="62696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C105-ED59-E44E-5862-04F0F66E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71" y="1"/>
            <a:ext cx="8534400" cy="96153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9999E-DCD8-7224-DD6E-3A2F1D92223F}"/>
              </a:ext>
            </a:extLst>
          </p:cNvPr>
          <p:cNvSpPr txBox="1"/>
          <p:nvPr/>
        </p:nvSpPr>
        <p:spPr>
          <a:xfrm>
            <a:off x="1093509" y="1489435"/>
            <a:ext cx="7961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There are 58 players in Philadelphia and 60 players in New England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58 are from NFC and 60 from AFC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More number of players are from California and then from Texas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More Players in the team New England is from Texas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And more players in team Philadelphia are from California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Average age of New England team is 26.967 and Philadelphia is 26.465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" panose="020B0004020202020204" pitchFamily="34" charset="0"/>
              </a:rPr>
              <a:t>Average weight of New England team is 244.983 and Philadelphia is 242.741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ptos" panose="020B0004020202020204" pitchFamily="34" charset="0"/>
              </a:rPr>
              <a:t>More number of players are from college Stanford(total 5)</a:t>
            </a:r>
            <a:endParaRPr lang="en-IN" sz="18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14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D75E-707F-1339-455D-15DEF6D8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45" y="1921933"/>
            <a:ext cx="8534400" cy="1507067"/>
          </a:xfrm>
        </p:spPr>
        <p:txBody>
          <a:bodyPr/>
          <a:lstStyle/>
          <a:p>
            <a:r>
              <a:rPr lang="en-IN" dirty="0"/>
              <a:t>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91056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2D23-DF9A-93AC-905F-3CA7146B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85" y="187401"/>
            <a:ext cx="8534400" cy="1507067"/>
          </a:xfrm>
        </p:spPr>
        <p:txBody>
          <a:bodyPr/>
          <a:lstStyle/>
          <a:p>
            <a:r>
              <a:rPr lang="en-IN" dirty="0"/>
              <a:t>PROJECT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7B2DC0-1E07-EBB2-4A50-7B91CD4F8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132909"/>
              </p:ext>
            </p:extLst>
          </p:nvPr>
        </p:nvGraphicFramePr>
        <p:xfrm>
          <a:off x="1164980" y="2799761"/>
          <a:ext cx="853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70099676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18066877"/>
                    </a:ext>
                  </a:extLst>
                </a:gridCol>
              </a:tblGrid>
              <a:tr h="179947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Big Game Census Analytics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9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4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6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Difficulties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1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D487-F7DE-44AF-26C3-F40946B5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46" y="113294"/>
            <a:ext cx="8534400" cy="150706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D2EFD-E72F-598F-FBCF-59DB7CA83239}"/>
              </a:ext>
            </a:extLst>
          </p:cNvPr>
          <p:cNvSpPr txBox="1"/>
          <p:nvPr/>
        </p:nvSpPr>
        <p:spPr>
          <a:xfrm>
            <a:off x="942682" y="2505670"/>
            <a:ext cx="926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Big Game Census data visualization takes a fun look at where Super Bowl 52 players come from, the related population figures, and opens up pathways (via embedded links) to additional census data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0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7DC5-80AB-ABC8-90BC-13F318E9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48" y="516257"/>
            <a:ext cx="8534400" cy="970961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5CEEF-FECB-E30E-A2F9-04DA8738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1875104" y="2613338"/>
            <a:ext cx="706965" cy="70696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C9136A-00C5-C497-9252-5BF220C51404}"/>
              </a:ext>
            </a:extLst>
          </p:cNvPr>
          <p:cNvSpPr/>
          <p:nvPr/>
        </p:nvSpPr>
        <p:spPr>
          <a:xfrm>
            <a:off x="3008905" y="2884484"/>
            <a:ext cx="510988" cy="180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E3CB5-AC5B-6809-063A-1871EBD00CAB}"/>
              </a:ext>
            </a:extLst>
          </p:cNvPr>
          <p:cNvSpPr txBox="1"/>
          <p:nvPr/>
        </p:nvSpPr>
        <p:spPr>
          <a:xfrm>
            <a:off x="1664818" y="3410740"/>
            <a:ext cx="1030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Arial Black" panose="020B0A04020102020204" pitchFamily="34" charset="0"/>
              </a:rPr>
              <a:t>Real world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96A7CA1-CE3F-D8DC-8A67-D944057462F3}"/>
              </a:ext>
            </a:extLst>
          </p:cNvPr>
          <p:cNvSpPr/>
          <p:nvPr/>
        </p:nvSpPr>
        <p:spPr>
          <a:xfrm>
            <a:off x="3838521" y="2632076"/>
            <a:ext cx="1174376" cy="783729"/>
          </a:xfrm>
          <a:prstGeom prst="flowChartProcess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Raw Data Collection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3B02C3-B88E-FB0D-914D-11104F955766}"/>
              </a:ext>
            </a:extLst>
          </p:cNvPr>
          <p:cNvSpPr/>
          <p:nvPr/>
        </p:nvSpPr>
        <p:spPr>
          <a:xfrm>
            <a:off x="5347670" y="2977166"/>
            <a:ext cx="510988" cy="180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96EF51D-118C-4EEF-4106-54B6FD00482B}"/>
              </a:ext>
            </a:extLst>
          </p:cNvPr>
          <p:cNvSpPr/>
          <p:nvPr/>
        </p:nvSpPr>
        <p:spPr>
          <a:xfrm>
            <a:off x="6410992" y="2661315"/>
            <a:ext cx="1174376" cy="783729"/>
          </a:xfrm>
          <a:prstGeom prst="flowChartProcess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Importing dataset in Tableau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07AC58-431A-A35F-28EB-26798F3B4360}"/>
              </a:ext>
            </a:extLst>
          </p:cNvPr>
          <p:cNvSpPr/>
          <p:nvPr/>
        </p:nvSpPr>
        <p:spPr>
          <a:xfrm>
            <a:off x="7903996" y="2971236"/>
            <a:ext cx="510988" cy="180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085DCBD-3D87-1090-878F-F27B8F1888EB}"/>
              </a:ext>
            </a:extLst>
          </p:cNvPr>
          <p:cNvSpPr/>
          <p:nvPr/>
        </p:nvSpPr>
        <p:spPr>
          <a:xfrm>
            <a:off x="8690037" y="2661315"/>
            <a:ext cx="1174376" cy="783729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Creating worksheets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4F591F8-1F61-54F4-3A67-61B5898BF766}"/>
              </a:ext>
            </a:extLst>
          </p:cNvPr>
          <p:cNvSpPr/>
          <p:nvPr/>
        </p:nvSpPr>
        <p:spPr>
          <a:xfrm>
            <a:off x="6453986" y="4446423"/>
            <a:ext cx="1174376" cy="78372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Creating dashboard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A9BFF5-2EB1-3F41-D3C9-C37BF2F116BF}"/>
              </a:ext>
            </a:extLst>
          </p:cNvPr>
          <p:cNvSpPr/>
          <p:nvPr/>
        </p:nvSpPr>
        <p:spPr>
          <a:xfrm rot="10800000">
            <a:off x="5257514" y="4760980"/>
            <a:ext cx="601143" cy="180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7FE3768-EED1-B273-E408-6013EC18BEF7}"/>
              </a:ext>
            </a:extLst>
          </p:cNvPr>
          <p:cNvSpPr/>
          <p:nvPr/>
        </p:nvSpPr>
        <p:spPr>
          <a:xfrm>
            <a:off x="3838521" y="4459210"/>
            <a:ext cx="1174376" cy="78372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Insights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635962D2-1F66-B9AF-C1BE-36F553380506}"/>
              </a:ext>
            </a:extLst>
          </p:cNvPr>
          <p:cNvSpPr/>
          <p:nvPr/>
        </p:nvSpPr>
        <p:spPr>
          <a:xfrm rot="16200000">
            <a:off x="2157177" y="3810185"/>
            <a:ext cx="1077971" cy="14326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14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C9C0-E7E7-1ACA-B087-30A7E306EF21}"/>
              </a:ext>
            </a:extLst>
          </p:cNvPr>
          <p:cNvSpPr txBox="1"/>
          <p:nvPr/>
        </p:nvSpPr>
        <p:spPr>
          <a:xfrm>
            <a:off x="2292563" y="5127978"/>
            <a:ext cx="1432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 Black" panose="020B0A04020102020204" pitchFamily="34" charset="0"/>
              </a:rPr>
              <a:t>Reporting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9752F4A-BA89-4694-A1BB-F0813CB69859}"/>
              </a:ext>
            </a:extLst>
          </p:cNvPr>
          <p:cNvSpPr/>
          <p:nvPr/>
        </p:nvSpPr>
        <p:spPr>
          <a:xfrm rot="10800000">
            <a:off x="8414981" y="3827278"/>
            <a:ext cx="992969" cy="130069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32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74E4-0113-E0C8-BC23-2FC75EAD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10" y="0"/>
            <a:ext cx="8534400" cy="1065229"/>
          </a:xfrm>
        </p:spPr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22761-82CE-CC23-FE63-9C05EDB03DAF}"/>
              </a:ext>
            </a:extLst>
          </p:cNvPr>
          <p:cNvSpPr txBox="1"/>
          <p:nvPr/>
        </p:nvSpPr>
        <p:spPr>
          <a:xfrm>
            <a:off x="1112363" y="1687398"/>
            <a:ext cx="525720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Aptos" panose="020B0004020202020204" pitchFamily="34" charset="0"/>
              </a:rPr>
              <a:t>All Places Census 2016 Population Estimates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Aptos" panose="020B0004020202020204" pitchFamily="34" charset="0"/>
              </a:rPr>
              <a:t>All Places Census 2017 Population Estimates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Aptos" panose="020B0004020202020204" pitchFamily="34" charset="0"/>
              </a:rPr>
              <a:t>Big Game Census Data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Jersey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weight(lbs)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Years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Birth place(city , town 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Birth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Birthplace (combo)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Player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2016 Population Estimates (except where otherwise noted</a:t>
            </a: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State GEO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Full GEO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Latitude (player birthplace)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1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290E-4C10-FEA0-D45C-3487F12868EE}"/>
              </a:ext>
            </a:extLst>
          </p:cNvPr>
          <p:cNvSpPr txBox="1"/>
          <p:nvPr/>
        </p:nvSpPr>
        <p:spPr>
          <a:xfrm>
            <a:off x="1102937" y="663028"/>
            <a:ext cx="6108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Longitude (player birthplace)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Number from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Number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American Fact Finder Link for more Census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Quick facts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State Data Link</a:t>
            </a:r>
            <a:endParaRPr lang="en-IN" sz="1600" dirty="0">
              <a:solidFill>
                <a:schemeClr val="tx2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Source (Population States 2017)</a:t>
            </a:r>
            <a:endParaRPr lang="en-IN" sz="1600" dirty="0">
              <a:solidFill>
                <a:schemeClr val="tx2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Birthplace, Population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0C38-E784-862C-943E-2362141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5" y="1"/>
            <a:ext cx="8534400" cy="707010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A9CC4-9E1D-EC28-4F85-C6C5E3C3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4" y="1646178"/>
            <a:ext cx="3487917" cy="2600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E592E-FD3E-443F-CF02-F31D6EF8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12" y="1678995"/>
            <a:ext cx="3044963" cy="269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F1C96-984F-98CD-0529-9629A7CB60BC}"/>
              </a:ext>
            </a:extLst>
          </p:cNvPr>
          <p:cNvSpPr txBox="1"/>
          <p:nvPr/>
        </p:nvSpPr>
        <p:spPr>
          <a:xfrm>
            <a:off x="1447784" y="5346021"/>
            <a:ext cx="631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ptos" panose="020B0004020202020204" pitchFamily="34" charset="0"/>
              </a:rPr>
              <a:t>There are 58 players in Philadelphia and 60 players in New England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ptos" panose="020B0004020202020204" pitchFamily="34" charset="0"/>
              </a:rPr>
              <a:t>58 are from NFC and 60 from AFC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ptos" panose="020B0004020202020204" pitchFamily="34" charset="0"/>
              </a:rPr>
              <a:t>More number of players are from California and then from Texas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BA7B4-FF5D-5D0C-73EB-E87A2D6B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706" y="1386605"/>
            <a:ext cx="4378401" cy="31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77CA5-3F27-5A96-A295-E9CFEB85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23" y="1072291"/>
            <a:ext cx="5829805" cy="418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35130-316F-43A5-18CE-D6AB0E29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440" y="3429000"/>
            <a:ext cx="1196444" cy="76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880E7-AF19-C3EB-E92B-0B41A541E830}"/>
              </a:ext>
            </a:extLst>
          </p:cNvPr>
          <p:cNvSpPr txBox="1"/>
          <p:nvPr/>
        </p:nvSpPr>
        <p:spPr>
          <a:xfrm>
            <a:off x="2276123" y="47134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Players from each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92DC5-6AA4-86BB-3FEB-C567083D0C2F}"/>
              </a:ext>
            </a:extLst>
          </p:cNvPr>
          <p:cNvSpPr txBox="1"/>
          <p:nvPr/>
        </p:nvSpPr>
        <p:spPr>
          <a:xfrm>
            <a:off x="1508289" y="5627802"/>
            <a:ext cx="5556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ptos" panose="020B0004020202020204" pitchFamily="34" charset="0"/>
              </a:rPr>
              <a:t>More Players in the team New England is from Texas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ptos" panose="020B0004020202020204" pitchFamily="34" charset="0"/>
              </a:rPr>
              <a:t>And more players in team Philadelphia are from California</a:t>
            </a:r>
          </a:p>
        </p:txBody>
      </p:sp>
    </p:spTree>
    <p:extLst>
      <p:ext uri="{BB962C8B-B14F-4D97-AF65-F5344CB8AC3E}">
        <p14:creationId xmlns:p14="http://schemas.microsoft.com/office/powerpoint/2010/main" val="25011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E4D8ED-D2D7-1E91-A531-D428739E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921796"/>
            <a:ext cx="10722269" cy="1463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9A136-C86A-73CA-FB2E-B943395C618C}"/>
              </a:ext>
            </a:extLst>
          </p:cNvPr>
          <p:cNvSpPr txBox="1"/>
          <p:nvPr/>
        </p:nvSpPr>
        <p:spPr>
          <a:xfrm>
            <a:off x="1168924" y="2969443"/>
            <a:ext cx="63160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ptos" panose="020B0004020202020204" pitchFamily="34" charset="0"/>
              </a:rPr>
              <a:t>Average age of New England team is 26.967 and Philadelphia is 26.465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ptos" panose="020B0004020202020204" pitchFamily="34" charset="0"/>
              </a:rPr>
              <a:t>Average weight of New England team is 244.983 and Philadelphia is 242.741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133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404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Narrow</vt:lpstr>
      <vt:lpstr>Arial</vt:lpstr>
      <vt:lpstr>Arial Black</vt:lpstr>
      <vt:lpstr>Century Gothic</vt:lpstr>
      <vt:lpstr>Wingdings</vt:lpstr>
      <vt:lpstr>Wingdings 3</vt:lpstr>
      <vt:lpstr>Slice</vt:lpstr>
      <vt:lpstr>BIG GAME CENSUS ANALYTICS</vt:lpstr>
      <vt:lpstr>PROJECT DETAILS</vt:lpstr>
      <vt:lpstr>Problem statement</vt:lpstr>
      <vt:lpstr>Architecture</vt:lpstr>
      <vt:lpstr>Dataset information</vt:lpstr>
      <vt:lpstr>PowerPoint Presentation</vt:lpstr>
      <vt:lpstr>INSIGHTS</vt:lpstr>
      <vt:lpstr>PowerPoint Presentation</vt:lpstr>
      <vt:lpstr>PowerPoint Presentation</vt:lpstr>
      <vt:lpstr>Key performance indicator</vt:lpstr>
      <vt:lpstr>Conclusion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GAME CENSUS ANALYTICS</dc:title>
  <dc:creator>Anjana C</dc:creator>
  <cp:lastModifiedBy>Anjana C</cp:lastModifiedBy>
  <cp:revision>3</cp:revision>
  <dcterms:created xsi:type="dcterms:W3CDTF">2024-04-29T04:15:03Z</dcterms:created>
  <dcterms:modified xsi:type="dcterms:W3CDTF">2024-04-29T12:33:17Z</dcterms:modified>
</cp:coreProperties>
</file>