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20BF-6CC0-486D-B4BB-E5AD69936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A0039-99C6-4697-AF59-FACC44E82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DA00-C250-4339-9D6A-9FD7AAC6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7CD-F747-42BB-AD43-515BFEBD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91EF-6AD1-4F4F-9123-5137E97E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8344-0BC8-4D8F-B331-3A87E963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01E6A-A145-4FB5-8C70-9B742B49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D37C-BD83-442D-A6C4-0B8F83A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215F7-25AF-4418-AF6F-1F04A62B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0CC0-B38C-4299-9BBC-90168DEF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E5E2F-45D7-4F4F-AF19-90893FE8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745B2-EF66-44D9-8D63-34F2A081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A0ED-1464-4F14-B6C6-01CD24C1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19E1-8374-41EC-B02D-6031736C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7C6A-5E4F-4A6B-B282-9F2F2A5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6A45-B698-412E-B849-34D38BB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60BA-29AF-4132-B455-F4C8BF6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C0365-C184-4E28-B530-45F33709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36F7-BEBC-435C-B6CC-92AC172C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1263-BFC8-4189-9098-35E88DB2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611A-0D8D-4F5D-804A-F8E8BAA0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2D63E-DF4E-4B84-B72A-17F88C04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72FA-BF51-4D55-8394-ADCF3B0C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95D3-4850-40AB-B3D2-EE2020AC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3D19-EC07-4F87-876D-EEE9501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1B9E-DFA3-4C6E-81A2-2E5AD908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DB60-9881-478F-88E3-DB5B18FF0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C1EEB-D559-46A5-BD91-EC760360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266F-A087-4214-ADD7-6BD2EC9B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AFEF0-C513-4D52-9086-3BA37B4F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4D08-E20B-4FF0-8A66-8BA9F190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9F3B-9349-4E28-9F30-0D1C3C5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FE3A-D484-4ADA-8D3C-9785C7A2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A8B5E-CAE0-4DE7-9479-09662B0E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2707D-627E-4B85-9E2C-89DBE6199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AF78-13C9-47E7-8CAD-D34EC43A8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6B1F-B705-41AA-92D2-D674CA2A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1D239-1D23-43A0-9AD7-452C821E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7BF3B-D73F-4B76-9838-63E472E2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DEF4-7A1F-4F79-BF4D-EAF3E2D9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4692A-BF03-463F-A549-CAF80064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0F622-914C-4536-8BB6-9B3B5F36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8289-684F-4829-AEA6-6474A9A0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709A2-7767-43EF-A156-DC567F90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4FC6F-4CC4-4F9D-9944-CC5847AC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136E-3DED-469F-94BF-0D4CA062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D5C8-C139-4804-A64F-1BBDA6D6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CD78-2985-4F48-8810-23738859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6E5D-4916-4617-9A89-C0AA07B6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0ACA1-A8E4-4EE4-864D-5328EBC3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82DC-B04F-412A-A44D-E20686BA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DB76-E15E-41CB-BCF0-8D3B12E1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5BDB-863C-45F2-BA91-9909203A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E684F-F9EF-493C-9273-94EE66FB2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5032-14B0-4048-A546-A1892139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C8E05-7311-40D9-9A67-3A028DAD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458E-D7C5-4DA7-946E-90E2B163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3567-C347-42E4-B7AC-E62FBC10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EAF09-03B4-4BEB-9463-ADA679BC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7209C-24CD-4721-B450-46726AFE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F70C-CC78-459B-93CA-ED4F3AF03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7024-4EEC-4E68-A84F-3DCF6AA48FC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F0F1-10F9-49B2-BD86-EA60F5D22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026E-482F-437F-BCEE-21372D279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61A8-8838-48D4-A7CA-17099EEC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DD3D0-57BD-4594-BE92-BE0135C7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FCB9E-C3A3-4DD8-9515-EB45AF8D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E1E1A-1842-4232-9EA5-ABED822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6F153-407D-4C3E-B77F-5DAEF8A0B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3096F-E92C-4769-A055-7DA0158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D63C8-DD6E-4886-9A8F-CBC19049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78CC3-C799-4E6B-80CA-F9F39EEC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E250D-A46A-4765-87B8-BF1EA12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0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E2FED-409D-4017-958F-5B53614E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2020-05-29T11:42:23Z</dcterms:created>
  <dcterms:modified xsi:type="dcterms:W3CDTF">2020-05-29T11:48:21Z</dcterms:modified>
</cp:coreProperties>
</file>