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8" r:id="rId2"/>
    <p:sldId id="271" r:id="rId3"/>
    <p:sldId id="272" r:id="rId4"/>
    <p:sldId id="259" r:id="rId5"/>
    <p:sldId id="260" r:id="rId6"/>
    <p:sldId id="261" r:id="rId7"/>
    <p:sldId id="262" r:id="rId8"/>
    <p:sldId id="263" r:id="rId9"/>
    <p:sldId id="276" r:id="rId10"/>
    <p:sldId id="264" r:id="rId11"/>
    <p:sldId id="265" r:id="rId12"/>
    <p:sldId id="266" r:id="rId13"/>
    <p:sldId id="267" r:id="rId14"/>
    <p:sldId id="268" r:id="rId15"/>
    <p:sldId id="282" r:id="rId16"/>
    <p:sldId id="270" r:id="rId17"/>
    <p:sldId id="269" r:id="rId18"/>
    <p:sldId id="274" r:id="rId19"/>
    <p:sldId id="277" r:id="rId20"/>
    <p:sldId id="278" r:id="rId21"/>
    <p:sldId id="280" r:id="rId22"/>
    <p:sldId id="283" r:id="rId23"/>
    <p:sldId id="28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58" d="100"/>
          <a:sy n="58" d="100"/>
        </p:scale>
        <p:origin x="8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02E20-9341-44AA-942D-76C10BDF336F}" type="doc">
      <dgm:prSet loTypeId="urn:microsoft.com/office/officeart/2016/7/layout/VerticalDownArrowProcess" loCatId="process" qsTypeId="urn:microsoft.com/office/officeart/2005/8/quickstyle/simple1" qsCatId="simple" csTypeId="urn:microsoft.com/office/officeart/2005/8/colors/ColorSchemeForSuggestions" csCatId="other" phldr="1"/>
      <dgm:spPr/>
      <dgm:t>
        <a:bodyPr/>
        <a:lstStyle/>
        <a:p>
          <a:endParaRPr lang="en-US"/>
        </a:p>
      </dgm:t>
    </dgm:pt>
    <dgm:pt modelId="{D0AFDAF8-EAC6-4C6C-9C0C-73BE224216F5}">
      <dgm:prSet/>
      <dgm:spPr/>
      <dgm:t>
        <a:bodyPr/>
        <a:lstStyle/>
        <a:p>
          <a:r>
            <a:rPr lang="en-US"/>
            <a:t>Create</a:t>
          </a:r>
        </a:p>
      </dgm:t>
    </dgm:pt>
    <dgm:pt modelId="{3B99CC91-13D0-47AC-B71C-F4E3F027E346}" type="parTrans" cxnId="{BD1A4622-DFDF-4ED7-A6E9-5EDCC5729C7C}">
      <dgm:prSet/>
      <dgm:spPr/>
      <dgm:t>
        <a:bodyPr/>
        <a:lstStyle/>
        <a:p>
          <a:endParaRPr lang="en-US"/>
        </a:p>
      </dgm:t>
    </dgm:pt>
    <dgm:pt modelId="{EAE85F1B-FCD9-4412-8EF1-E5D24186A792}" type="sibTrans" cxnId="{BD1A4622-DFDF-4ED7-A6E9-5EDCC5729C7C}">
      <dgm:prSet/>
      <dgm:spPr/>
      <dgm:t>
        <a:bodyPr/>
        <a:lstStyle/>
        <a:p>
          <a:endParaRPr lang="en-US"/>
        </a:p>
      </dgm:t>
    </dgm:pt>
    <dgm:pt modelId="{158340AB-A338-493A-8DF5-A2EB6AA44906}">
      <dgm:prSet/>
      <dgm:spPr/>
      <dgm:t>
        <a:bodyPr/>
        <a:lstStyle/>
        <a:p>
          <a:r>
            <a:rPr lang="en-US"/>
            <a:t>Create two variables a and b. </a:t>
          </a:r>
        </a:p>
      </dgm:t>
    </dgm:pt>
    <dgm:pt modelId="{C2EA3091-ADE9-4E93-8F31-C43A84EFDF28}" type="parTrans" cxnId="{18E3ABCD-3EAD-49F4-9DC0-B6113435657C}">
      <dgm:prSet/>
      <dgm:spPr/>
      <dgm:t>
        <a:bodyPr/>
        <a:lstStyle/>
        <a:p>
          <a:endParaRPr lang="en-US"/>
        </a:p>
      </dgm:t>
    </dgm:pt>
    <dgm:pt modelId="{2EC335DA-DE0D-4CEF-97F7-DB7D39AE66E4}" type="sibTrans" cxnId="{18E3ABCD-3EAD-49F4-9DC0-B6113435657C}">
      <dgm:prSet/>
      <dgm:spPr/>
      <dgm:t>
        <a:bodyPr/>
        <a:lstStyle/>
        <a:p>
          <a:endParaRPr lang="en-US"/>
        </a:p>
      </dgm:t>
    </dgm:pt>
    <dgm:pt modelId="{90F17A09-ABF3-408C-9323-9EAA637B1F61}">
      <dgm:prSet/>
      <dgm:spPr/>
      <dgm:t>
        <a:bodyPr/>
        <a:lstStyle/>
        <a:p>
          <a:r>
            <a:rPr lang="en-US"/>
            <a:t>Assign</a:t>
          </a:r>
        </a:p>
      </dgm:t>
    </dgm:pt>
    <dgm:pt modelId="{BA7FC268-EC5C-4811-88D2-48B9887803CA}" type="parTrans" cxnId="{ABF193D2-B0B8-4CD4-AE32-378492B0F698}">
      <dgm:prSet/>
      <dgm:spPr/>
      <dgm:t>
        <a:bodyPr/>
        <a:lstStyle/>
        <a:p>
          <a:endParaRPr lang="en-US"/>
        </a:p>
      </dgm:t>
    </dgm:pt>
    <dgm:pt modelId="{A7FC4315-DC88-403D-A958-617D1E9AB6FA}" type="sibTrans" cxnId="{ABF193D2-B0B8-4CD4-AE32-378492B0F698}">
      <dgm:prSet/>
      <dgm:spPr/>
      <dgm:t>
        <a:bodyPr/>
        <a:lstStyle/>
        <a:p>
          <a:endParaRPr lang="en-US"/>
        </a:p>
      </dgm:t>
    </dgm:pt>
    <dgm:pt modelId="{26AE696F-73F8-45D5-8CAB-332955F25F54}">
      <dgm:prSet/>
      <dgm:spPr/>
      <dgm:t>
        <a:bodyPr/>
        <a:lstStyle/>
        <a:p>
          <a:r>
            <a:rPr lang="en-US"/>
            <a:t>Assign numeric values to the variables </a:t>
          </a:r>
        </a:p>
      </dgm:t>
    </dgm:pt>
    <dgm:pt modelId="{4DA828B9-B389-426B-8E0F-7C8E1A069133}" type="parTrans" cxnId="{3E58E5CC-A324-47B6-B91F-F385A01896F5}">
      <dgm:prSet/>
      <dgm:spPr/>
      <dgm:t>
        <a:bodyPr/>
        <a:lstStyle/>
        <a:p>
          <a:endParaRPr lang="en-US"/>
        </a:p>
      </dgm:t>
    </dgm:pt>
    <dgm:pt modelId="{D74F9102-F611-47A6-8207-DFFBFC7F6D15}" type="sibTrans" cxnId="{3E58E5CC-A324-47B6-B91F-F385A01896F5}">
      <dgm:prSet/>
      <dgm:spPr/>
      <dgm:t>
        <a:bodyPr/>
        <a:lstStyle/>
        <a:p>
          <a:endParaRPr lang="en-US"/>
        </a:p>
      </dgm:t>
    </dgm:pt>
    <dgm:pt modelId="{BE663239-ADE5-41C7-817C-A5E1BAA49BE9}">
      <dgm:prSet/>
      <dgm:spPr/>
      <dgm:t>
        <a:bodyPr/>
        <a:lstStyle/>
        <a:p>
          <a:r>
            <a:rPr lang="en-US"/>
            <a:t>Calculate</a:t>
          </a:r>
        </a:p>
      </dgm:t>
    </dgm:pt>
    <dgm:pt modelId="{03F2AB0F-4192-440B-AE00-6C63F32BDFF4}" type="parTrans" cxnId="{B5847767-9896-49E0-964B-916B0016B1CF}">
      <dgm:prSet/>
      <dgm:spPr/>
      <dgm:t>
        <a:bodyPr/>
        <a:lstStyle/>
        <a:p>
          <a:endParaRPr lang="en-US"/>
        </a:p>
      </dgm:t>
    </dgm:pt>
    <dgm:pt modelId="{8DE39408-C5BD-460A-BF73-951E9CAEC3EE}" type="sibTrans" cxnId="{B5847767-9896-49E0-964B-916B0016B1CF}">
      <dgm:prSet/>
      <dgm:spPr/>
      <dgm:t>
        <a:bodyPr/>
        <a:lstStyle/>
        <a:p>
          <a:endParaRPr lang="en-US"/>
        </a:p>
      </dgm:t>
    </dgm:pt>
    <dgm:pt modelId="{F9447287-D700-4B54-A0C9-17895231A60F}">
      <dgm:prSet/>
      <dgm:spPr/>
      <dgm:t>
        <a:bodyPr/>
        <a:lstStyle/>
        <a:p>
          <a:r>
            <a:rPr lang="en-US" dirty="0"/>
            <a:t>Calculate the sum and store it in the third variable sum </a:t>
          </a:r>
        </a:p>
      </dgm:t>
    </dgm:pt>
    <dgm:pt modelId="{51BB2B66-B559-43C9-813C-5369C60336E9}" type="parTrans" cxnId="{9571488A-78D5-4C4A-A407-1C4FCB27D957}">
      <dgm:prSet/>
      <dgm:spPr/>
      <dgm:t>
        <a:bodyPr/>
        <a:lstStyle/>
        <a:p>
          <a:endParaRPr lang="en-US"/>
        </a:p>
      </dgm:t>
    </dgm:pt>
    <dgm:pt modelId="{3CB440A0-8572-4CFE-8CB9-A07F080C33D3}" type="sibTrans" cxnId="{9571488A-78D5-4C4A-A407-1C4FCB27D957}">
      <dgm:prSet/>
      <dgm:spPr/>
      <dgm:t>
        <a:bodyPr/>
        <a:lstStyle/>
        <a:p>
          <a:endParaRPr lang="en-US"/>
        </a:p>
      </dgm:t>
    </dgm:pt>
    <dgm:pt modelId="{4266F03B-FF1C-4D12-BE5D-F7F62F31C245}">
      <dgm:prSet/>
      <dgm:spPr/>
      <dgm:t>
        <a:bodyPr/>
        <a:lstStyle/>
        <a:p>
          <a:r>
            <a:rPr lang="en-US" dirty="0"/>
            <a:t>Print</a:t>
          </a:r>
        </a:p>
      </dgm:t>
    </dgm:pt>
    <dgm:pt modelId="{B5744A7E-D242-4965-AF4A-D0EA8898F74F}" type="parTrans" cxnId="{96EEED45-C706-4E8C-A7C6-FCB89603F709}">
      <dgm:prSet/>
      <dgm:spPr/>
      <dgm:t>
        <a:bodyPr/>
        <a:lstStyle/>
        <a:p>
          <a:endParaRPr lang="en-US"/>
        </a:p>
      </dgm:t>
    </dgm:pt>
    <dgm:pt modelId="{745C5076-EBAA-451A-A83D-51CBB5D48BB1}" type="sibTrans" cxnId="{96EEED45-C706-4E8C-A7C6-FCB89603F709}">
      <dgm:prSet/>
      <dgm:spPr/>
      <dgm:t>
        <a:bodyPr/>
        <a:lstStyle/>
        <a:p>
          <a:endParaRPr lang="en-US"/>
        </a:p>
      </dgm:t>
    </dgm:pt>
    <dgm:pt modelId="{1CA9E44B-B0F9-49CA-BB34-54C8068BFEC1}">
      <dgm:prSet/>
      <dgm:spPr/>
      <dgm:t>
        <a:bodyPr/>
        <a:lstStyle/>
        <a:p>
          <a:r>
            <a:rPr lang="en-US"/>
            <a:t>Print the value of sum on the screen. </a:t>
          </a:r>
        </a:p>
      </dgm:t>
    </dgm:pt>
    <dgm:pt modelId="{4B5F6C01-3CF7-4C32-B5E6-D2CB7E7B81C2}" type="parTrans" cxnId="{A37D960A-5C55-45BD-B56F-6F304B738246}">
      <dgm:prSet/>
      <dgm:spPr/>
      <dgm:t>
        <a:bodyPr/>
        <a:lstStyle/>
        <a:p>
          <a:endParaRPr lang="en-US"/>
        </a:p>
      </dgm:t>
    </dgm:pt>
    <dgm:pt modelId="{D06D018C-0BC5-4B57-A2FD-8F358A599D26}" type="sibTrans" cxnId="{A37D960A-5C55-45BD-B56F-6F304B738246}">
      <dgm:prSet/>
      <dgm:spPr/>
      <dgm:t>
        <a:bodyPr/>
        <a:lstStyle/>
        <a:p>
          <a:endParaRPr lang="en-US"/>
        </a:p>
      </dgm:t>
    </dgm:pt>
    <dgm:pt modelId="{DB0A7FAC-561E-4B0E-B64E-CE346671BD9F}" type="pres">
      <dgm:prSet presAssocID="{29302E20-9341-44AA-942D-76C10BDF336F}" presName="Name0" presStyleCnt="0">
        <dgm:presLayoutVars>
          <dgm:dir/>
          <dgm:animLvl val="lvl"/>
          <dgm:resizeHandles val="exact"/>
        </dgm:presLayoutVars>
      </dgm:prSet>
      <dgm:spPr/>
    </dgm:pt>
    <dgm:pt modelId="{0DFF0C63-2093-4031-AE3C-C93F94C91584}" type="pres">
      <dgm:prSet presAssocID="{4266F03B-FF1C-4D12-BE5D-F7F62F31C245}" presName="boxAndChildren" presStyleCnt="0"/>
      <dgm:spPr/>
    </dgm:pt>
    <dgm:pt modelId="{8B1ECAE5-F509-4D32-AAB2-9B4B3CA54224}" type="pres">
      <dgm:prSet presAssocID="{4266F03B-FF1C-4D12-BE5D-F7F62F31C245}" presName="parentTextBox" presStyleLbl="alignNode1" presStyleIdx="0" presStyleCnt="4"/>
      <dgm:spPr/>
    </dgm:pt>
    <dgm:pt modelId="{F897EB69-32AE-4635-81F9-F11D615EBE01}" type="pres">
      <dgm:prSet presAssocID="{4266F03B-FF1C-4D12-BE5D-F7F62F31C245}" presName="descendantBox" presStyleLbl="bgAccFollowNode1" presStyleIdx="0" presStyleCnt="4"/>
      <dgm:spPr/>
    </dgm:pt>
    <dgm:pt modelId="{58B1BB08-5E98-4D5C-83CE-41CC4C6E3815}" type="pres">
      <dgm:prSet presAssocID="{8DE39408-C5BD-460A-BF73-951E9CAEC3EE}" presName="sp" presStyleCnt="0"/>
      <dgm:spPr/>
    </dgm:pt>
    <dgm:pt modelId="{1AE273B0-6EDE-448B-94FD-735DE16E2158}" type="pres">
      <dgm:prSet presAssocID="{BE663239-ADE5-41C7-817C-A5E1BAA49BE9}" presName="arrowAndChildren" presStyleCnt="0"/>
      <dgm:spPr/>
    </dgm:pt>
    <dgm:pt modelId="{465B68AD-D4C6-491A-BFB8-102AFDA483D1}" type="pres">
      <dgm:prSet presAssocID="{BE663239-ADE5-41C7-817C-A5E1BAA49BE9}" presName="parentTextArrow" presStyleLbl="node1" presStyleIdx="0" presStyleCnt="0"/>
      <dgm:spPr/>
    </dgm:pt>
    <dgm:pt modelId="{80DF4258-4A2C-42FB-B406-A5CAF307CB66}" type="pres">
      <dgm:prSet presAssocID="{BE663239-ADE5-41C7-817C-A5E1BAA49BE9}" presName="arrow" presStyleLbl="alignNode1" presStyleIdx="1" presStyleCnt="4"/>
      <dgm:spPr/>
    </dgm:pt>
    <dgm:pt modelId="{E615FADE-29DD-4FEF-8163-D455FFAB0F6A}" type="pres">
      <dgm:prSet presAssocID="{BE663239-ADE5-41C7-817C-A5E1BAA49BE9}" presName="descendantArrow" presStyleLbl="bgAccFollowNode1" presStyleIdx="1" presStyleCnt="4" custLinFactNeighborX="-736" custLinFactNeighborY="-1036"/>
      <dgm:spPr/>
    </dgm:pt>
    <dgm:pt modelId="{8EB30289-7181-4092-BCC8-CFE154ED81E6}" type="pres">
      <dgm:prSet presAssocID="{A7FC4315-DC88-403D-A958-617D1E9AB6FA}" presName="sp" presStyleCnt="0"/>
      <dgm:spPr/>
    </dgm:pt>
    <dgm:pt modelId="{360701EB-B155-4922-BFCB-105E2CFDA7FE}" type="pres">
      <dgm:prSet presAssocID="{90F17A09-ABF3-408C-9323-9EAA637B1F61}" presName="arrowAndChildren" presStyleCnt="0"/>
      <dgm:spPr/>
    </dgm:pt>
    <dgm:pt modelId="{580D18EA-4444-4669-8C7D-142EDF54E0D0}" type="pres">
      <dgm:prSet presAssocID="{90F17A09-ABF3-408C-9323-9EAA637B1F61}" presName="parentTextArrow" presStyleLbl="node1" presStyleIdx="0" presStyleCnt="0"/>
      <dgm:spPr/>
    </dgm:pt>
    <dgm:pt modelId="{89C75E6C-ED07-442E-AD1E-631970A75A1C}" type="pres">
      <dgm:prSet presAssocID="{90F17A09-ABF3-408C-9323-9EAA637B1F61}" presName="arrow" presStyleLbl="alignNode1" presStyleIdx="2" presStyleCnt="4"/>
      <dgm:spPr/>
    </dgm:pt>
    <dgm:pt modelId="{A34481EF-CD68-49FE-86DC-A51B9C269AD9}" type="pres">
      <dgm:prSet presAssocID="{90F17A09-ABF3-408C-9323-9EAA637B1F61}" presName="descendantArrow" presStyleLbl="bgAccFollowNode1" presStyleIdx="2" presStyleCnt="4"/>
      <dgm:spPr/>
    </dgm:pt>
    <dgm:pt modelId="{CB5EF6E7-CBA7-4F36-A567-6462F217EA47}" type="pres">
      <dgm:prSet presAssocID="{EAE85F1B-FCD9-4412-8EF1-E5D24186A792}" presName="sp" presStyleCnt="0"/>
      <dgm:spPr/>
    </dgm:pt>
    <dgm:pt modelId="{CC99A791-F906-46D6-BDF0-9F68B24A0B01}" type="pres">
      <dgm:prSet presAssocID="{D0AFDAF8-EAC6-4C6C-9C0C-73BE224216F5}" presName="arrowAndChildren" presStyleCnt="0"/>
      <dgm:spPr/>
    </dgm:pt>
    <dgm:pt modelId="{3662E414-73EC-4957-9439-81BC50F2CE98}" type="pres">
      <dgm:prSet presAssocID="{D0AFDAF8-EAC6-4C6C-9C0C-73BE224216F5}" presName="parentTextArrow" presStyleLbl="node1" presStyleIdx="0" presStyleCnt="0"/>
      <dgm:spPr/>
    </dgm:pt>
    <dgm:pt modelId="{C8C51C0C-49F9-4938-935B-AF8C06E03F64}" type="pres">
      <dgm:prSet presAssocID="{D0AFDAF8-EAC6-4C6C-9C0C-73BE224216F5}" presName="arrow" presStyleLbl="alignNode1" presStyleIdx="3" presStyleCnt="4"/>
      <dgm:spPr/>
    </dgm:pt>
    <dgm:pt modelId="{157511E8-C309-4DDF-9A44-162DD38BF2D6}" type="pres">
      <dgm:prSet presAssocID="{D0AFDAF8-EAC6-4C6C-9C0C-73BE224216F5}" presName="descendantArrow" presStyleLbl="bgAccFollowNode1" presStyleIdx="3" presStyleCnt="4"/>
      <dgm:spPr/>
    </dgm:pt>
  </dgm:ptLst>
  <dgm:cxnLst>
    <dgm:cxn modelId="{A37D960A-5C55-45BD-B56F-6F304B738246}" srcId="{4266F03B-FF1C-4D12-BE5D-F7F62F31C245}" destId="{1CA9E44B-B0F9-49CA-BB34-54C8068BFEC1}" srcOrd="0" destOrd="0" parTransId="{4B5F6C01-3CF7-4C32-B5E6-D2CB7E7B81C2}" sibTransId="{D06D018C-0BC5-4B57-A2FD-8F358A599D26}"/>
    <dgm:cxn modelId="{CC18510E-DD12-419D-8BEA-6D8091F625E9}" type="presOf" srcId="{BE663239-ADE5-41C7-817C-A5E1BAA49BE9}" destId="{465B68AD-D4C6-491A-BFB8-102AFDA483D1}" srcOrd="0" destOrd="0" presId="urn:microsoft.com/office/officeart/2016/7/layout/VerticalDownArrowProcess"/>
    <dgm:cxn modelId="{70D6BF19-72E9-4A86-9EFF-E4B55BA16315}" type="presOf" srcId="{90F17A09-ABF3-408C-9323-9EAA637B1F61}" destId="{580D18EA-4444-4669-8C7D-142EDF54E0D0}" srcOrd="0" destOrd="0" presId="urn:microsoft.com/office/officeart/2016/7/layout/VerticalDownArrowProcess"/>
    <dgm:cxn modelId="{BD1A4622-DFDF-4ED7-A6E9-5EDCC5729C7C}" srcId="{29302E20-9341-44AA-942D-76C10BDF336F}" destId="{D0AFDAF8-EAC6-4C6C-9C0C-73BE224216F5}" srcOrd="0" destOrd="0" parTransId="{3B99CC91-13D0-47AC-B71C-F4E3F027E346}" sibTransId="{EAE85F1B-FCD9-4412-8EF1-E5D24186A792}"/>
    <dgm:cxn modelId="{C941293A-45F5-4075-8C93-7778E17498C8}" type="presOf" srcId="{29302E20-9341-44AA-942D-76C10BDF336F}" destId="{DB0A7FAC-561E-4B0E-B64E-CE346671BD9F}" srcOrd="0" destOrd="0" presId="urn:microsoft.com/office/officeart/2016/7/layout/VerticalDownArrowProcess"/>
    <dgm:cxn modelId="{96EEED45-C706-4E8C-A7C6-FCB89603F709}" srcId="{29302E20-9341-44AA-942D-76C10BDF336F}" destId="{4266F03B-FF1C-4D12-BE5D-F7F62F31C245}" srcOrd="3" destOrd="0" parTransId="{B5744A7E-D242-4965-AF4A-D0EA8898F74F}" sibTransId="{745C5076-EBAA-451A-A83D-51CBB5D48BB1}"/>
    <dgm:cxn modelId="{B5847767-9896-49E0-964B-916B0016B1CF}" srcId="{29302E20-9341-44AA-942D-76C10BDF336F}" destId="{BE663239-ADE5-41C7-817C-A5E1BAA49BE9}" srcOrd="2" destOrd="0" parTransId="{03F2AB0F-4192-440B-AE00-6C63F32BDFF4}" sibTransId="{8DE39408-C5BD-460A-BF73-951E9CAEC3EE}"/>
    <dgm:cxn modelId="{9356F56D-E745-435F-A3B6-E507A10C91C9}" type="presOf" srcId="{4266F03B-FF1C-4D12-BE5D-F7F62F31C245}" destId="{8B1ECAE5-F509-4D32-AAB2-9B4B3CA54224}" srcOrd="0" destOrd="0" presId="urn:microsoft.com/office/officeart/2016/7/layout/VerticalDownArrowProcess"/>
    <dgm:cxn modelId="{94111A4E-7ED0-46CE-B820-414338C0EE70}" type="presOf" srcId="{90F17A09-ABF3-408C-9323-9EAA637B1F61}" destId="{89C75E6C-ED07-442E-AD1E-631970A75A1C}" srcOrd="1" destOrd="0" presId="urn:microsoft.com/office/officeart/2016/7/layout/VerticalDownArrowProcess"/>
    <dgm:cxn modelId="{F06EF572-F48E-45F3-81A6-E3085D43676E}" type="presOf" srcId="{F9447287-D700-4B54-A0C9-17895231A60F}" destId="{E615FADE-29DD-4FEF-8163-D455FFAB0F6A}" srcOrd="0" destOrd="0" presId="urn:microsoft.com/office/officeart/2016/7/layout/VerticalDownArrowProcess"/>
    <dgm:cxn modelId="{94216A57-80BF-42AD-AC6F-427BC01F0E1A}" type="presOf" srcId="{D0AFDAF8-EAC6-4C6C-9C0C-73BE224216F5}" destId="{3662E414-73EC-4957-9439-81BC50F2CE98}" srcOrd="0" destOrd="0" presId="urn:microsoft.com/office/officeart/2016/7/layout/VerticalDownArrowProcess"/>
    <dgm:cxn modelId="{9571488A-78D5-4C4A-A407-1C4FCB27D957}" srcId="{BE663239-ADE5-41C7-817C-A5E1BAA49BE9}" destId="{F9447287-D700-4B54-A0C9-17895231A60F}" srcOrd="0" destOrd="0" parTransId="{51BB2B66-B559-43C9-813C-5369C60336E9}" sibTransId="{3CB440A0-8572-4CFE-8CB9-A07F080C33D3}"/>
    <dgm:cxn modelId="{3AEE539C-B959-4D7A-A415-056E14A3C55F}" type="presOf" srcId="{BE663239-ADE5-41C7-817C-A5E1BAA49BE9}" destId="{80DF4258-4A2C-42FB-B406-A5CAF307CB66}" srcOrd="1" destOrd="0" presId="urn:microsoft.com/office/officeart/2016/7/layout/VerticalDownArrowProcess"/>
    <dgm:cxn modelId="{C79CE6A6-0820-47AF-9EC4-4B4A8F3405E0}" type="presOf" srcId="{26AE696F-73F8-45D5-8CAB-332955F25F54}" destId="{A34481EF-CD68-49FE-86DC-A51B9C269AD9}" srcOrd="0" destOrd="0" presId="urn:microsoft.com/office/officeart/2016/7/layout/VerticalDownArrowProcess"/>
    <dgm:cxn modelId="{8F943FB6-DAE7-439E-8371-FC93B664A731}" type="presOf" srcId="{158340AB-A338-493A-8DF5-A2EB6AA44906}" destId="{157511E8-C309-4DDF-9A44-162DD38BF2D6}" srcOrd="0" destOrd="0" presId="urn:microsoft.com/office/officeart/2016/7/layout/VerticalDownArrowProcess"/>
    <dgm:cxn modelId="{3E58E5CC-A324-47B6-B91F-F385A01896F5}" srcId="{90F17A09-ABF3-408C-9323-9EAA637B1F61}" destId="{26AE696F-73F8-45D5-8CAB-332955F25F54}" srcOrd="0" destOrd="0" parTransId="{4DA828B9-B389-426B-8E0F-7C8E1A069133}" sibTransId="{D74F9102-F611-47A6-8207-DFFBFC7F6D15}"/>
    <dgm:cxn modelId="{18E3ABCD-3EAD-49F4-9DC0-B6113435657C}" srcId="{D0AFDAF8-EAC6-4C6C-9C0C-73BE224216F5}" destId="{158340AB-A338-493A-8DF5-A2EB6AA44906}" srcOrd="0" destOrd="0" parTransId="{C2EA3091-ADE9-4E93-8F31-C43A84EFDF28}" sibTransId="{2EC335DA-DE0D-4CEF-97F7-DB7D39AE66E4}"/>
    <dgm:cxn modelId="{ABF193D2-B0B8-4CD4-AE32-378492B0F698}" srcId="{29302E20-9341-44AA-942D-76C10BDF336F}" destId="{90F17A09-ABF3-408C-9323-9EAA637B1F61}" srcOrd="1" destOrd="0" parTransId="{BA7FC268-EC5C-4811-88D2-48B9887803CA}" sibTransId="{A7FC4315-DC88-403D-A958-617D1E9AB6FA}"/>
    <dgm:cxn modelId="{7B804BD6-0C0E-4609-8CBC-AB702025590E}" type="presOf" srcId="{1CA9E44B-B0F9-49CA-BB34-54C8068BFEC1}" destId="{F897EB69-32AE-4635-81F9-F11D615EBE01}" srcOrd="0" destOrd="0" presId="urn:microsoft.com/office/officeart/2016/7/layout/VerticalDownArrowProcess"/>
    <dgm:cxn modelId="{761D7EE9-6756-4CDF-971B-EBAFB9AA5E83}" type="presOf" srcId="{D0AFDAF8-EAC6-4C6C-9C0C-73BE224216F5}" destId="{C8C51C0C-49F9-4938-935B-AF8C06E03F64}" srcOrd="1" destOrd="0" presId="urn:microsoft.com/office/officeart/2016/7/layout/VerticalDownArrowProcess"/>
    <dgm:cxn modelId="{89465EA3-0494-401E-8745-12DDC7BD6D96}" type="presParOf" srcId="{DB0A7FAC-561E-4B0E-B64E-CE346671BD9F}" destId="{0DFF0C63-2093-4031-AE3C-C93F94C91584}" srcOrd="0" destOrd="0" presId="urn:microsoft.com/office/officeart/2016/7/layout/VerticalDownArrowProcess"/>
    <dgm:cxn modelId="{FE0F18C6-67C3-4791-BE20-24CE124490BF}" type="presParOf" srcId="{0DFF0C63-2093-4031-AE3C-C93F94C91584}" destId="{8B1ECAE5-F509-4D32-AAB2-9B4B3CA54224}" srcOrd="0" destOrd="0" presId="urn:microsoft.com/office/officeart/2016/7/layout/VerticalDownArrowProcess"/>
    <dgm:cxn modelId="{FFD2625F-BF37-485D-9034-CC70BB399282}" type="presParOf" srcId="{0DFF0C63-2093-4031-AE3C-C93F94C91584}" destId="{F897EB69-32AE-4635-81F9-F11D615EBE01}" srcOrd="1" destOrd="0" presId="urn:microsoft.com/office/officeart/2016/7/layout/VerticalDownArrowProcess"/>
    <dgm:cxn modelId="{20614FC2-3D68-45DE-8A13-3D32F945ED84}" type="presParOf" srcId="{DB0A7FAC-561E-4B0E-B64E-CE346671BD9F}" destId="{58B1BB08-5E98-4D5C-83CE-41CC4C6E3815}" srcOrd="1" destOrd="0" presId="urn:microsoft.com/office/officeart/2016/7/layout/VerticalDownArrowProcess"/>
    <dgm:cxn modelId="{94357C26-9DC5-449C-8EDD-3EB68C86BB43}" type="presParOf" srcId="{DB0A7FAC-561E-4B0E-B64E-CE346671BD9F}" destId="{1AE273B0-6EDE-448B-94FD-735DE16E2158}" srcOrd="2" destOrd="0" presId="urn:microsoft.com/office/officeart/2016/7/layout/VerticalDownArrowProcess"/>
    <dgm:cxn modelId="{9AD96B78-6698-4E19-AA43-8F066DA05D04}" type="presParOf" srcId="{1AE273B0-6EDE-448B-94FD-735DE16E2158}" destId="{465B68AD-D4C6-491A-BFB8-102AFDA483D1}" srcOrd="0" destOrd="0" presId="urn:microsoft.com/office/officeart/2016/7/layout/VerticalDownArrowProcess"/>
    <dgm:cxn modelId="{ADA4B483-70F9-45D6-B7F4-566ED1D906CB}" type="presParOf" srcId="{1AE273B0-6EDE-448B-94FD-735DE16E2158}" destId="{80DF4258-4A2C-42FB-B406-A5CAF307CB66}" srcOrd="1" destOrd="0" presId="urn:microsoft.com/office/officeart/2016/7/layout/VerticalDownArrowProcess"/>
    <dgm:cxn modelId="{0F3FA6A8-25CD-4BF1-8534-4B7C15A4EA49}" type="presParOf" srcId="{1AE273B0-6EDE-448B-94FD-735DE16E2158}" destId="{E615FADE-29DD-4FEF-8163-D455FFAB0F6A}" srcOrd="2" destOrd="0" presId="urn:microsoft.com/office/officeart/2016/7/layout/VerticalDownArrowProcess"/>
    <dgm:cxn modelId="{5FA71DE9-38F5-4DA0-97D3-2AE48FD82314}" type="presParOf" srcId="{DB0A7FAC-561E-4B0E-B64E-CE346671BD9F}" destId="{8EB30289-7181-4092-BCC8-CFE154ED81E6}" srcOrd="3" destOrd="0" presId="urn:microsoft.com/office/officeart/2016/7/layout/VerticalDownArrowProcess"/>
    <dgm:cxn modelId="{9C51B8CF-FC99-42DF-8320-53DBCE2D8C45}" type="presParOf" srcId="{DB0A7FAC-561E-4B0E-B64E-CE346671BD9F}" destId="{360701EB-B155-4922-BFCB-105E2CFDA7FE}" srcOrd="4" destOrd="0" presId="urn:microsoft.com/office/officeart/2016/7/layout/VerticalDownArrowProcess"/>
    <dgm:cxn modelId="{19305E23-554F-424F-9EC9-3528AAAC447F}" type="presParOf" srcId="{360701EB-B155-4922-BFCB-105E2CFDA7FE}" destId="{580D18EA-4444-4669-8C7D-142EDF54E0D0}" srcOrd="0" destOrd="0" presId="urn:microsoft.com/office/officeart/2016/7/layout/VerticalDownArrowProcess"/>
    <dgm:cxn modelId="{32045A73-4FB1-4804-B102-590E3CA59737}" type="presParOf" srcId="{360701EB-B155-4922-BFCB-105E2CFDA7FE}" destId="{89C75E6C-ED07-442E-AD1E-631970A75A1C}" srcOrd="1" destOrd="0" presId="urn:microsoft.com/office/officeart/2016/7/layout/VerticalDownArrowProcess"/>
    <dgm:cxn modelId="{15C2B9CC-C317-4C4B-ADFC-8F3E0F123414}" type="presParOf" srcId="{360701EB-B155-4922-BFCB-105E2CFDA7FE}" destId="{A34481EF-CD68-49FE-86DC-A51B9C269AD9}" srcOrd="2" destOrd="0" presId="urn:microsoft.com/office/officeart/2016/7/layout/VerticalDownArrowProcess"/>
    <dgm:cxn modelId="{D0444037-912A-4B03-BDB3-A15ED08B6F15}" type="presParOf" srcId="{DB0A7FAC-561E-4B0E-B64E-CE346671BD9F}" destId="{CB5EF6E7-CBA7-4F36-A567-6462F217EA47}" srcOrd="5" destOrd="0" presId="urn:microsoft.com/office/officeart/2016/7/layout/VerticalDownArrowProcess"/>
    <dgm:cxn modelId="{359CC3EF-8BC9-4FC0-9AB1-6DC0DCA5DE87}" type="presParOf" srcId="{DB0A7FAC-561E-4B0E-B64E-CE346671BD9F}" destId="{CC99A791-F906-46D6-BDF0-9F68B24A0B01}" srcOrd="6" destOrd="0" presId="urn:microsoft.com/office/officeart/2016/7/layout/VerticalDownArrowProcess"/>
    <dgm:cxn modelId="{0936AD6E-D03F-4AA2-9D2C-CC35EA90DAFE}" type="presParOf" srcId="{CC99A791-F906-46D6-BDF0-9F68B24A0B01}" destId="{3662E414-73EC-4957-9439-81BC50F2CE98}" srcOrd="0" destOrd="0" presId="urn:microsoft.com/office/officeart/2016/7/layout/VerticalDownArrowProcess"/>
    <dgm:cxn modelId="{F22DD7B8-8158-40C0-9769-2EE0F24F9699}" type="presParOf" srcId="{CC99A791-F906-46D6-BDF0-9F68B24A0B01}" destId="{C8C51C0C-49F9-4938-935B-AF8C06E03F64}" srcOrd="1" destOrd="0" presId="urn:microsoft.com/office/officeart/2016/7/layout/VerticalDownArrowProcess"/>
    <dgm:cxn modelId="{24EAE239-CE5D-4F77-97CB-F5FB2A0A4344}" type="presParOf" srcId="{CC99A791-F906-46D6-BDF0-9F68B24A0B01}" destId="{157511E8-C309-4DDF-9A44-162DD38BF2D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1AA42-E19E-4604-9734-0A6CC3771AEA}" type="doc">
      <dgm:prSet loTypeId="urn:microsoft.com/office/officeart/2016/7/layout/VerticalSolidActionList" loCatId="List" qsTypeId="urn:microsoft.com/office/officeart/2005/8/quickstyle/simple1" qsCatId="simple" csTypeId="urn:microsoft.com/office/officeart/2005/8/colors/ColorSchemeForSuggestions" csCatId="other" phldr="1"/>
      <dgm:spPr/>
      <dgm:t>
        <a:bodyPr/>
        <a:lstStyle/>
        <a:p>
          <a:endParaRPr lang="en-US"/>
        </a:p>
      </dgm:t>
    </dgm:pt>
    <dgm:pt modelId="{5AF40A53-06EE-4D12-B381-A958399D4A09}">
      <dgm:prSet/>
      <dgm:spPr/>
      <dgm:t>
        <a:bodyPr/>
        <a:lstStyle/>
        <a:p>
          <a:r>
            <a:rPr lang="en-US"/>
            <a:t>Modify</a:t>
          </a:r>
        </a:p>
      </dgm:t>
    </dgm:pt>
    <dgm:pt modelId="{4886E31D-836B-490D-BA33-3A4C8598B4CB}" type="parTrans" cxnId="{431D28EE-C95D-4BEE-8C1F-E1977F087A3E}">
      <dgm:prSet/>
      <dgm:spPr/>
      <dgm:t>
        <a:bodyPr/>
        <a:lstStyle/>
        <a:p>
          <a:endParaRPr lang="en-US"/>
        </a:p>
      </dgm:t>
    </dgm:pt>
    <dgm:pt modelId="{940B15D6-5782-4942-B3A5-0B32483434EF}" type="sibTrans" cxnId="{431D28EE-C95D-4BEE-8C1F-E1977F087A3E}">
      <dgm:prSet/>
      <dgm:spPr/>
      <dgm:t>
        <a:bodyPr/>
        <a:lstStyle/>
        <a:p>
          <a:endParaRPr lang="en-US"/>
        </a:p>
      </dgm:t>
    </dgm:pt>
    <dgm:pt modelId="{F0245C8E-AFB0-4EEC-A4B6-6726483B0835}">
      <dgm:prSet/>
      <dgm:spPr/>
      <dgm:t>
        <a:bodyPr/>
        <a:lstStyle/>
        <a:p>
          <a:r>
            <a:rPr lang="en-US" dirty="0"/>
            <a:t>Modify the solution of problem two by creating functions for each of the operations. </a:t>
          </a:r>
        </a:p>
      </dgm:t>
    </dgm:pt>
    <dgm:pt modelId="{8CFA4A75-2167-4654-A7D0-6A8874C4B715}" type="parTrans" cxnId="{5BA4D597-8C59-4463-BF25-1B7C50C9772D}">
      <dgm:prSet/>
      <dgm:spPr/>
      <dgm:t>
        <a:bodyPr/>
        <a:lstStyle/>
        <a:p>
          <a:endParaRPr lang="en-US"/>
        </a:p>
      </dgm:t>
    </dgm:pt>
    <dgm:pt modelId="{53CE8770-0177-491C-94CC-25BA376FD369}" type="sibTrans" cxnId="{5BA4D597-8C59-4463-BF25-1B7C50C9772D}">
      <dgm:prSet/>
      <dgm:spPr/>
      <dgm:t>
        <a:bodyPr/>
        <a:lstStyle/>
        <a:p>
          <a:endParaRPr lang="en-US"/>
        </a:p>
      </dgm:t>
    </dgm:pt>
    <dgm:pt modelId="{609EC383-41C8-4115-B324-B0909D4F7B23}">
      <dgm:prSet/>
      <dgm:spPr/>
      <dgm:t>
        <a:bodyPr/>
        <a:lstStyle/>
        <a:p>
          <a:r>
            <a:rPr lang="en-US" dirty="0"/>
            <a:t>Call</a:t>
          </a:r>
        </a:p>
      </dgm:t>
    </dgm:pt>
    <dgm:pt modelId="{6B2F3681-6B26-460A-97FF-FF5EA509FEBB}" type="parTrans" cxnId="{5579408F-64E7-4A51-A826-FAE6B20944CF}">
      <dgm:prSet/>
      <dgm:spPr/>
      <dgm:t>
        <a:bodyPr/>
        <a:lstStyle/>
        <a:p>
          <a:endParaRPr lang="en-US"/>
        </a:p>
      </dgm:t>
    </dgm:pt>
    <dgm:pt modelId="{0C6387F0-D5A6-4E9C-9FD4-E95C9982D218}" type="sibTrans" cxnId="{5579408F-64E7-4A51-A826-FAE6B20944CF}">
      <dgm:prSet/>
      <dgm:spPr/>
      <dgm:t>
        <a:bodyPr/>
        <a:lstStyle/>
        <a:p>
          <a:endParaRPr lang="en-US"/>
        </a:p>
      </dgm:t>
    </dgm:pt>
    <dgm:pt modelId="{A7BE545D-8F98-4179-B034-0C6B2EECFCBF}">
      <dgm:prSet/>
      <dgm:spPr/>
      <dgm:t>
        <a:bodyPr/>
        <a:lstStyle/>
        <a:p>
          <a:r>
            <a:rPr lang="en-US"/>
            <a:t>Now, call the respective functions by passing necessary arguments( inputs) to them. </a:t>
          </a:r>
        </a:p>
      </dgm:t>
    </dgm:pt>
    <dgm:pt modelId="{1E4128C2-E2BB-4552-A1F3-46C5401436A3}" type="parTrans" cxnId="{9B109BAE-C28C-463D-BB04-31853CAC0933}">
      <dgm:prSet/>
      <dgm:spPr/>
      <dgm:t>
        <a:bodyPr/>
        <a:lstStyle/>
        <a:p>
          <a:endParaRPr lang="en-US"/>
        </a:p>
      </dgm:t>
    </dgm:pt>
    <dgm:pt modelId="{140CBBEF-0D0B-4CC3-899F-583298BCDBFB}" type="sibTrans" cxnId="{9B109BAE-C28C-463D-BB04-31853CAC0933}">
      <dgm:prSet/>
      <dgm:spPr/>
      <dgm:t>
        <a:bodyPr/>
        <a:lstStyle/>
        <a:p>
          <a:endParaRPr lang="en-US"/>
        </a:p>
      </dgm:t>
    </dgm:pt>
    <dgm:pt modelId="{12491DE3-AAF3-4594-9890-54A6164123E6}">
      <dgm:prSet/>
      <dgm:spPr/>
      <dgm:t>
        <a:bodyPr/>
        <a:lstStyle/>
        <a:p>
          <a:r>
            <a:rPr lang="en-US"/>
            <a:t>Store</a:t>
          </a:r>
        </a:p>
      </dgm:t>
    </dgm:pt>
    <dgm:pt modelId="{9DAFA6F8-0FEF-4C95-9FD2-A16236872298}" type="parTrans" cxnId="{F99AF343-62F6-4DC7-8510-940728C1F10F}">
      <dgm:prSet/>
      <dgm:spPr/>
      <dgm:t>
        <a:bodyPr/>
        <a:lstStyle/>
        <a:p>
          <a:endParaRPr lang="en-US"/>
        </a:p>
      </dgm:t>
    </dgm:pt>
    <dgm:pt modelId="{1A957DC0-67A7-4F47-96ED-8677E36F46AF}" type="sibTrans" cxnId="{F99AF343-62F6-4DC7-8510-940728C1F10F}">
      <dgm:prSet/>
      <dgm:spPr/>
      <dgm:t>
        <a:bodyPr/>
        <a:lstStyle/>
        <a:p>
          <a:endParaRPr lang="en-US"/>
        </a:p>
      </dgm:t>
    </dgm:pt>
    <dgm:pt modelId="{D701FE67-F2DB-4566-A03D-622C4CEB68F6}">
      <dgm:prSet/>
      <dgm:spPr/>
      <dgm:t>
        <a:bodyPr/>
        <a:lstStyle/>
        <a:p>
          <a:r>
            <a:rPr lang="en-US"/>
            <a:t>Store the results returned by functions in variables. </a:t>
          </a:r>
        </a:p>
      </dgm:t>
    </dgm:pt>
    <dgm:pt modelId="{E007AE19-E9A2-4B6E-A344-E9DBDE259E0D}" type="parTrans" cxnId="{5E347BBC-DC69-4DA6-80F3-7F046879BAAA}">
      <dgm:prSet/>
      <dgm:spPr/>
      <dgm:t>
        <a:bodyPr/>
        <a:lstStyle/>
        <a:p>
          <a:endParaRPr lang="en-US"/>
        </a:p>
      </dgm:t>
    </dgm:pt>
    <dgm:pt modelId="{A0553E9C-48E8-45A0-BE34-2802FA4C56C6}" type="sibTrans" cxnId="{5E347BBC-DC69-4DA6-80F3-7F046879BAAA}">
      <dgm:prSet/>
      <dgm:spPr/>
      <dgm:t>
        <a:bodyPr/>
        <a:lstStyle/>
        <a:p>
          <a:endParaRPr lang="en-US"/>
        </a:p>
      </dgm:t>
    </dgm:pt>
    <dgm:pt modelId="{4002FBC4-AE2E-4F38-AF7D-F294D34B3219}">
      <dgm:prSet/>
      <dgm:spPr/>
      <dgm:t>
        <a:bodyPr/>
        <a:lstStyle/>
        <a:p>
          <a:r>
            <a:rPr lang="en-US"/>
            <a:t>Print</a:t>
          </a:r>
        </a:p>
      </dgm:t>
    </dgm:pt>
    <dgm:pt modelId="{9B78D589-A8FC-441E-8E18-F71F99A291AA}" type="parTrans" cxnId="{86D84721-B544-42D4-A774-40CE43C67FCC}">
      <dgm:prSet/>
      <dgm:spPr/>
      <dgm:t>
        <a:bodyPr/>
        <a:lstStyle/>
        <a:p>
          <a:endParaRPr lang="en-US"/>
        </a:p>
      </dgm:t>
    </dgm:pt>
    <dgm:pt modelId="{1F166963-476F-41DF-B374-460083626597}" type="sibTrans" cxnId="{86D84721-B544-42D4-A774-40CE43C67FCC}">
      <dgm:prSet/>
      <dgm:spPr/>
      <dgm:t>
        <a:bodyPr/>
        <a:lstStyle/>
        <a:p>
          <a:endParaRPr lang="en-US"/>
        </a:p>
      </dgm:t>
    </dgm:pt>
    <dgm:pt modelId="{4A2F90F5-1C15-492D-9E43-0CCE92E65CDC}">
      <dgm:prSet/>
      <dgm:spPr/>
      <dgm:t>
        <a:bodyPr/>
        <a:lstStyle/>
        <a:p>
          <a:r>
            <a:rPr lang="en-US"/>
            <a:t>Print all the results. </a:t>
          </a:r>
        </a:p>
      </dgm:t>
    </dgm:pt>
    <dgm:pt modelId="{C20A87B5-F96B-4772-8F76-EEEC6719F4CB}" type="parTrans" cxnId="{A4F0C184-8AAC-48C0-A39C-130BBA54DB51}">
      <dgm:prSet/>
      <dgm:spPr/>
      <dgm:t>
        <a:bodyPr/>
        <a:lstStyle/>
        <a:p>
          <a:endParaRPr lang="en-US"/>
        </a:p>
      </dgm:t>
    </dgm:pt>
    <dgm:pt modelId="{A36180E0-33EA-4C5C-B1BA-3152A0E73FE1}" type="sibTrans" cxnId="{A4F0C184-8AAC-48C0-A39C-130BBA54DB51}">
      <dgm:prSet/>
      <dgm:spPr/>
      <dgm:t>
        <a:bodyPr/>
        <a:lstStyle/>
        <a:p>
          <a:endParaRPr lang="en-US"/>
        </a:p>
      </dgm:t>
    </dgm:pt>
    <dgm:pt modelId="{ED145FE0-71EC-4FE6-B401-CDEE0F73CF39}" type="pres">
      <dgm:prSet presAssocID="{AFD1AA42-E19E-4604-9734-0A6CC3771AEA}" presName="Name0" presStyleCnt="0">
        <dgm:presLayoutVars>
          <dgm:dir/>
          <dgm:animLvl val="lvl"/>
          <dgm:resizeHandles val="exact"/>
        </dgm:presLayoutVars>
      </dgm:prSet>
      <dgm:spPr/>
    </dgm:pt>
    <dgm:pt modelId="{E175F56C-F247-44FA-A2EC-5A30514546A8}" type="pres">
      <dgm:prSet presAssocID="{5AF40A53-06EE-4D12-B381-A958399D4A09}" presName="linNode" presStyleCnt="0"/>
      <dgm:spPr/>
    </dgm:pt>
    <dgm:pt modelId="{D075C2C8-1D38-4E44-84FF-3DD08C614ECC}" type="pres">
      <dgm:prSet presAssocID="{5AF40A53-06EE-4D12-B381-A958399D4A09}" presName="parentText" presStyleLbl="alignNode1" presStyleIdx="0" presStyleCnt="4">
        <dgm:presLayoutVars>
          <dgm:chMax val="1"/>
          <dgm:bulletEnabled/>
        </dgm:presLayoutVars>
      </dgm:prSet>
      <dgm:spPr/>
    </dgm:pt>
    <dgm:pt modelId="{1040DB1F-3DD0-4C7B-B911-E1DC36F97719}" type="pres">
      <dgm:prSet presAssocID="{5AF40A53-06EE-4D12-B381-A958399D4A09}" presName="descendantText" presStyleLbl="alignAccFollowNode1" presStyleIdx="0" presStyleCnt="4">
        <dgm:presLayoutVars>
          <dgm:bulletEnabled/>
        </dgm:presLayoutVars>
      </dgm:prSet>
      <dgm:spPr/>
    </dgm:pt>
    <dgm:pt modelId="{1DD04B58-5CE6-47B3-8A38-E7192BA90DA1}" type="pres">
      <dgm:prSet presAssocID="{940B15D6-5782-4942-B3A5-0B32483434EF}" presName="sp" presStyleCnt="0"/>
      <dgm:spPr/>
    </dgm:pt>
    <dgm:pt modelId="{9383B5DA-A46C-42B0-AC8B-C4716EC0A184}" type="pres">
      <dgm:prSet presAssocID="{609EC383-41C8-4115-B324-B0909D4F7B23}" presName="linNode" presStyleCnt="0"/>
      <dgm:spPr/>
    </dgm:pt>
    <dgm:pt modelId="{3E28E4E0-5638-47D6-B2A1-FAA6F4D798E5}" type="pres">
      <dgm:prSet presAssocID="{609EC383-41C8-4115-B324-B0909D4F7B23}" presName="parentText" presStyleLbl="alignNode1" presStyleIdx="1" presStyleCnt="4">
        <dgm:presLayoutVars>
          <dgm:chMax val="1"/>
          <dgm:bulletEnabled/>
        </dgm:presLayoutVars>
      </dgm:prSet>
      <dgm:spPr/>
    </dgm:pt>
    <dgm:pt modelId="{BCA25F02-BC57-47D6-9C44-4898A18308FF}" type="pres">
      <dgm:prSet presAssocID="{609EC383-41C8-4115-B324-B0909D4F7B23}" presName="descendantText" presStyleLbl="alignAccFollowNode1" presStyleIdx="1" presStyleCnt="4">
        <dgm:presLayoutVars>
          <dgm:bulletEnabled/>
        </dgm:presLayoutVars>
      </dgm:prSet>
      <dgm:spPr/>
    </dgm:pt>
    <dgm:pt modelId="{A1C34912-441D-4F70-BAB7-2A877024F147}" type="pres">
      <dgm:prSet presAssocID="{0C6387F0-D5A6-4E9C-9FD4-E95C9982D218}" presName="sp" presStyleCnt="0"/>
      <dgm:spPr/>
    </dgm:pt>
    <dgm:pt modelId="{EE61D99D-5793-42AC-AA29-28C80C1D3C1D}" type="pres">
      <dgm:prSet presAssocID="{12491DE3-AAF3-4594-9890-54A6164123E6}" presName="linNode" presStyleCnt="0"/>
      <dgm:spPr/>
    </dgm:pt>
    <dgm:pt modelId="{F073F082-0316-446A-9464-867E8E7BB623}" type="pres">
      <dgm:prSet presAssocID="{12491DE3-AAF3-4594-9890-54A6164123E6}" presName="parentText" presStyleLbl="alignNode1" presStyleIdx="2" presStyleCnt="4">
        <dgm:presLayoutVars>
          <dgm:chMax val="1"/>
          <dgm:bulletEnabled/>
        </dgm:presLayoutVars>
      </dgm:prSet>
      <dgm:spPr/>
    </dgm:pt>
    <dgm:pt modelId="{C34239AB-BD35-4C89-AC77-1DB2BDBA3021}" type="pres">
      <dgm:prSet presAssocID="{12491DE3-AAF3-4594-9890-54A6164123E6}" presName="descendantText" presStyleLbl="alignAccFollowNode1" presStyleIdx="2" presStyleCnt="4">
        <dgm:presLayoutVars>
          <dgm:bulletEnabled/>
        </dgm:presLayoutVars>
      </dgm:prSet>
      <dgm:spPr/>
    </dgm:pt>
    <dgm:pt modelId="{6D0A52FA-0D45-4168-B89A-C7D22A52FA42}" type="pres">
      <dgm:prSet presAssocID="{1A957DC0-67A7-4F47-96ED-8677E36F46AF}" presName="sp" presStyleCnt="0"/>
      <dgm:spPr/>
    </dgm:pt>
    <dgm:pt modelId="{62D86BAF-D290-480C-BAC8-8B426314435D}" type="pres">
      <dgm:prSet presAssocID="{4002FBC4-AE2E-4F38-AF7D-F294D34B3219}" presName="linNode" presStyleCnt="0"/>
      <dgm:spPr/>
    </dgm:pt>
    <dgm:pt modelId="{E6A22A6F-4898-4BFB-B1FF-087F49116C25}" type="pres">
      <dgm:prSet presAssocID="{4002FBC4-AE2E-4F38-AF7D-F294D34B3219}" presName="parentText" presStyleLbl="alignNode1" presStyleIdx="3" presStyleCnt="4">
        <dgm:presLayoutVars>
          <dgm:chMax val="1"/>
          <dgm:bulletEnabled/>
        </dgm:presLayoutVars>
      </dgm:prSet>
      <dgm:spPr/>
    </dgm:pt>
    <dgm:pt modelId="{DB8E1440-E05D-45FE-B84A-591CF79B4119}" type="pres">
      <dgm:prSet presAssocID="{4002FBC4-AE2E-4F38-AF7D-F294D34B3219}" presName="descendantText" presStyleLbl="alignAccFollowNode1" presStyleIdx="3" presStyleCnt="4">
        <dgm:presLayoutVars>
          <dgm:bulletEnabled/>
        </dgm:presLayoutVars>
      </dgm:prSet>
      <dgm:spPr/>
    </dgm:pt>
  </dgm:ptLst>
  <dgm:cxnLst>
    <dgm:cxn modelId="{18CE5905-CD0D-4257-9CD6-DB13960ACCD9}" type="presOf" srcId="{609EC383-41C8-4115-B324-B0909D4F7B23}" destId="{3E28E4E0-5638-47D6-B2A1-FAA6F4D798E5}" srcOrd="0" destOrd="0" presId="urn:microsoft.com/office/officeart/2016/7/layout/VerticalSolidActionList"/>
    <dgm:cxn modelId="{B4B9BD0C-509B-40C6-94E5-8E793C8544F2}" type="presOf" srcId="{F0245C8E-AFB0-4EEC-A4B6-6726483B0835}" destId="{1040DB1F-3DD0-4C7B-B911-E1DC36F97719}" srcOrd="0" destOrd="0" presId="urn:microsoft.com/office/officeart/2016/7/layout/VerticalSolidActionList"/>
    <dgm:cxn modelId="{2A5C8C1F-0582-47D7-8CBB-101A40A77CA3}" type="presOf" srcId="{D701FE67-F2DB-4566-A03D-622C4CEB68F6}" destId="{C34239AB-BD35-4C89-AC77-1DB2BDBA3021}" srcOrd="0" destOrd="0" presId="urn:microsoft.com/office/officeart/2016/7/layout/VerticalSolidActionList"/>
    <dgm:cxn modelId="{86D84721-B544-42D4-A774-40CE43C67FCC}" srcId="{AFD1AA42-E19E-4604-9734-0A6CC3771AEA}" destId="{4002FBC4-AE2E-4F38-AF7D-F294D34B3219}" srcOrd="3" destOrd="0" parTransId="{9B78D589-A8FC-441E-8E18-F71F99A291AA}" sibTransId="{1F166963-476F-41DF-B374-460083626597}"/>
    <dgm:cxn modelId="{A9F3C935-9288-4FCA-864C-9B6DD9C53EEA}" type="presOf" srcId="{AFD1AA42-E19E-4604-9734-0A6CC3771AEA}" destId="{ED145FE0-71EC-4FE6-B401-CDEE0F73CF39}" srcOrd="0" destOrd="0" presId="urn:microsoft.com/office/officeart/2016/7/layout/VerticalSolidActionList"/>
    <dgm:cxn modelId="{F99AF343-62F6-4DC7-8510-940728C1F10F}" srcId="{AFD1AA42-E19E-4604-9734-0A6CC3771AEA}" destId="{12491DE3-AAF3-4594-9890-54A6164123E6}" srcOrd="2" destOrd="0" parTransId="{9DAFA6F8-0FEF-4C95-9FD2-A16236872298}" sibTransId="{1A957DC0-67A7-4F47-96ED-8677E36F46AF}"/>
    <dgm:cxn modelId="{E6CDFF50-DC36-4208-B5CE-493FC191B6B0}" type="presOf" srcId="{12491DE3-AAF3-4594-9890-54A6164123E6}" destId="{F073F082-0316-446A-9464-867E8E7BB623}" srcOrd="0" destOrd="0" presId="urn:microsoft.com/office/officeart/2016/7/layout/VerticalSolidActionList"/>
    <dgm:cxn modelId="{A4F0C184-8AAC-48C0-A39C-130BBA54DB51}" srcId="{4002FBC4-AE2E-4F38-AF7D-F294D34B3219}" destId="{4A2F90F5-1C15-492D-9E43-0CCE92E65CDC}" srcOrd="0" destOrd="0" parTransId="{C20A87B5-F96B-4772-8F76-EEEC6719F4CB}" sibTransId="{A36180E0-33EA-4C5C-B1BA-3152A0E73FE1}"/>
    <dgm:cxn modelId="{5579408F-64E7-4A51-A826-FAE6B20944CF}" srcId="{AFD1AA42-E19E-4604-9734-0A6CC3771AEA}" destId="{609EC383-41C8-4115-B324-B0909D4F7B23}" srcOrd="1" destOrd="0" parTransId="{6B2F3681-6B26-460A-97FF-FF5EA509FEBB}" sibTransId="{0C6387F0-D5A6-4E9C-9FD4-E95C9982D218}"/>
    <dgm:cxn modelId="{5BA4D597-8C59-4463-BF25-1B7C50C9772D}" srcId="{5AF40A53-06EE-4D12-B381-A958399D4A09}" destId="{F0245C8E-AFB0-4EEC-A4B6-6726483B0835}" srcOrd="0" destOrd="0" parTransId="{8CFA4A75-2167-4654-A7D0-6A8874C4B715}" sibTransId="{53CE8770-0177-491C-94CC-25BA376FD369}"/>
    <dgm:cxn modelId="{C92DF4A0-758D-4999-8EDA-CA2D32803710}" type="presOf" srcId="{4A2F90F5-1C15-492D-9E43-0CCE92E65CDC}" destId="{DB8E1440-E05D-45FE-B84A-591CF79B4119}" srcOrd="0" destOrd="0" presId="urn:microsoft.com/office/officeart/2016/7/layout/VerticalSolidActionList"/>
    <dgm:cxn modelId="{3CB356AE-2605-4758-A1EC-DC8FB80B993D}" type="presOf" srcId="{4002FBC4-AE2E-4F38-AF7D-F294D34B3219}" destId="{E6A22A6F-4898-4BFB-B1FF-087F49116C25}" srcOrd="0" destOrd="0" presId="urn:microsoft.com/office/officeart/2016/7/layout/VerticalSolidActionList"/>
    <dgm:cxn modelId="{9B109BAE-C28C-463D-BB04-31853CAC0933}" srcId="{609EC383-41C8-4115-B324-B0909D4F7B23}" destId="{A7BE545D-8F98-4179-B034-0C6B2EECFCBF}" srcOrd="0" destOrd="0" parTransId="{1E4128C2-E2BB-4552-A1F3-46C5401436A3}" sibTransId="{140CBBEF-0D0B-4CC3-899F-583298BCDBFB}"/>
    <dgm:cxn modelId="{5E347BBC-DC69-4DA6-80F3-7F046879BAAA}" srcId="{12491DE3-AAF3-4594-9890-54A6164123E6}" destId="{D701FE67-F2DB-4566-A03D-622C4CEB68F6}" srcOrd="0" destOrd="0" parTransId="{E007AE19-E9A2-4B6E-A344-E9DBDE259E0D}" sibTransId="{A0553E9C-48E8-45A0-BE34-2802FA4C56C6}"/>
    <dgm:cxn modelId="{F28836CC-F95A-4A55-9718-890FB7B7BEC6}" type="presOf" srcId="{A7BE545D-8F98-4179-B034-0C6B2EECFCBF}" destId="{BCA25F02-BC57-47D6-9C44-4898A18308FF}" srcOrd="0" destOrd="0" presId="urn:microsoft.com/office/officeart/2016/7/layout/VerticalSolidActionList"/>
    <dgm:cxn modelId="{431D28EE-C95D-4BEE-8C1F-E1977F087A3E}" srcId="{AFD1AA42-E19E-4604-9734-0A6CC3771AEA}" destId="{5AF40A53-06EE-4D12-B381-A958399D4A09}" srcOrd="0" destOrd="0" parTransId="{4886E31D-836B-490D-BA33-3A4C8598B4CB}" sibTransId="{940B15D6-5782-4942-B3A5-0B32483434EF}"/>
    <dgm:cxn modelId="{0139BBF4-9D90-4701-ABEF-BF563B2CA295}" type="presOf" srcId="{5AF40A53-06EE-4D12-B381-A958399D4A09}" destId="{D075C2C8-1D38-4E44-84FF-3DD08C614ECC}" srcOrd="0" destOrd="0" presId="urn:microsoft.com/office/officeart/2016/7/layout/VerticalSolidActionList"/>
    <dgm:cxn modelId="{D723424B-8BA5-414F-AAC0-C29EA0CA4D50}" type="presParOf" srcId="{ED145FE0-71EC-4FE6-B401-CDEE0F73CF39}" destId="{E175F56C-F247-44FA-A2EC-5A30514546A8}" srcOrd="0" destOrd="0" presId="urn:microsoft.com/office/officeart/2016/7/layout/VerticalSolidActionList"/>
    <dgm:cxn modelId="{FF7861D5-3FA6-4618-BECD-7488F2831836}" type="presParOf" srcId="{E175F56C-F247-44FA-A2EC-5A30514546A8}" destId="{D075C2C8-1D38-4E44-84FF-3DD08C614ECC}" srcOrd="0" destOrd="0" presId="urn:microsoft.com/office/officeart/2016/7/layout/VerticalSolidActionList"/>
    <dgm:cxn modelId="{8761ECF8-3984-4054-AA60-03FD5EE1CA2A}" type="presParOf" srcId="{E175F56C-F247-44FA-A2EC-5A30514546A8}" destId="{1040DB1F-3DD0-4C7B-B911-E1DC36F97719}" srcOrd="1" destOrd="0" presId="urn:microsoft.com/office/officeart/2016/7/layout/VerticalSolidActionList"/>
    <dgm:cxn modelId="{4BD265C7-5AD4-458C-B868-EED9C3A5F275}" type="presParOf" srcId="{ED145FE0-71EC-4FE6-B401-CDEE0F73CF39}" destId="{1DD04B58-5CE6-47B3-8A38-E7192BA90DA1}" srcOrd="1" destOrd="0" presId="urn:microsoft.com/office/officeart/2016/7/layout/VerticalSolidActionList"/>
    <dgm:cxn modelId="{BB6F8B5C-4D57-473E-9C53-51E2F866541E}" type="presParOf" srcId="{ED145FE0-71EC-4FE6-B401-CDEE0F73CF39}" destId="{9383B5DA-A46C-42B0-AC8B-C4716EC0A184}" srcOrd="2" destOrd="0" presId="urn:microsoft.com/office/officeart/2016/7/layout/VerticalSolidActionList"/>
    <dgm:cxn modelId="{094304E1-4B28-4746-AD61-B9EFFF175A3F}" type="presParOf" srcId="{9383B5DA-A46C-42B0-AC8B-C4716EC0A184}" destId="{3E28E4E0-5638-47D6-B2A1-FAA6F4D798E5}" srcOrd="0" destOrd="0" presId="urn:microsoft.com/office/officeart/2016/7/layout/VerticalSolidActionList"/>
    <dgm:cxn modelId="{6F148E7F-D7DE-4CBF-AFE4-DF74069972FB}" type="presParOf" srcId="{9383B5DA-A46C-42B0-AC8B-C4716EC0A184}" destId="{BCA25F02-BC57-47D6-9C44-4898A18308FF}" srcOrd="1" destOrd="0" presId="urn:microsoft.com/office/officeart/2016/7/layout/VerticalSolidActionList"/>
    <dgm:cxn modelId="{463F71A5-BC97-4E3E-936A-B6CAFD8EC6B2}" type="presParOf" srcId="{ED145FE0-71EC-4FE6-B401-CDEE0F73CF39}" destId="{A1C34912-441D-4F70-BAB7-2A877024F147}" srcOrd="3" destOrd="0" presId="urn:microsoft.com/office/officeart/2016/7/layout/VerticalSolidActionList"/>
    <dgm:cxn modelId="{5F103E96-806E-4B9F-B20D-6DD9D051138C}" type="presParOf" srcId="{ED145FE0-71EC-4FE6-B401-CDEE0F73CF39}" destId="{EE61D99D-5793-42AC-AA29-28C80C1D3C1D}" srcOrd="4" destOrd="0" presId="urn:microsoft.com/office/officeart/2016/7/layout/VerticalSolidActionList"/>
    <dgm:cxn modelId="{39B7BCF0-2405-43BE-A82D-DB0FCCB1AE14}" type="presParOf" srcId="{EE61D99D-5793-42AC-AA29-28C80C1D3C1D}" destId="{F073F082-0316-446A-9464-867E8E7BB623}" srcOrd="0" destOrd="0" presId="urn:microsoft.com/office/officeart/2016/7/layout/VerticalSolidActionList"/>
    <dgm:cxn modelId="{AFFFE21D-F67F-4A8C-858F-4F524F102620}" type="presParOf" srcId="{EE61D99D-5793-42AC-AA29-28C80C1D3C1D}" destId="{C34239AB-BD35-4C89-AC77-1DB2BDBA3021}" srcOrd="1" destOrd="0" presId="urn:microsoft.com/office/officeart/2016/7/layout/VerticalSolidActionList"/>
    <dgm:cxn modelId="{578A5643-138E-44D8-AAE1-882342420516}" type="presParOf" srcId="{ED145FE0-71EC-4FE6-B401-CDEE0F73CF39}" destId="{6D0A52FA-0D45-4168-B89A-C7D22A52FA42}" srcOrd="5" destOrd="0" presId="urn:microsoft.com/office/officeart/2016/7/layout/VerticalSolidActionList"/>
    <dgm:cxn modelId="{F12BDC6F-3127-4F3F-BFCC-A14FB09E31BE}" type="presParOf" srcId="{ED145FE0-71EC-4FE6-B401-CDEE0F73CF39}" destId="{62D86BAF-D290-480C-BAC8-8B426314435D}" srcOrd="6" destOrd="0" presId="urn:microsoft.com/office/officeart/2016/7/layout/VerticalSolidActionList"/>
    <dgm:cxn modelId="{BB380FB2-7CD4-4CDD-9461-14FF0C92B43D}" type="presParOf" srcId="{62D86BAF-D290-480C-BAC8-8B426314435D}" destId="{E6A22A6F-4898-4BFB-B1FF-087F49116C25}" srcOrd="0" destOrd="0" presId="urn:microsoft.com/office/officeart/2016/7/layout/VerticalSolidActionList"/>
    <dgm:cxn modelId="{D00EDD8F-8FA5-49F1-BA08-FF5976CC0C7B}" type="presParOf" srcId="{62D86BAF-D290-480C-BAC8-8B426314435D}" destId="{DB8E1440-E05D-45FE-B84A-591CF79B411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D1AA42-E19E-4604-9734-0A6CC3771AEA}" type="doc">
      <dgm:prSet loTypeId="urn:microsoft.com/office/officeart/2016/7/layout/VerticalSolidActionList" loCatId="List" qsTypeId="urn:microsoft.com/office/officeart/2005/8/quickstyle/simple1" qsCatId="simple" csTypeId="urn:microsoft.com/office/officeart/2005/8/colors/ColorSchemeForSuggestions" csCatId="other" phldr="1"/>
      <dgm:spPr/>
      <dgm:t>
        <a:bodyPr/>
        <a:lstStyle/>
        <a:p>
          <a:endParaRPr lang="en-US"/>
        </a:p>
      </dgm:t>
    </dgm:pt>
    <dgm:pt modelId="{F0245C8E-AFB0-4EEC-A4B6-6726483B0835}">
      <dgm:prSet/>
      <dgm:spPr/>
      <dgm:t>
        <a:bodyPr/>
        <a:lstStyle/>
        <a:p>
          <a:r>
            <a:rPr lang="en-US" dirty="0"/>
            <a:t>Get inputs from the user. The user enter ‘a’ for addition, ‘s’ for subtraction, ‘m’ for multiplication and ‘d’ for division. </a:t>
          </a:r>
        </a:p>
      </dgm:t>
    </dgm:pt>
    <dgm:pt modelId="{53CE8770-0177-491C-94CC-25BA376FD369}" type="sibTrans" cxnId="{5BA4D597-8C59-4463-BF25-1B7C50C9772D}">
      <dgm:prSet/>
      <dgm:spPr/>
      <dgm:t>
        <a:bodyPr/>
        <a:lstStyle/>
        <a:p>
          <a:endParaRPr lang="en-US"/>
        </a:p>
      </dgm:t>
    </dgm:pt>
    <dgm:pt modelId="{8CFA4A75-2167-4654-A7D0-6A8874C4B715}" type="parTrans" cxnId="{5BA4D597-8C59-4463-BF25-1B7C50C9772D}">
      <dgm:prSet/>
      <dgm:spPr/>
      <dgm:t>
        <a:bodyPr/>
        <a:lstStyle/>
        <a:p>
          <a:endParaRPr lang="en-US"/>
        </a:p>
      </dgm:t>
    </dgm:pt>
    <dgm:pt modelId="{4A2F90F5-1C15-492D-9E43-0CCE92E65CDC}">
      <dgm:prSet/>
      <dgm:spPr/>
      <dgm:t>
        <a:bodyPr/>
        <a:lstStyle/>
        <a:p>
          <a:r>
            <a:rPr lang="en-US" dirty="0"/>
            <a:t>Do necessary computations and print the result </a:t>
          </a:r>
        </a:p>
      </dgm:t>
    </dgm:pt>
    <dgm:pt modelId="{A36180E0-33EA-4C5C-B1BA-3152A0E73FE1}" type="sibTrans" cxnId="{A4F0C184-8AAC-48C0-A39C-130BBA54DB51}">
      <dgm:prSet/>
      <dgm:spPr/>
      <dgm:t>
        <a:bodyPr/>
        <a:lstStyle/>
        <a:p>
          <a:endParaRPr lang="en-US"/>
        </a:p>
      </dgm:t>
    </dgm:pt>
    <dgm:pt modelId="{C20A87B5-F96B-4772-8F76-EEEC6719F4CB}" type="parTrans" cxnId="{A4F0C184-8AAC-48C0-A39C-130BBA54DB51}">
      <dgm:prSet/>
      <dgm:spPr/>
      <dgm:t>
        <a:bodyPr/>
        <a:lstStyle/>
        <a:p>
          <a:endParaRPr lang="en-US"/>
        </a:p>
      </dgm:t>
    </dgm:pt>
    <dgm:pt modelId="{4002FBC4-AE2E-4F38-AF7D-F294D34B3219}">
      <dgm:prSet/>
      <dgm:spPr/>
      <dgm:t>
        <a:bodyPr/>
        <a:lstStyle/>
        <a:p>
          <a:r>
            <a:rPr lang="en-US" dirty="0"/>
            <a:t>Compute and Print</a:t>
          </a:r>
        </a:p>
      </dgm:t>
    </dgm:pt>
    <dgm:pt modelId="{1F166963-476F-41DF-B374-460083626597}" type="sibTrans" cxnId="{86D84721-B544-42D4-A774-40CE43C67FCC}">
      <dgm:prSet/>
      <dgm:spPr/>
      <dgm:t>
        <a:bodyPr/>
        <a:lstStyle/>
        <a:p>
          <a:endParaRPr lang="en-US"/>
        </a:p>
      </dgm:t>
    </dgm:pt>
    <dgm:pt modelId="{9B78D589-A8FC-441E-8E18-F71F99A291AA}" type="parTrans" cxnId="{86D84721-B544-42D4-A774-40CE43C67FCC}">
      <dgm:prSet/>
      <dgm:spPr/>
      <dgm:t>
        <a:bodyPr/>
        <a:lstStyle/>
        <a:p>
          <a:endParaRPr lang="en-US"/>
        </a:p>
      </dgm:t>
    </dgm:pt>
    <dgm:pt modelId="{12491DE3-AAF3-4594-9890-54A6164123E6}">
      <dgm:prSet/>
      <dgm:spPr/>
      <dgm:t>
        <a:bodyPr/>
        <a:lstStyle/>
        <a:p>
          <a:r>
            <a:rPr lang="en-US" dirty="0"/>
            <a:t>If / </a:t>
          </a:r>
          <a:r>
            <a:rPr lang="en-US"/>
            <a:t>Else </a:t>
          </a:r>
          <a:endParaRPr lang="en-US" dirty="0"/>
        </a:p>
      </dgm:t>
    </dgm:pt>
    <dgm:pt modelId="{1A957DC0-67A7-4F47-96ED-8677E36F46AF}" type="sibTrans" cxnId="{F99AF343-62F6-4DC7-8510-940728C1F10F}">
      <dgm:prSet/>
      <dgm:spPr/>
      <dgm:t>
        <a:bodyPr/>
        <a:lstStyle/>
        <a:p>
          <a:endParaRPr lang="en-US"/>
        </a:p>
      </dgm:t>
    </dgm:pt>
    <dgm:pt modelId="{9DAFA6F8-0FEF-4C95-9FD2-A16236872298}" type="parTrans" cxnId="{F99AF343-62F6-4DC7-8510-940728C1F10F}">
      <dgm:prSet/>
      <dgm:spPr/>
      <dgm:t>
        <a:bodyPr/>
        <a:lstStyle/>
        <a:p>
          <a:endParaRPr lang="en-US"/>
        </a:p>
      </dgm:t>
    </dgm:pt>
    <dgm:pt modelId="{609EC383-41C8-4115-B324-B0909D4F7B23}">
      <dgm:prSet/>
      <dgm:spPr/>
      <dgm:t>
        <a:bodyPr/>
        <a:lstStyle/>
        <a:p>
          <a:r>
            <a:rPr lang="en-US" dirty="0"/>
            <a:t>Store</a:t>
          </a:r>
        </a:p>
      </dgm:t>
    </dgm:pt>
    <dgm:pt modelId="{0C6387F0-D5A6-4E9C-9FD4-E95C9982D218}" type="sibTrans" cxnId="{5579408F-64E7-4A51-A826-FAE6B20944CF}">
      <dgm:prSet/>
      <dgm:spPr/>
      <dgm:t>
        <a:bodyPr/>
        <a:lstStyle/>
        <a:p>
          <a:endParaRPr lang="en-US"/>
        </a:p>
      </dgm:t>
    </dgm:pt>
    <dgm:pt modelId="{6B2F3681-6B26-460A-97FF-FF5EA509FEBB}" type="parTrans" cxnId="{5579408F-64E7-4A51-A826-FAE6B20944CF}">
      <dgm:prSet/>
      <dgm:spPr/>
      <dgm:t>
        <a:bodyPr/>
        <a:lstStyle/>
        <a:p>
          <a:endParaRPr lang="en-US"/>
        </a:p>
      </dgm:t>
    </dgm:pt>
    <dgm:pt modelId="{5AF40A53-06EE-4D12-B381-A958399D4A09}">
      <dgm:prSet/>
      <dgm:spPr/>
      <dgm:t>
        <a:bodyPr/>
        <a:lstStyle/>
        <a:p>
          <a:r>
            <a:rPr lang="en-US" dirty="0"/>
            <a:t>Inputs</a:t>
          </a:r>
        </a:p>
      </dgm:t>
    </dgm:pt>
    <dgm:pt modelId="{940B15D6-5782-4942-B3A5-0B32483434EF}" type="sibTrans" cxnId="{431D28EE-C95D-4BEE-8C1F-E1977F087A3E}">
      <dgm:prSet/>
      <dgm:spPr/>
      <dgm:t>
        <a:bodyPr/>
        <a:lstStyle/>
        <a:p>
          <a:endParaRPr lang="en-US"/>
        </a:p>
      </dgm:t>
    </dgm:pt>
    <dgm:pt modelId="{4886E31D-836B-490D-BA33-3A4C8598B4CB}" type="parTrans" cxnId="{431D28EE-C95D-4BEE-8C1F-E1977F087A3E}">
      <dgm:prSet/>
      <dgm:spPr/>
      <dgm:t>
        <a:bodyPr/>
        <a:lstStyle/>
        <a:p>
          <a:endParaRPr lang="en-US"/>
        </a:p>
      </dgm:t>
    </dgm:pt>
    <dgm:pt modelId="{A7BE545D-8F98-4179-B034-0C6B2EECFCBF}">
      <dgm:prSet/>
      <dgm:spPr/>
      <dgm:t>
        <a:bodyPr/>
        <a:lstStyle/>
        <a:p>
          <a:r>
            <a:rPr lang="en-US" dirty="0"/>
            <a:t>Store the user input in a variable. Lets say, </a:t>
          </a:r>
          <a:r>
            <a:rPr lang="en-US" i="1" dirty="0" err="1"/>
            <a:t>user_ops</a:t>
          </a:r>
          <a:r>
            <a:rPr lang="en-US" i="1" dirty="0"/>
            <a:t> </a:t>
          </a:r>
        </a:p>
      </dgm:t>
    </dgm:pt>
    <dgm:pt modelId="{140CBBEF-0D0B-4CC3-899F-583298BCDBFB}" type="sibTrans" cxnId="{9B109BAE-C28C-463D-BB04-31853CAC0933}">
      <dgm:prSet/>
      <dgm:spPr/>
      <dgm:t>
        <a:bodyPr/>
        <a:lstStyle/>
        <a:p>
          <a:endParaRPr lang="en-US"/>
        </a:p>
      </dgm:t>
    </dgm:pt>
    <dgm:pt modelId="{1E4128C2-E2BB-4552-A1F3-46C5401436A3}" type="parTrans" cxnId="{9B109BAE-C28C-463D-BB04-31853CAC0933}">
      <dgm:prSet/>
      <dgm:spPr/>
      <dgm:t>
        <a:bodyPr/>
        <a:lstStyle/>
        <a:p>
          <a:endParaRPr lang="en-US"/>
        </a:p>
      </dgm:t>
    </dgm:pt>
    <dgm:pt modelId="{D701FE67-F2DB-4566-A03D-622C4CEB68F6}">
      <dgm:prSet/>
      <dgm:spPr/>
      <dgm:t>
        <a:bodyPr/>
        <a:lstStyle/>
        <a:p>
          <a:r>
            <a:rPr lang="en-US" dirty="0"/>
            <a:t>Call the functions according to the value stored in variable </a:t>
          </a:r>
          <a:r>
            <a:rPr lang="en-US" dirty="0" err="1"/>
            <a:t>user_ops</a:t>
          </a:r>
          <a:r>
            <a:rPr lang="en-US" dirty="0"/>
            <a:t>. Example, if </a:t>
          </a:r>
          <a:r>
            <a:rPr lang="en-US" dirty="0" err="1"/>
            <a:t>user_ops</a:t>
          </a:r>
          <a:r>
            <a:rPr lang="en-US" dirty="0"/>
            <a:t> is ‘a’ call addition function </a:t>
          </a:r>
        </a:p>
      </dgm:t>
    </dgm:pt>
    <dgm:pt modelId="{A0553E9C-48E8-45A0-BE34-2802FA4C56C6}" type="sibTrans" cxnId="{5E347BBC-DC69-4DA6-80F3-7F046879BAAA}">
      <dgm:prSet/>
      <dgm:spPr/>
      <dgm:t>
        <a:bodyPr/>
        <a:lstStyle/>
        <a:p>
          <a:endParaRPr lang="en-US"/>
        </a:p>
      </dgm:t>
    </dgm:pt>
    <dgm:pt modelId="{E007AE19-E9A2-4B6E-A344-E9DBDE259E0D}" type="parTrans" cxnId="{5E347BBC-DC69-4DA6-80F3-7F046879BAAA}">
      <dgm:prSet/>
      <dgm:spPr/>
      <dgm:t>
        <a:bodyPr/>
        <a:lstStyle/>
        <a:p>
          <a:endParaRPr lang="en-US"/>
        </a:p>
      </dgm:t>
    </dgm:pt>
    <dgm:pt modelId="{ED145FE0-71EC-4FE6-B401-CDEE0F73CF39}" type="pres">
      <dgm:prSet presAssocID="{AFD1AA42-E19E-4604-9734-0A6CC3771AEA}" presName="Name0" presStyleCnt="0">
        <dgm:presLayoutVars>
          <dgm:dir/>
          <dgm:animLvl val="lvl"/>
          <dgm:resizeHandles val="exact"/>
        </dgm:presLayoutVars>
      </dgm:prSet>
      <dgm:spPr/>
    </dgm:pt>
    <dgm:pt modelId="{E175F56C-F247-44FA-A2EC-5A30514546A8}" type="pres">
      <dgm:prSet presAssocID="{5AF40A53-06EE-4D12-B381-A958399D4A09}" presName="linNode" presStyleCnt="0"/>
      <dgm:spPr/>
    </dgm:pt>
    <dgm:pt modelId="{D075C2C8-1D38-4E44-84FF-3DD08C614ECC}" type="pres">
      <dgm:prSet presAssocID="{5AF40A53-06EE-4D12-B381-A958399D4A09}" presName="parentText" presStyleLbl="alignNode1" presStyleIdx="0" presStyleCnt="4">
        <dgm:presLayoutVars>
          <dgm:chMax val="1"/>
          <dgm:bulletEnabled/>
        </dgm:presLayoutVars>
      </dgm:prSet>
      <dgm:spPr/>
    </dgm:pt>
    <dgm:pt modelId="{1040DB1F-3DD0-4C7B-B911-E1DC36F97719}" type="pres">
      <dgm:prSet presAssocID="{5AF40A53-06EE-4D12-B381-A958399D4A09}" presName="descendantText" presStyleLbl="alignAccFollowNode1" presStyleIdx="0" presStyleCnt="4">
        <dgm:presLayoutVars>
          <dgm:bulletEnabled/>
        </dgm:presLayoutVars>
      </dgm:prSet>
      <dgm:spPr/>
    </dgm:pt>
    <dgm:pt modelId="{1DD04B58-5CE6-47B3-8A38-E7192BA90DA1}" type="pres">
      <dgm:prSet presAssocID="{940B15D6-5782-4942-B3A5-0B32483434EF}" presName="sp" presStyleCnt="0"/>
      <dgm:spPr/>
    </dgm:pt>
    <dgm:pt modelId="{9383B5DA-A46C-42B0-AC8B-C4716EC0A184}" type="pres">
      <dgm:prSet presAssocID="{609EC383-41C8-4115-B324-B0909D4F7B23}" presName="linNode" presStyleCnt="0"/>
      <dgm:spPr/>
    </dgm:pt>
    <dgm:pt modelId="{3E28E4E0-5638-47D6-B2A1-FAA6F4D798E5}" type="pres">
      <dgm:prSet presAssocID="{609EC383-41C8-4115-B324-B0909D4F7B23}" presName="parentText" presStyleLbl="alignNode1" presStyleIdx="1" presStyleCnt="4">
        <dgm:presLayoutVars>
          <dgm:chMax val="1"/>
          <dgm:bulletEnabled/>
        </dgm:presLayoutVars>
      </dgm:prSet>
      <dgm:spPr/>
    </dgm:pt>
    <dgm:pt modelId="{BCA25F02-BC57-47D6-9C44-4898A18308FF}" type="pres">
      <dgm:prSet presAssocID="{609EC383-41C8-4115-B324-B0909D4F7B23}" presName="descendantText" presStyleLbl="alignAccFollowNode1" presStyleIdx="1" presStyleCnt="4">
        <dgm:presLayoutVars>
          <dgm:bulletEnabled/>
        </dgm:presLayoutVars>
      </dgm:prSet>
      <dgm:spPr/>
    </dgm:pt>
    <dgm:pt modelId="{A1C34912-441D-4F70-BAB7-2A877024F147}" type="pres">
      <dgm:prSet presAssocID="{0C6387F0-D5A6-4E9C-9FD4-E95C9982D218}" presName="sp" presStyleCnt="0"/>
      <dgm:spPr/>
    </dgm:pt>
    <dgm:pt modelId="{EE61D99D-5793-42AC-AA29-28C80C1D3C1D}" type="pres">
      <dgm:prSet presAssocID="{12491DE3-AAF3-4594-9890-54A6164123E6}" presName="linNode" presStyleCnt="0"/>
      <dgm:spPr/>
    </dgm:pt>
    <dgm:pt modelId="{F073F082-0316-446A-9464-867E8E7BB623}" type="pres">
      <dgm:prSet presAssocID="{12491DE3-AAF3-4594-9890-54A6164123E6}" presName="parentText" presStyleLbl="alignNode1" presStyleIdx="2" presStyleCnt="4">
        <dgm:presLayoutVars>
          <dgm:chMax val="1"/>
          <dgm:bulletEnabled/>
        </dgm:presLayoutVars>
      </dgm:prSet>
      <dgm:spPr/>
    </dgm:pt>
    <dgm:pt modelId="{C34239AB-BD35-4C89-AC77-1DB2BDBA3021}" type="pres">
      <dgm:prSet presAssocID="{12491DE3-AAF3-4594-9890-54A6164123E6}" presName="descendantText" presStyleLbl="alignAccFollowNode1" presStyleIdx="2" presStyleCnt="4">
        <dgm:presLayoutVars>
          <dgm:bulletEnabled/>
        </dgm:presLayoutVars>
      </dgm:prSet>
      <dgm:spPr/>
    </dgm:pt>
    <dgm:pt modelId="{6D0A52FA-0D45-4168-B89A-C7D22A52FA42}" type="pres">
      <dgm:prSet presAssocID="{1A957DC0-67A7-4F47-96ED-8677E36F46AF}" presName="sp" presStyleCnt="0"/>
      <dgm:spPr/>
    </dgm:pt>
    <dgm:pt modelId="{62D86BAF-D290-480C-BAC8-8B426314435D}" type="pres">
      <dgm:prSet presAssocID="{4002FBC4-AE2E-4F38-AF7D-F294D34B3219}" presName="linNode" presStyleCnt="0"/>
      <dgm:spPr/>
    </dgm:pt>
    <dgm:pt modelId="{E6A22A6F-4898-4BFB-B1FF-087F49116C25}" type="pres">
      <dgm:prSet presAssocID="{4002FBC4-AE2E-4F38-AF7D-F294D34B3219}" presName="parentText" presStyleLbl="alignNode1" presStyleIdx="3" presStyleCnt="4">
        <dgm:presLayoutVars>
          <dgm:chMax val="1"/>
          <dgm:bulletEnabled/>
        </dgm:presLayoutVars>
      </dgm:prSet>
      <dgm:spPr/>
    </dgm:pt>
    <dgm:pt modelId="{DB8E1440-E05D-45FE-B84A-591CF79B4119}" type="pres">
      <dgm:prSet presAssocID="{4002FBC4-AE2E-4F38-AF7D-F294D34B3219}" presName="descendantText" presStyleLbl="alignAccFollowNode1" presStyleIdx="3" presStyleCnt="4">
        <dgm:presLayoutVars>
          <dgm:bulletEnabled/>
        </dgm:presLayoutVars>
      </dgm:prSet>
      <dgm:spPr/>
    </dgm:pt>
  </dgm:ptLst>
  <dgm:cxnLst>
    <dgm:cxn modelId="{18CE5905-CD0D-4257-9CD6-DB13960ACCD9}" type="presOf" srcId="{609EC383-41C8-4115-B324-B0909D4F7B23}" destId="{3E28E4E0-5638-47D6-B2A1-FAA6F4D798E5}" srcOrd="0" destOrd="0" presId="urn:microsoft.com/office/officeart/2016/7/layout/VerticalSolidActionList"/>
    <dgm:cxn modelId="{B4B9BD0C-509B-40C6-94E5-8E793C8544F2}" type="presOf" srcId="{F0245C8E-AFB0-4EEC-A4B6-6726483B0835}" destId="{1040DB1F-3DD0-4C7B-B911-E1DC36F97719}" srcOrd="0" destOrd="0" presId="urn:microsoft.com/office/officeart/2016/7/layout/VerticalSolidActionList"/>
    <dgm:cxn modelId="{2A5C8C1F-0582-47D7-8CBB-101A40A77CA3}" type="presOf" srcId="{D701FE67-F2DB-4566-A03D-622C4CEB68F6}" destId="{C34239AB-BD35-4C89-AC77-1DB2BDBA3021}" srcOrd="0" destOrd="0" presId="urn:microsoft.com/office/officeart/2016/7/layout/VerticalSolidActionList"/>
    <dgm:cxn modelId="{86D84721-B544-42D4-A774-40CE43C67FCC}" srcId="{AFD1AA42-E19E-4604-9734-0A6CC3771AEA}" destId="{4002FBC4-AE2E-4F38-AF7D-F294D34B3219}" srcOrd="3" destOrd="0" parTransId="{9B78D589-A8FC-441E-8E18-F71F99A291AA}" sibTransId="{1F166963-476F-41DF-B374-460083626597}"/>
    <dgm:cxn modelId="{A9F3C935-9288-4FCA-864C-9B6DD9C53EEA}" type="presOf" srcId="{AFD1AA42-E19E-4604-9734-0A6CC3771AEA}" destId="{ED145FE0-71EC-4FE6-B401-CDEE0F73CF39}" srcOrd="0" destOrd="0" presId="urn:microsoft.com/office/officeart/2016/7/layout/VerticalSolidActionList"/>
    <dgm:cxn modelId="{F99AF343-62F6-4DC7-8510-940728C1F10F}" srcId="{AFD1AA42-E19E-4604-9734-0A6CC3771AEA}" destId="{12491DE3-AAF3-4594-9890-54A6164123E6}" srcOrd="2" destOrd="0" parTransId="{9DAFA6F8-0FEF-4C95-9FD2-A16236872298}" sibTransId="{1A957DC0-67A7-4F47-96ED-8677E36F46AF}"/>
    <dgm:cxn modelId="{E6CDFF50-DC36-4208-B5CE-493FC191B6B0}" type="presOf" srcId="{12491DE3-AAF3-4594-9890-54A6164123E6}" destId="{F073F082-0316-446A-9464-867E8E7BB623}" srcOrd="0" destOrd="0" presId="urn:microsoft.com/office/officeart/2016/7/layout/VerticalSolidActionList"/>
    <dgm:cxn modelId="{A4F0C184-8AAC-48C0-A39C-130BBA54DB51}" srcId="{4002FBC4-AE2E-4F38-AF7D-F294D34B3219}" destId="{4A2F90F5-1C15-492D-9E43-0CCE92E65CDC}" srcOrd="0" destOrd="0" parTransId="{C20A87B5-F96B-4772-8F76-EEEC6719F4CB}" sibTransId="{A36180E0-33EA-4C5C-B1BA-3152A0E73FE1}"/>
    <dgm:cxn modelId="{5579408F-64E7-4A51-A826-FAE6B20944CF}" srcId="{AFD1AA42-E19E-4604-9734-0A6CC3771AEA}" destId="{609EC383-41C8-4115-B324-B0909D4F7B23}" srcOrd="1" destOrd="0" parTransId="{6B2F3681-6B26-460A-97FF-FF5EA509FEBB}" sibTransId="{0C6387F0-D5A6-4E9C-9FD4-E95C9982D218}"/>
    <dgm:cxn modelId="{5BA4D597-8C59-4463-BF25-1B7C50C9772D}" srcId="{5AF40A53-06EE-4D12-B381-A958399D4A09}" destId="{F0245C8E-AFB0-4EEC-A4B6-6726483B0835}" srcOrd="0" destOrd="0" parTransId="{8CFA4A75-2167-4654-A7D0-6A8874C4B715}" sibTransId="{53CE8770-0177-491C-94CC-25BA376FD369}"/>
    <dgm:cxn modelId="{C92DF4A0-758D-4999-8EDA-CA2D32803710}" type="presOf" srcId="{4A2F90F5-1C15-492D-9E43-0CCE92E65CDC}" destId="{DB8E1440-E05D-45FE-B84A-591CF79B4119}" srcOrd="0" destOrd="0" presId="urn:microsoft.com/office/officeart/2016/7/layout/VerticalSolidActionList"/>
    <dgm:cxn modelId="{3CB356AE-2605-4758-A1EC-DC8FB80B993D}" type="presOf" srcId="{4002FBC4-AE2E-4F38-AF7D-F294D34B3219}" destId="{E6A22A6F-4898-4BFB-B1FF-087F49116C25}" srcOrd="0" destOrd="0" presId="urn:microsoft.com/office/officeart/2016/7/layout/VerticalSolidActionList"/>
    <dgm:cxn modelId="{9B109BAE-C28C-463D-BB04-31853CAC0933}" srcId="{609EC383-41C8-4115-B324-B0909D4F7B23}" destId="{A7BE545D-8F98-4179-B034-0C6B2EECFCBF}" srcOrd="0" destOrd="0" parTransId="{1E4128C2-E2BB-4552-A1F3-46C5401436A3}" sibTransId="{140CBBEF-0D0B-4CC3-899F-583298BCDBFB}"/>
    <dgm:cxn modelId="{5E347BBC-DC69-4DA6-80F3-7F046879BAAA}" srcId="{12491DE3-AAF3-4594-9890-54A6164123E6}" destId="{D701FE67-F2DB-4566-A03D-622C4CEB68F6}" srcOrd="0" destOrd="0" parTransId="{E007AE19-E9A2-4B6E-A344-E9DBDE259E0D}" sibTransId="{A0553E9C-48E8-45A0-BE34-2802FA4C56C6}"/>
    <dgm:cxn modelId="{F28836CC-F95A-4A55-9718-890FB7B7BEC6}" type="presOf" srcId="{A7BE545D-8F98-4179-B034-0C6B2EECFCBF}" destId="{BCA25F02-BC57-47D6-9C44-4898A18308FF}" srcOrd="0" destOrd="0" presId="urn:microsoft.com/office/officeart/2016/7/layout/VerticalSolidActionList"/>
    <dgm:cxn modelId="{431D28EE-C95D-4BEE-8C1F-E1977F087A3E}" srcId="{AFD1AA42-E19E-4604-9734-0A6CC3771AEA}" destId="{5AF40A53-06EE-4D12-B381-A958399D4A09}" srcOrd="0" destOrd="0" parTransId="{4886E31D-836B-490D-BA33-3A4C8598B4CB}" sibTransId="{940B15D6-5782-4942-B3A5-0B32483434EF}"/>
    <dgm:cxn modelId="{0139BBF4-9D90-4701-ABEF-BF563B2CA295}" type="presOf" srcId="{5AF40A53-06EE-4D12-B381-A958399D4A09}" destId="{D075C2C8-1D38-4E44-84FF-3DD08C614ECC}" srcOrd="0" destOrd="0" presId="urn:microsoft.com/office/officeart/2016/7/layout/VerticalSolidActionList"/>
    <dgm:cxn modelId="{D723424B-8BA5-414F-AAC0-C29EA0CA4D50}" type="presParOf" srcId="{ED145FE0-71EC-4FE6-B401-CDEE0F73CF39}" destId="{E175F56C-F247-44FA-A2EC-5A30514546A8}" srcOrd="0" destOrd="0" presId="urn:microsoft.com/office/officeart/2016/7/layout/VerticalSolidActionList"/>
    <dgm:cxn modelId="{FF7861D5-3FA6-4618-BECD-7488F2831836}" type="presParOf" srcId="{E175F56C-F247-44FA-A2EC-5A30514546A8}" destId="{D075C2C8-1D38-4E44-84FF-3DD08C614ECC}" srcOrd="0" destOrd="0" presId="urn:microsoft.com/office/officeart/2016/7/layout/VerticalSolidActionList"/>
    <dgm:cxn modelId="{8761ECF8-3984-4054-AA60-03FD5EE1CA2A}" type="presParOf" srcId="{E175F56C-F247-44FA-A2EC-5A30514546A8}" destId="{1040DB1F-3DD0-4C7B-B911-E1DC36F97719}" srcOrd="1" destOrd="0" presId="urn:microsoft.com/office/officeart/2016/7/layout/VerticalSolidActionList"/>
    <dgm:cxn modelId="{4BD265C7-5AD4-458C-B868-EED9C3A5F275}" type="presParOf" srcId="{ED145FE0-71EC-4FE6-B401-CDEE0F73CF39}" destId="{1DD04B58-5CE6-47B3-8A38-E7192BA90DA1}" srcOrd="1" destOrd="0" presId="urn:microsoft.com/office/officeart/2016/7/layout/VerticalSolidActionList"/>
    <dgm:cxn modelId="{BB6F8B5C-4D57-473E-9C53-51E2F866541E}" type="presParOf" srcId="{ED145FE0-71EC-4FE6-B401-CDEE0F73CF39}" destId="{9383B5DA-A46C-42B0-AC8B-C4716EC0A184}" srcOrd="2" destOrd="0" presId="urn:microsoft.com/office/officeart/2016/7/layout/VerticalSolidActionList"/>
    <dgm:cxn modelId="{094304E1-4B28-4746-AD61-B9EFFF175A3F}" type="presParOf" srcId="{9383B5DA-A46C-42B0-AC8B-C4716EC0A184}" destId="{3E28E4E0-5638-47D6-B2A1-FAA6F4D798E5}" srcOrd="0" destOrd="0" presId="urn:microsoft.com/office/officeart/2016/7/layout/VerticalSolidActionList"/>
    <dgm:cxn modelId="{6F148E7F-D7DE-4CBF-AFE4-DF74069972FB}" type="presParOf" srcId="{9383B5DA-A46C-42B0-AC8B-C4716EC0A184}" destId="{BCA25F02-BC57-47D6-9C44-4898A18308FF}" srcOrd="1" destOrd="0" presId="urn:microsoft.com/office/officeart/2016/7/layout/VerticalSolidActionList"/>
    <dgm:cxn modelId="{463F71A5-BC97-4E3E-936A-B6CAFD8EC6B2}" type="presParOf" srcId="{ED145FE0-71EC-4FE6-B401-CDEE0F73CF39}" destId="{A1C34912-441D-4F70-BAB7-2A877024F147}" srcOrd="3" destOrd="0" presId="urn:microsoft.com/office/officeart/2016/7/layout/VerticalSolidActionList"/>
    <dgm:cxn modelId="{5F103E96-806E-4B9F-B20D-6DD9D051138C}" type="presParOf" srcId="{ED145FE0-71EC-4FE6-B401-CDEE0F73CF39}" destId="{EE61D99D-5793-42AC-AA29-28C80C1D3C1D}" srcOrd="4" destOrd="0" presId="urn:microsoft.com/office/officeart/2016/7/layout/VerticalSolidActionList"/>
    <dgm:cxn modelId="{39B7BCF0-2405-43BE-A82D-DB0FCCB1AE14}" type="presParOf" srcId="{EE61D99D-5793-42AC-AA29-28C80C1D3C1D}" destId="{F073F082-0316-446A-9464-867E8E7BB623}" srcOrd="0" destOrd="0" presId="urn:microsoft.com/office/officeart/2016/7/layout/VerticalSolidActionList"/>
    <dgm:cxn modelId="{AFFFE21D-F67F-4A8C-858F-4F524F102620}" type="presParOf" srcId="{EE61D99D-5793-42AC-AA29-28C80C1D3C1D}" destId="{C34239AB-BD35-4C89-AC77-1DB2BDBA3021}" srcOrd="1" destOrd="0" presId="urn:microsoft.com/office/officeart/2016/7/layout/VerticalSolidActionList"/>
    <dgm:cxn modelId="{578A5643-138E-44D8-AAE1-882342420516}" type="presParOf" srcId="{ED145FE0-71EC-4FE6-B401-CDEE0F73CF39}" destId="{6D0A52FA-0D45-4168-B89A-C7D22A52FA42}" srcOrd="5" destOrd="0" presId="urn:microsoft.com/office/officeart/2016/7/layout/VerticalSolidActionList"/>
    <dgm:cxn modelId="{F12BDC6F-3127-4F3F-BFCC-A14FB09E31BE}" type="presParOf" srcId="{ED145FE0-71EC-4FE6-B401-CDEE0F73CF39}" destId="{62D86BAF-D290-480C-BAC8-8B426314435D}" srcOrd="6" destOrd="0" presId="urn:microsoft.com/office/officeart/2016/7/layout/VerticalSolidActionList"/>
    <dgm:cxn modelId="{BB380FB2-7CD4-4CDD-9461-14FF0C92B43D}" type="presParOf" srcId="{62D86BAF-D290-480C-BAC8-8B426314435D}" destId="{E6A22A6F-4898-4BFB-B1FF-087F49116C25}" srcOrd="0" destOrd="0" presId="urn:microsoft.com/office/officeart/2016/7/layout/VerticalSolidActionList"/>
    <dgm:cxn modelId="{D00EDD8F-8FA5-49F1-BA08-FF5976CC0C7B}" type="presParOf" srcId="{62D86BAF-D290-480C-BAC8-8B426314435D}" destId="{DB8E1440-E05D-45FE-B84A-591CF79B411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ECAE5-F509-4D32-AAB2-9B4B3CA54224}">
      <dsp:nvSpPr>
        <dsp:cNvPr id="0" name=""/>
        <dsp:cNvSpPr/>
      </dsp:nvSpPr>
      <dsp:spPr>
        <a:xfrm>
          <a:off x="0" y="4316024"/>
          <a:ext cx="1497533" cy="944240"/>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505" tIns="156464" rIns="106505"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Print</a:t>
          </a:r>
        </a:p>
      </dsp:txBody>
      <dsp:txXfrm>
        <a:off x="0" y="4316024"/>
        <a:ext cx="1497533" cy="944240"/>
      </dsp:txXfrm>
    </dsp:sp>
    <dsp:sp modelId="{F897EB69-32AE-4635-81F9-F11D615EBE01}">
      <dsp:nvSpPr>
        <dsp:cNvPr id="0" name=""/>
        <dsp:cNvSpPr/>
      </dsp:nvSpPr>
      <dsp:spPr>
        <a:xfrm>
          <a:off x="1497533" y="4316024"/>
          <a:ext cx="4492602" cy="944240"/>
        </a:xfrm>
        <a:prstGeom prst="rect">
          <a:avLst/>
        </a:prstGeom>
        <a:solidFill>
          <a:schemeClr val="bg1">
            <a:lumMod val="95000"/>
            <a:hueOff val="0"/>
            <a:satOff val="0"/>
            <a:lumOff val="0"/>
            <a:alphaOff val="0"/>
          </a:schemeClr>
        </a:solidFill>
        <a:ln w="1397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131" tIns="215900" rIns="91131" bIns="215900" numCol="1" spcCol="1270" anchor="ctr" anchorCtr="0">
          <a:noAutofit/>
        </a:bodyPr>
        <a:lstStyle/>
        <a:p>
          <a:pPr marL="0" lvl="0" indent="0" algn="l" defTabSz="755650">
            <a:lnSpc>
              <a:spcPct val="90000"/>
            </a:lnSpc>
            <a:spcBef>
              <a:spcPct val="0"/>
            </a:spcBef>
            <a:spcAft>
              <a:spcPct val="35000"/>
            </a:spcAft>
            <a:buNone/>
          </a:pPr>
          <a:r>
            <a:rPr lang="en-US" sz="1700" kern="1200"/>
            <a:t>Print the value of sum on the screen. </a:t>
          </a:r>
        </a:p>
      </dsp:txBody>
      <dsp:txXfrm>
        <a:off x="1497533" y="4316024"/>
        <a:ext cx="4492602" cy="944240"/>
      </dsp:txXfrm>
    </dsp:sp>
    <dsp:sp modelId="{80DF4258-4A2C-42FB-B406-A5CAF307CB66}">
      <dsp:nvSpPr>
        <dsp:cNvPr id="0" name=""/>
        <dsp:cNvSpPr/>
      </dsp:nvSpPr>
      <dsp:spPr>
        <a:xfrm rot="10800000">
          <a:off x="0" y="2877945"/>
          <a:ext cx="1497533" cy="145224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505" tIns="156464" rIns="106505" bIns="156464" numCol="1" spcCol="1270" anchor="ctr" anchorCtr="0">
          <a:noAutofit/>
        </a:bodyPr>
        <a:lstStyle/>
        <a:p>
          <a:pPr marL="0" lvl="0" indent="0" algn="ctr" defTabSz="977900">
            <a:lnSpc>
              <a:spcPct val="90000"/>
            </a:lnSpc>
            <a:spcBef>
              <a:spcPct val="0"/>
            </a:spcBef>
            <a:spcAft>
              <a:spcPct val="35000"/>
            </a:spcAft>
            <a:buNone/>
          </a:pPr>
          <a:r>
            <a:rPr lang="en-US" sz="2200" kern="1200"/>
            <a:t>Calculate</a:t>
          </a:r>
        </a:p>
      </dsp:txBody>
      <dsp:txXfrm rot="-10800000">
        <a:off x="0" y="2877945"/>
        <a:ext cx="1497533" cy="943957"/>
      </dsp:txXfrm>
    </dsp:sp>
    <dsp:sp modelId="{E615FADE-29DD-4FEF-8163-D455FFAB0F6A}">
      <dsp:nvSpPr>
        <dsp:cNvPr id="0" name=""/>
        <dsp:cNvSpPr/>
      </dsp:nvSpPr>
      <dsp:spPr>
        <a:xfrm>
          <a:off x="1464468" y="2868166"/>
          <a:ext cx="4492602" cy="943957"/>
        </a:xfrm>
        <a:prstGeom prst="rect">
          <a:avLst/>
        </a:prstGeom>
        <a:solidFill>
          <a:schemeClr val="bg1">
            <a:lumMod val="95000"/>
            <a:hueOff val="0"/>
            <a:satOff val="0"/>
            <a:lumOff val="0"/>
            <a:alphaOff val="0"/>
          </a:schemeClr>
        </a:solidFill>
        <a:ln w="1397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131" tIns="215900" rIns="91131" bIns="215900" numCol="1" spcCol="1270" anchor="ctr" anchorCtr="0">
          <a:noAutofit/>
        </a:bodyPr>
        <a:lstStyle/>
        <a:p>
          <a:pPr marL="0" lvl="0" indent="0" algn="l" defTabSz="755650">
            <a:lnSpc>
              <a:spcPct val="90000"/>
            </a:lnSpc>
            <a:spcBef>
              <a:spcPct val="0"/>
            </a:spcBef>
            <a:spcAft>
              <a:spcPct val="35000"/>
            </a:spcAft>
            <a:buNone/>
          </a:pPr>
          <a:r>
            <a:rPr lang="en-US" sz="1700" kern="1200" dirty="0"/>
            <a:t>Calculate the sum and store it in the third variable sum </a:t>
          </a:r>
        </a:p>
      </dsp:txBody>
      <dsp:txXfrm>
        <a:off x="1464468" y="2868166"/>
        <a:ext cx="4492602" cy="943957"/>
      </dsp:txXfrm>
    </dsp:sp>
    <dsp:sp modelId="{89C75E6C-ED07-442E-AD1E-631970A75A1C}">
      <dsp:nvSpPr>
        <dsp:cNvPr id="0" name=""/>
        <dsp:cNvSpPr/>
      </dsp:nvSpPr>
      <dsp:spPr>
        <a:xfrm rot="10800000">
          <a:off x="0" y="1439867"/>
          <a:ext cx="1497533" cy="145224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505" tIns="156464" rIns="106505" bIns="156464" numCol="1" spcCol="1270" anchor="ctr" anchorCtr="0">
          <a:noAutofit/>
        </a:bodyPr>
        <a:lstStyle/>
        <a:p>
          <a:pPr marL="0" lvl="0" indent="0" algn="ctr" defTabSz="977900">
            <a:lnSpc>
              <a:spcPct val="90000"/>
            </a:lnSpc>
            <a:spcBef>
              <a:spcPct val="0"/>
            </a:spcBef>
            <a:spcAft>
              <a:spcPct val="35000"/>
            </a:spcAft>
            <a:buNone/>
          </a:pPr>
          <a:r>
            <a:rPr lang="en-US" sz="2200" kern="1200"/>
            <a:t>Assign</a:t>
          </a:r>
        </a:p>
      </dsp:txBody>
      <dsp:txXfrm rot="-10800000">
        <a:off x="0" y="1439867"/>
        <a:ext cx="1497533" cy="943957"/>
      </dsp:txXfrm>
    </dsp:sp>
    <dsp:sp modelId="{A34481EF-CD68-49FE-86DC-A51B9C269AD9}">
      <dsp:nvSpPr>
        <dsp:cNvPr id="0" name=""/>
        <dsp:cNvSpPr/>
      </dsp:nvSpPr>
      <dsp:spPr>
        <a:xfrm>
          <a:off x="1497533" y="1439867"/>
          <a:ext cx="4492602" cy="943957"/>
        </a:xfrm>
        <a:prstGeom prst="rect">
          <a:avLst/>
        </a:prstGeom>
        <a:solidFill>
          <a:schemeClr val="bg1">
            <a:lumMod val="95000"/>
            <a:hueOff val="0"/>
            <a:satOff val="0"/>
            <a:lumOff val="0"/>
            <a:alphaOff val="0"/>
          </a:schemeClr>
        </a:solidFill>
        <a:ln w="1397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131" tIns="215900" rIns="91131" bIns="215900" numCol="1" spcCol="1270" anchor="ctr" anchorCtr="0">
          <a:noAutofit/>
        </a:bodyPr>
        <a:lstStyle/>
        <a:p>
          <a:pPr marL="0" lvl="0" indent="0" algn="l" defTabSz="755650">
            <a:lnSpc>
              <a:spcPct val="90000"/>
            </a:lnSpc>
            <a:spcBef>
              <a:spcPct val="0"/>
            </a:spcBef>
            <a:spcAft>
              <a:spcPct val="35000"/>
            </a:spcAft>
            <a:buNone/>
          </a:pPr>
          <a:r>
            <a:rPr lang="en-US" sz="1700" kern="1200"/>
            <a:t>Assign numeric values to the variables </a:t>
          </a:r>
        </a:p>
      </dsp:txBody>
      <dsp:txXfrm>
        <a:off x="1497533" y="1439867"/>
        <a:ext cx="4492602" cy="943957"/>
      </dsp:txXfrm>
    </dsp:sp>
    <dsp:sp modelId="{C8C51C0C-49F9-4938-935B-AF8C06E03F64}">
      <dsp:nvSpPr>
        <dsp:cNvPr id="0" name=""/>
        <dsp:cNvSpPr/>
      </dsp:nvSpPr>
      <dsp:spPr>
        <a:xfrm rot="10800000">
          <a:off x="0" y="1788"/>
          <a:ext cx="1497533" cy="145224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505" tIns="156464" rIns="106505" bIns="156464" numCol="1" spcCol="1270" anchor="ctr" anchorCtr="0">
          <a:noAutofit/>
        </a:bodyPr>
        <a:lstStyle/>
        <a:p>
          <a:pPr marL="0" lvl="0" indent="0" algn="ctr" defTabSz="977900">
            <a:lnSpc>
              <a:spcPct val="90000"/>
            </a:lnSpc>
            <a:spcBef>
              <a:spcPct val="0"/>
            </a:spcBef>
            <a:spcAft>
              <a:spcPct val="35000"/>
            </a:spcAft>
            <a:buNone/>
          </a:pPr>
          <a:r>
            <a:rPr lang="en-US" sz="2200" kern="1200"/>
            <a:t>Create</a:t>
          </a:r>
        </a:p>
      </dsp:txBody>
      <dsp:txXfrm rot="-10800000">
        <a:off x="0" y="1788"/>
        <a:ext cx="1497533" cy="943957"/>
      </dsp:txXfrm>
    </dsp:sp>
    <dsp:sp modelId="{157511E8-C309-4DDF-9A44-162DD38BF2D6}">
      <dsp:nvSpPr>
        <dsp:cNvPr id="0" name=""/>
        <dsp:cNvSpPr/>
      </dsp:nvSpPr>
      <dsp:spPr>
        <a:xfrm>
          <a:off x="1497533" y="1788"/>
          <a:ext cx="4492602" cy="943957"/>
        </a:xfrm>
        <a:prstGeom prst="rect">
          <a:avLst/>
        </a:prstGeom>
        <a:solidFill>
          <a:schemeClr val="bg1">
            <a:lumMod val="95000"/>
            <a:hueOff val="0"/>
            <a:satOff val="0"/>
            <a:lumOff val="0"/>
            <a:alphaOff val="0"/>
          </a:schemeClr>
        </a:solidFill>
        <a:ln w="1397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131" tIns="215900" rIns="91131" bIns="215900" numCol="1" spcCol="1270" anchor="ctr" anchorCtr="0">
          <a:noAutofit/>
        </a:bodyPr>
        <a:lstStyle/>
        <a:p>
          <a:pPr marL="0" lvl="0" indent="0" algn="l" defTabSz="755650">
            <a:lnSpc>
              <a:spcPct val="90000"/>
            </a:lnSpc>
            <a:spcBef>
              <a:spcPct val="0"/>
            </a:spcBef>
            <a:spcAft>
              <a:spcPct val="35000"/>
            </a:spcAft>
            <a:buNone/>
          </a:pPr>
          <a:r>
            <a:rPr lang="en-US" sz="1700" kern="1200"/>
            <a:t>Create two variables a and b. </a:t>
          </a:r>
        </a:p>
      </dsp:txBody>
      <dsp:txXfrm>
        <a:off x="1497533" y="1788"/>
        <a:ext cx="4492602" cy="943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DB1F-3DD0-4C7B-B911-E1DC36F97719}">
      <dsp:nvSpPr>
        <dsp:cNvPr id="0" name=""/>
        <dsp:cNvSpPr/>
      </dsp:nvSpPr>
      <dsp:spPr>
        <a:xfrm>
          <a:off x="1198027" y="2428"/>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755650">
            <a:lnSpc>
              <a:spcPct val="90000"/>
            </a:lnSpc>
            <a:spcBef>
              <a:spcPct val="0"/>
            </a:spcBef>
            <a:spcAft>
              <a:spcPct val="35000"/>
            </a:spcAft>
            <a:buNone/>
          </a:pPr>
          <a:r>
            <a:rPr lang="en-US" sz="1700" kern="1200" dirty="0"/>
            <a:t>Modify the solution of problem two by creating functions for each of the operations. </a:t>
          </a:r>
        </a:p>
      </dsp:txBody>
      <dsp:txXfrm>
        <a:off x="1198027" y="2428"/>
        <a:ext cx="4792108" cy="1257702"/>
      </dsp:txXfrm>
    </dsp:sp>
    <dsp:sp modelId="{D075C2C8-1D38-4E44-84FF-3DD08C614ECC}">
      <dsp:nvSpPr>
        <dsp:cNvPr id="0" name=""/>
        <dsp:cNvSpPr/>
      </dsp:nvSpPr>
      <dsp:spPr>
        <a:xfrm>
          <a:off x="0" y="2428"/>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933450">
            <a:lnSpc>
              <a:spcPct val="90000"/>
            </a:lnSpc>
            <a:spcBef>
              <a:spcPct val="0"/>
            </a:spcBef>
            <a:spcAft>
              <a:spcPct val="35000"/>
            </a:spcAft>
            <a:buNone/>
          </a:pPr>
          <a:r>
            <a:rPr lang="en-US" sz="2100" kern="1200"/>
            <a:t>Modify</a:t>
          </a:r>
        </a:p>
      </dsp:txBody>
      <dsp:txXfrm>
        <a:off x="0" y="2428"/>
        <a:ext cx="1198027" cy="1257702"/>
      </dsp:txXfrm>
    </dsp:sp>
    <dsp:sp modelId="{BCA25F02-BC57-47D6-9C44-4898A18308FF}">
      <dsp:nvSpPr>
        <dsp:cNvPr id="0" name=""/>
        <dsp:cNvSpPr/>
      </dsp:nvSpPr>
      <dsp:spPr>
        <a:xfrm>
          <a:off x="1198027" y="1335593"/>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755650">
            <a:lnSpc>
              <a:spcPct val="90000"/>
            </a:lnSpc>
            <a:spcBef>
              <a:spcPct val="0"/>
            </a:spcBef>
            <a:spcAft>
              <a:spcPct val="35000"/>
            </a:spcAft>
            <a:buNone/>
          </a:pPr>
          <a:r>
            <a:rPr lang="en-US" sz="1700" kern="1200"/>
            <a:t>Now, call the respective functions by passing necessary arguments( inputs) to them. </a:t>
          </a:r>
        </a:p>
      </dsp:txBody>
      <dsp:txXfrm>
        <a:off x="1198027" y="1335593"/>
        <a:ext cx="4792108" cy="1257702"/>
      </dsp:txXfrm>
    </dsp:sp>
    <dsp:sp modelId="{3E28E4E0-5638-47D6-B2A1-FAA6F4D798E5}">
      <dsp:nvSpPr>
        <dsp:cNvPr id="0" name=""/>
        <dsp:cNvSpPr/>
      </dsp:nvSpPr>
      <dsp:spPr>
        <a:xfrm>
          <a:off x="0" y="1335593"/>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933450">
            <a:lnSpc>
              <a:spcPct val="90000"/>
            </a:lnSpc>
            <a:spcBef>
              <a:spcPct val="0"/>
            </a:spcBef>
            <a:spcAft>
              <a:spcPct val="35000"/>
            </a:spcAft>
            <a:buNone/>
          </a:pPr>
          <a:r>
            <a:rPr lang="en-US" sz="2100" kern="1200" dirty="0"/>
            <a:t>Call</a:t>
          </a:r>
        </a:p>
      </dsp:txBody>
      <dsp:txXfrm>
        <a:off x="0" y="1335593"/>
        <a:ext cx="1198027" cy="1257702"/>
      </dsp:txXfrm>
    </dsp:sp>
    <dsp:sp modelId="{C34239AB-BD35-4C89-AC77-1DB2BDBA3021}">
      <dsp:nvSpPr>
        <dsp:cNvPr id="0" name=""/>
        <dsp:cNvSpPr/>
      </dsp:nvSpPr>
      <dsp:spPr>
        <a:xfrm>
          <a:off x="1198027" y="2668758"/>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755650">
            <a:lnSpc>
              <a:spcPct val="90000"/>
            </a:lnSpc>
            <a:spcBef>
              <a:spcPct val="0"/>
            </a:spcBef>
            <a:spcAft>
              <a:spcPct val="35000"/>
            </a:spcAft>
            <a:buNone/>
          </a:pPr>
          <a:r>
            <a:rPr lang="en-US" sz="1700" kern="1200"/>
            <a:t>Store the results returned by functions in variables. </a:t>
          </a:r>
        </a:p>
      </dsp:txBody>
      <dsp:txXfrm>
        <a:off x="1198027" y="2668758"/>
        <a:ext cx="4792108" cy="1257702"/>
      </dsp:txXfrm>
    </dsp:sp>
    <dsp:sp modelId="{F073F082-0316-446A-9464-867E8E7BB623}">
      <dsp:nvSpPr>
        <dsp:cNvPr id="0" name=""/>
        <dsp:cNvSpPr/>
      </dsp:nvSpPr>
      <dsp:spPr>
        <a:xfrm>
          <a:off x="0" y="2668758"/>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933450">
            <a:lnSpc>
              <a:spcPct val="90000"/>
            </a:lnSpc>
            <a:spcBef>
              <a:spcPct val="0"/>
            </a:spcBef>
            <a:spcAft>
              <a:spcPct val="35000"/>
            </a:spcAft>
            <a:buNone/>
          </a:pPr>
          <a:r>
            <a:rPr lang="en-US" sz="2100" kern="1200"/>
            <a:t>Store</a:t>
          </a:r>
        </a:p>
      </dsp:txBody>
      <dsp:txXfrm>
        <a:off x="0" y="2668758"/>
        <a:ext cx="1198027" cy="1257702"/>
      </dsp:txXfrm>
    </dsp:sp>
    <dsp:sp modelId="{DB8E1440-E05D-45FE-B84A-591CF79B4119}">
      <dsp:nvSpPr>
        <dsp:cNvPr id="0" name=""/>
        <dsp:cNvSpPr/>
      </dsp:nvSpPr>
      <dsp:spPr>
        <a:xfrm>
          <a:off x="1198027" y="4001923"/>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755650">
            <a:lnSpc>
              <a:spcPct val="90000"/>
            </a:lnSpc>
            <a:spcBef>
              <a:spcPct val="0"/>
            </a:spcBef>
            <a:spcAft>
              <a:spcPct val="35000"/>
            </a:spcAft>
            <a:buNone/>
          </a:pPr>
          <a:r>
            <a:rPr lang="en-US" sz="1700" kern="1200"/>
            <a:t>Print all the results. </a:t>
          </a:r>
        </a:p>
      </dsp:txBody>
      <dsp:txXfrm>
        <a:off x="1198027" y="4001923"/>
        <a:ext cx="4792108" cy="1257702"/>
      </dsp:txXfrm>
    </dsp:sp>
    <dsp:sp modelId="{E6A22A6F-4898-4BFB-B1FF-087F49116C25}">
      <dsp:nvSpPr>
        <dsp:cNvPr id="0" name=""/>
        <dsp:cNvSpPr/>
      </dsp:nvSpPr>
      <dsp:spPr>
        <a:xfrm>
          <a:off x="0" y="4001923"/>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933450">
            <a:lnSpc>
              <a:spcPct val="90000"/>
            </a:lnSpc>
            <a:spcBef>
              <a:spcPct val="0"/>
            </a:spcBef>
            <a:spcAft>
              <a:spcPct val="35000"/>
            </a:spcAft>
            <a:buNone/>
          </a:pPr>
          <a:r>
            <a:rPr lang="en-US" sz="2100" kern="1200"/>
            <a:t>Print</a:t>
          </a:r>
        </a:p>
      </dsp:txBody>
      <dsp:txXfrm>
        <a:off x="0" y="4001923"/>
        <a:ext cx="1198027" cy="1257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DB1F-3DD0-4C7B-B911-E1DC36F97719}">
      <dsp:nvSpPr>
        <dsp:cNvPr id="0" name=""/>
        <dsp:cNvSpPr/>
      </dsp:nvSpPr>
      <dsp:spPr>
        <a:xfrm>
          <a:off x="1198027" y="2428"/>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666750">
            <a:lnSpc>
              <a:spcPct val="90000"/>
            </a:lnSpc>
            <a:spcBef>
              <a:spcPct val="0"/>
            </a:spcBef>
            <a:spcAft>
              <a:spcPct val="35000"/>
            </a:spcAft>
            <a:buNone/>
          </a:pPr>
          <a:r>
            <a:rPr lang="en-US" sz="1500" kern="1200" dirty="0"/>
            <a:t>Get inputs from the user. The user enter ‘a’ for addition, ‘s’ for subtraction, ‘m’ for multiplication and ‘d’ for division. </a:t>
          </a:r>
        </a:p>
      </dsp:txBody>
      <dsp:txXfrm>
        <a:off x="1198027" y="2428"/>
        <a:ext cx="4792108" cy="1257702"/>
      </dsp:txXfrm>
    </dsp:sp>
    <dsp:sp modelId="{D075C2C8-1D38-4E44-84FF-3DD08C614ECC}">
      <dsp:nvSpPr>
        <dsp:cNvPr id="0" name=""/>
        <dsp:cNvSpPr/>
      </dsp:nvSpPr>
      <dsp:spPr>
        <a:xfrm>
          <a:off x="0" y="2428"/>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844550">
            <a:lnSpc>
              <a:spcPct val="90000"/>
            </a:lnSpc>
            <a:spcBef>
              <a:spcPct val="0"/>
            </a:spcBef>
            <a:spcAft>
              <a:spcPct val="35000"/>
            </a:spcAft>
            <a:buNone/>
          </a:pPr>
          <a:r>
            <a:rPr lang="en-US" sz="1900" kern="1200" dirty="0"/>
            <a:t>Inputs</a:t>
          </a:r>
        </a:p>
      </dsp:txBody>
      <dsp:txXfrm>
        <a:off x="0" y="2428"/>
        <a:ext cx="1198027" cy="1257702"/>
      </dsp:txXfrm>
    </dsp:sp>
    <dsp:sp modelId="{BCA25F02-BC57-47D6-9C44-4898A18308FF}">
      <dsp:nvSpPr>
        <dsp:cNvPr id="0" name=""/>
        <dsp:cNvSpPr/>
      </dsp:nvSpPr>
      <dsp:spPr>
        <a:xfrm>
          <a:off x="1198027" y="1335593"/>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666750">
            <a:lnSpc>
              <a:spcPct val="90000"/>
            </a:lnSpc>
            <a:spcBef>
              <a:spcPct val="0"/>
            </a:spcBef>
            <a:spcAft>
              <a:spcPct val="35000"/>
            </a:spcAft>
            <a:buNone/>
          </a:pPr>
          <a:r>
            <a:rPr lang="en-US" sz="1500" kern="1200" dirty="0"/>
            <a:t>Store the user input in a variable. Lets say, </a:t>
          </a:r>
          <a:r>
            <a:rPr lang="en-US" sz="1500" i="1" kern="1200" dirty="0" err="1"/>
            <a:t>user_ops</a:t>
          </a:r>
          <a:r>
            <a:rPr lang="en-US" sz="1500" i="1" kern="1200" dirty="0"/>
            <a:t> </a:t>
          </a:r>
        </a:p>
      </dsp:txBody>
      <dsp:txXfrm>
        <a:off x="1198027" y="1335593"/>
        <a:ext cx="4792108" cy="1257702"/>
      </dsp:txXfrm>
    </dsp:sp>
    <dsp:sp modelId="{3E28E4E0-5638-47D6-B2A1-FAA6F4D798E5}">
      <dsp:nvSpPr>
        <dsp:cNvPr id="0" name=""/>
        <dsp:cNvSpPr/>
      </dsp:nvSpPr>
      <dsp:spPr>
        <a:xfrm>
          <a:off x="0" y="1335593"/>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844550">
            <a:lnSpc>
              <a:spcPct val="90000"/>
            </a:lnSpc>
            <a:spcBef>
              <a:spcPct val="0"/>
            </a:spcBef>
            <a:spcAft>
              <a:spcPct val="35000"/>
            </a:spcAft>
            <a:buNone/>
          </a:pPr>
          <a:r>
            <a:rPr lang="en-US" sz="1900" kern="1200" dirty="0"/>
            <a:t>Store</a:t>
          </a:r>
        </a:p>
      </dsp:txBody>
      <dsp:txXfrm>
        <a:off x="0" y="1335593"/>
        <a:ext cx="1198027" cy="1257702"/>
      </dsp:txXfrm>
    </dsp:sp>
    <dsp:sp modelId="{C34239AB-BD35-4C89-AC77-1DB2BDBA3021}">
      <dsp:nvSpPr>
        <dsp:cNvPr id="0" name=""/>
        <dsp:cNvSpPr/>
      </dsp:nvSpPr>
      <dsp:spPr>
        <a:xfrm>
          <a:off x="1198027" y="2668758"/>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666750">
            <a:lnSpc>
              <a:spcPct val="90000"/>
            </a:lnSpc>
            <a:spcBef>
              <a:spcPct val="0"/>
            </a:spcBef>
            <a:spcAft>
              <a:spcPct val="35000"/>
            </a:spcAft>
            <a:buNone/>
          </a:pPr>
          <a:r>
            <a:rPr lang="en-US" sz="1500" kern="1200" dirty="0"/>
            <a:t>Call the functions according to the value stored in variable </a:t>
          </a:r>
          <a:r>
            <a:rPr lang="en-US" sz="1500" kern="1200" dirty="0" err="1"/>
            <a:t>user_ops</a:t>
          </a:r>
          <a:r>
            <a:rPr lang="en-US" sz="1500" kern="1200" dirty="0"/>
            <a:t>. Example, if </a:t>
          </a:r>
          <a:r>
            <a:rPr lang="en-US" sz="1500" kern="1200" dirty="0" err="1"/>
            <a:t>user_ops</a:t>
          </a:r>
          <a:r>
            <a:rPr lang="en-US" sz="1500" kern="1200" dirty="0"/>
            <a:t> is ‘a’ call addition function </a:t>
          </a:r>
        </a:p>
      </dsp:txBody>
      <dsp:txXfrm>
        <a:off x="1198027" y="2668758"/>
        <a:ext cx="4792108" cy="1257702"/>
      </dsp:txXfrm>
    </dsp:sp>
    <dsp:sp modelId="{F073F082-0316-446A-9464-867E8E7BB623}">
      <dsp:nvSpPr>
        <dsp:cNvPr id="0" name=""/>
        <dsp:cNvSpPr/>
      </dsp:nvSpPr>
      <dsp:spPr>
        <a:xfrm>
          <a:off x="0" y="2668758"/>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844550">
            <a:lnSpc>
              <a:spcPct val="90000"/>
            </a:lnSpc>
            <a:spcBef>
              <a:spcPct val="0"/>
            </a:spcBef>
            <a:spcAft>
              <a:spcPct val="35000"/>
            </a:spcAft>
            <a:buNone/>
          </a:pPr>
          <a:r>
            <a:rPr lang="en-US" sz="1900" kern="1200" dirty="0"/>
            <a:t>If / </a:t>
          </a:r>
          <a:r>
            <a:rPr lang="en-US" sz="1900" kern="1200"/>
            <a:t>Else </a:t>
          </a:r>
          <a:endParaRPr lang="en-US" sz="1900" kern="1200" dirty="0"/>
        </a:p>
      </dsp:txBody>
      <dsp:txXfrm>
        <a:off x="0" y="2668758"/>
        <a:ext cx="1198027" cy="1257702"/>
      </dsp:txXfrm>
    </dsp:sp>
    <dsp:sp modelId="{DB8E1440-E05D-45FE-B84A-591CF79B4119}">
      <dsp:nvSpPr>
        <dsp:cNvPr id="0" name=""/>
        <dsp:cNvSpPr/>
      </dsp:nvSpPr>
      <dsp:spPr>
        <a:xfrm>
          <a:off x="1198027" y="4001923"/>
          <a:ext cx="4792108" cy="1257702"/>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980" tIns="319457" rIns="92980" bIns="319457" numCol="1" spcCol="1270" anchor="ctr" anchorCtr="0">
          <a:noAutofit/>
        </a:bodyPr>
        <a:lstStyle/>
        <a:p>
          <a:pPr marL="0" lvl="0" indent="0" algn="l" defTabSz="666750">
            <a:lnSpc>
              <a:spcPct val="90000"/>
            </a:lnSpc>
            <a:spcBef>
              <a:spcPct val="0"/>
            </a:spcBef>
            <a:spcAft>
              <a:spcPct val="35000"/>
            </a:spcAft>
            <a:buNone/>
          </a:pPr>
          <a:r>
            <a:rPr lang="en-US" sz="1500" kern="1200" dirty="0"/>
            <a:t>Do necessary computations and print the result </a:t>
          </a:r>
        </a:p>
      </dsp:txBody>
      <dsp:txXfrm>
        <a:off x="1198027" y="4001923"/>
        <a:ext cx="4792108" cy="1257702"/>
      </dsp:txXfrm>
    </dsp:sp>
    <dsp:sp modelId="{E6A22A6F-4898-4BFB-B1FF-087F49116C25}">
      <dsp:nvSpPr>
        <dsp:cNvPr id="0" name=""/>
        <dsp:cNvSpPr/>
      </dsp:nvSpPr>
      <dsp:spPr>
        <a:xfrm>
          <a:off x="0" y="4001923"/>
          <a:ext cx="1198027" cy="1257702"/>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96" tIns="124233" rIns="63396" bIns="124233" numCol="1" spcCol="1270" anchor="ctr" anchorCtr="0">
          <a:noAutofit/>
        </a:bodyPr>
        <a:lstStyle/>
        <a:p>
          <a:pPr marL="0" lvl="0" indent="0" algn="ctr" defTabSz="844550">
            <a:lnSpc>
              <a:spcPct val="90000"/>
            </a:lnSpc>
            <a:spcBef>
              <a:spcPct val="0"/>
            </a:spcBef>
            <a:spcAft>
              <a:spcPct val="35000"/>
            </a:spcAft>
            <a:buNone/>
          </a:pPr>
          <a:r>
            <a:rPr lang="en-US" sz="1900" kern="1200" dirty="0"/>
            <a:t>Compute and Print</a:t>
          </a:r>
        </a:p>
      </dsp:txBody>
      <dsp:txXfrm>
        <a:off x="0" y="4001923"/>
        <a:ext cx="1198027" cy="125770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2502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9201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Indentation</a:t>
            </a:r>
          </a:p>
          <a:p>
            <a:pPr marL="171450" indent="-171450">
              <a:buFont typeface="Arial" panose="020B0604020202020204" pitchFamily="34" charset="0"/>
              <a:buChar char="•"/>
            </a:pPr>
            <a:r>
              <a:rPr lang="en-US" dirty="0"/>
              <a:t>Statements and control flow</a:t>
            </a:r>
          </a:p>
          <a:p>
            <a:pPr marL="171450" indent="-171450">
              <a:buFont typeface="Arial" panose="020B0604020202020204" pitchFamily="34" charset="0"/>
              <a:buChar char="•"/>
            </a:pPr>
            <a:r>
              <a:rPr lang="en-US" dirty="0"/>
              <a:t>Expressions</a:t>
            </a:r>
          </a:p>
          <a:p>
            <a:pPr marL="171450" indent="-171450">
              <a:buFont typeface="Arial" panose="020B0604020202020204" pitchFamily="34" charset="0"/>
              <a:buChar char="•"/>
            </a:pPr>
            <a:r>
              <a:rPr lang="en-US" dirty="0"/>
              <a:t>Methods</a:t>
            </a:r>
          </a:p>
          <a:p>
            <a:pPr marL="171450" indent="-171450">
              <a:buFont typeface="Arial" panose="020B0604020202020204" pitchFamily="34" charset="0"/>
              <a:buChar char="•"/>
            </a:pPr>
            <a:r>
              <a:rPr lang="en-US" dirty="0"/>
              <a:t>Typing</a:t>
            </a:r>
          </a:p>
          <a:p>
            <a:pPr marL="171450" indent="-171450">
              <a:buFont typeface="Arial" panose="020B0604020202020204" pitchFamily="34" charset="0"/>
              <a:buChar char="•"/>
            </a:pPr>
            <a:r>
              <a:rPr lang="en-US" dirty="0"/>
              <a:t>Mathematics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23178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Reference implementation</a:t>
            </a:r>
          </a:p>
          <a:p>
            <a:pPr marL="171450" indent="-171450">
              <a:buFont typeface="Arial" panose="020B0604020202020204" pitchFamily="34" charset="0"/>
              <a:buChar char="•"/>
            </a:pPr>
            <a:r>
              <a:rPr lang="en-US" dirty="0"/>
              <a:t>Other implementations</a:t>
            </a:r>
          </a:p>
          <a:p>
            <a:pPr marL="171450" indent="-171450">
              <a:buFont typeface="Arial" panose="020B0604020202020204" pitchFamily="34" charset="0"/>
              <a:buChar char="•"/>
            </a:pPr>
            <a:r>
              <a:rPr lang="en-US" dirty="0"/>
              <a:t>No longer supported implementations</a:t>
            </a:r>
          </a:p>
          <a:p>
            <a:pPr marL="171450" indent="-171450">
              <a:buFont typeface="Arial" panose="020B0604020202020204" pitchFamily="34" charset="0"/>
              <a:buChar char="•"/>
            </a:pPr>
            <a:r>
              <a:rPr lang="en-US" dirty="0"/>
              <a:t>Cross-compilers to other languages</a:t>
            </a:r>
          </a:p>
          <a:p>
            <a:pPr marL="171450" indent="-171450">
              <a:buFont typeface="Arial" panose="020B0604020202020204" pitchFamily="34" charset="0"/>
              <a:buChar char="•"/>
            </a:pPr>
            <a:r>
              <a:rPr lang="en-US" dirty="0"/>
              <a:t>Performance</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770429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10/5/2017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10/5/2017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10/5/2017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10/5/2017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0554600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bhusal@bgs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numpy/numpy_environment.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hyperlink" Target="http://greenteapress.com/thinkpython2/thinkpython2.pdf" TargetMode="External"/><Relationship Id="rId1" Type="http://schemas.openxmlformats.org/officeDocument/2006/relationships/slideLayout" Target="../slideLayouts/slideLayout2.xml"/><Relationship Id="rId6" Type="http://schemas.openxmlformats.org/officeDocument/2006/relationships/hyperlink" Target="https://campus.datacamp.com/courses/intro-to-python-for-data-science/chapter-1-python-basics?ex=1" TargetMode="External"/><Relationship Id="rId5" Type="http://schemas.openxmlformats.org/officeDocument/2006/relationships/hyperlink" Target="https://www.tutorialspoint.com/python/index.htm" TargetMode="External"/><Relationship Id="rId4" Type="http://schemas.openxmlformats.org/officeDocument/2006/relationships/hyperlink" Target="https://developers.google.com/edu/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skubuntu.com/questions/865554/how-do-i-install-python-3-6-using-apt-g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ython.org/downloads/mac-os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shell/" TargetMode="External"/><Relationship Id="rId2" Type="http://schemas.openxmlformats.org/officeDocument/2006/relationships/hyperlink" Target="https://repl.it/languages/python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E1DCC1-CECF-49BB-97F0-2233B406D8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7ABF58-EC6B-4932-8671-4BAEBDDF50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868EAF-CD67-49A7-8A32-BBC0EA412C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368300"/>
            <a:ext cx="8263128" cy="4470399"/>
          </a:xfrm>
          <a:noFill/>
        </p:spPr>
        <p:txBody>
          <a:bodyPr anchor="ctr">
            <a:normAutofit/>
          </a:bodyPr>
          <a:lstStyle/>
          <a:p>
            <a:r>
              <a:rPr lang="en-US" sz="5400" dirty="0">
                <a:solidFill>
                  <a:srgbClr val="FFFFFF"/>
                </a:solidFill>
              </a:rPr>
              <a:t>Programming in Python</a:t>
            </a:r>
            <a:br>
              <a:rPr lang="en-US" sz="5400" dirty="0">
                <a:solidFill>
                  <a:srgbClr val="FFFFFF"/>
                </a:solidFill>
              </a:rPr>
            </a:br>
            <a:r>
              <a:rPr lang="en-US" sz="5400" dirty="0">
                <a:solidFill>
                  <a:srgbClr val="FFFFFF"/>
                </a:solidFill>
              </a:rPr>
              <a:t>print(0)</a:t>
            </a:r>
          </a:p>
        </p:txBody>
      </p:sp>
      <p:sp>
        <p:nvSpPr>
          <p:cNvPr id="3" name="Content Placeholder 2"/>
          <p:cNvSpPr>
            <a:spLocks noGrp="1"/>
          </p:cNvSpPr>
          <p:nvPr>
            <p:ph type="subTitle" idx="1"/>
          </p:nvPr>
        </p:nvSpPr>
        <p:spPr>
          <a:xfrm>
            <a:off x="1261872" y="5533371"/>
            <a:ext cx="9418320" cy="896658"/>
          </a:xfrm>
        </p:spPr>
        <p:txBody>
          <a:bodyPr anchor="ctr">
            <a:normAutofit/>
          </a:bodyPr>
          <a:lstStyle/>
          <a:p>
            <a:r>
              <a:rPr lang="en-US" sz="2800" dirty="0">
                <a:solidFill>
                  <a:schemeClr val="tx1"/>
                </a:solidFill>
              </a:rPr>
              <a:t>Presenter: Shiva Bhusal, </a:t>
            </a:r>
            <a:r>
              <a:rPr lang="en-US" sz="2800" dirty="0">
                <a:solidFill>
                  <a:schemeClr val="tx1"/>
                </a:solidFill>
                <a:hlinkClick r:id="rId3"/>
              </a:rPr>
              <a:t>sbhusal@bgsu.edu</a:t>
            </a:r>
            <a:r>
              <a:rPr lang="en-US" sz="2800" dirty="0">
                <a:solidFill>
                  <a:schemeClr val="tx1"/>
                </a:solidFill>
              </a:rPr>
              <a:t> </a:t>
            </a:r>
            <a:endParaRPr sz="2800" dirty="0">
              <a:solidFill>
                <a:schemeClr val="tx1"/>
              </a:solidFill>
            </a:endParaRPr>
          </a:p>
        </p:txBody>
      </p:sp>
    </p:spTree>
    <p:extLst>
      <p:ext uri="{BB962C8B-B14F-4D97-AF65-F5344CB8AC3E}">
        <p14:creationId xmlns:p14="http://schemas.microsoft.com/office/powerpoint/2010/main" val="167718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Problem 0: Your first python program : printing “Hello World!” on the screen. </a:t>
            </a:r>
            <a:br>
              <a:rPr lang="en-US" sz="2800" dirty="0">
                <a:solidFill>
                  <a:srgbClr val="FFFFFF"/>
                </a:solidFill>
              </a:rPr>
            </a:br>
            <a:br>
              <a:rPr lang="en-US" sz="2800" dirty="0">
                <a:solidFill>
                  <a:srgbClr val="FFFFFF"/>
                </a:solidFill>
              </a:rPr>
            </a:br>
            <a:r>
              <a:rPr lang="en-US" sz="2800" dirty="0">
                <a:solidFill>
                  <a:srgbClr val="FFFFFF"/>
                </a:solidFill>
              </a:rPr>
              <a:t>print(“Hello World!”)</a:t>
            </a:r>
          </a:p>
        </p:txBody>
      </p:sp>
      <p:sp>
        <p:nvSpPr>
          <p:cNvPr id="3" name="Content Placeholder 2"/>
          <p:cNvSpPr>
            <a:spLocks noGrp="1"/>
          </p:cNvSpPr>
          <p:nvPr>
            <p:ph idx="1"/>
          </p:nvPr>
        </p:nvSpPr>
        <p:spPr>
          <a:xfrm>
            <a:off x="4701385" y="599399"/>
            <a:ext cx="5947985" cy="5571067"/>
          </a:xfrm>
        </p:spPr>
        <p:txBody>
          <a:bodyPr>
            <a:normAutofit fontScale="92500" lnSpcReduction="10000"/>
          </a:bodyPr>
          <a:lstStyle/>
          <a:p>
            <a:r>
              <a:rPr lang="en-US" sz="2400" dirty="0"/>
              <a:t>Create a folder called “</a:t>
            </a:r>
            <a:r>
              <a:rPr lang="en-US" sz="2400" dirty="0" err="1"/>
              <a:t>pythonpractice</a:t>
            </a:r>
            <a:r>
              <a:rPr lang="en-US" sz="2400" dirty="0"/>
              <a:t>” somewhere in your computer. </a:t>
            </a:r>
          </a:p>
          <a:p>
            <a:r>
              <a:rPr lang="en-US" sz="2400" dirty="0"/>
              <a:t>Open IDLE. </a:t>
            </a:r>
          </a:p>
          <a:p>
            <a:r>
              <a:rPr lang="en-US" sz="2400" dirty="0"/>
              <a:t>Go to file &gt;&gt; New file&gt;&gt;. Create a new file called “helloworld.py”</a:t>
            </a:r>
          </a:p>
          <a:p>
            <a:r>
              <a:rPr lang="en-US" sz="2400" dirty="0"/>
              <a:t>Save it in the </a:t>
            </a:r>
            <a:r>
              <a:rPr lang="en-US" sz="2400" dirty="0" err="1"/>
              <a:t>pythonpractice</a:t>
            </a:r>
            <a:r>
              <a:rPr lang="en-US" sz="2400" dirty="0"/>
              <a:t> folder. </a:t>
            </a:r>
          </a:p>
          <a:p>
            <a:r>
              <a:rPr lang="en-US" sz="2400" dirty="0"/>
              <a:t>Write the program and save the file. </a:t>
            </a:r>
          </a:p>
          <a:p>
            <a:r>
              <a:rPr lang="en-US" sz="2400" dirty="0"/>
              <a:t>In the IDLE, go to Run&gt;&gt;Run Module </a:t>
            </a:r>
          </a:p>
          <a:p>
            <a:r>
              <a:rPr lang="en-US" sz="2400" dirty="0"/>
              <a:t>Enjoy the output </a:t>
            </a:r>
          </a:p>
          <a:p>
            <a:r>
              <a:rPr lang="en-US" sz="2400" dirty="0"/>
              <a:t>Modify the program and print “my calculator” on the screen </a:t>
            </a:r>
          </a:p>
          <a:p>
            <a:r>
              <a:rPr lang="en-US" sz="2400" dirty="0"/>
              <a:t>You can use “#”to make comments in your program. </a:t>
            </a:r>
            <a:r>
              <a:rPr lang="en-US" sz="2400" dirty="0" err="1"/>
              <a:t>Eg</a:t>
            </a:r>
            <a:r>
              <a:rPr lang="en-US" sz="2400" dirty="0"/>
              <a:t>. #My first python program </a:t>
            </a:r>
          </a:p>
          <a:p>
            <a:endParaRPr lang="en-US" sz="2400" dirty="0"/>
          </a:p>
          <a:p>
            <a:endParaRPr sz="2400" dirty="0"/>
          </a:p>
        </p:txBody>
      </p:sp>
    </p:spTree>
    <p:extLst>
      <p:ext uri="{BB962C8B-B14F-4D97-AF65-F5344CB8AC3E}">
        <p14:creationId xmlns:p14="http://schemas.microsoft.com/office/powerpoint/2010/main" val="7750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Variables</a:t>
            </a:r>
            <a:br>
              <a:rPr lang="en-US" sz="2800" dirty="0">
                <a:solidFill>
                  <a:srgbClr val="FFFFFF"/>
                </a:solidFill>
              </a:rPr>
            </a:br>
            <a:br>
              <a:rPr lang="en-US" sz="2800" dirty="0">
                <a:solidFill>
                  <a:srgbClr val="FFFFFF"/>
                </a:solidFill>
              </a:rPr>
            </a:br>
            <a:r>
              <a:rPr lang="en-US" sz="2800" dirty="0">
                <a:solidFill>
                  <a:srgbClr val="FFFFFF"/>
                </a:solidFill>
              </a:rPr>
              <a:t>a=10 </a:t>
            </a:r>
            <a:br>
              <a:rPr lang="en-US" sz="2800" dirty="0">
                <a:solidFill>
                  <a:srgbClr val="FFFFFF"/>
                </a:solidFill>
              </a:rPr>
            </a:br>
            <a:r>
              <a:rPr lang="en-US" sz="2800" dirty="0">
                <a:solidFill>
                  <a:srgbClr val="FFFFFF"/>
                </a:solidFill>
              </a:rPr>
              <a:t>print(a)</a:t>
            </a:r>
            <a:br>
              <a:rPr lang="en-US" sz="2800" dirty="0">
                <a:solidFill>
                  <a:srgbClr val="FFFFFF"/>
                </a:solidFill>
              </a:rPr>
            </a:br>
            <a:br>
              <a:rPr lang="en-US" sz="2800" dirty="0">
                <a:solidFill>
                  <a:srgbClr val="FFFFFF"/>
                </a:solidFill>
              </a:rPr>
            </a:br>
            <a:r>
              <a:rPr lang="en-US" sz="2800" dirty="0">
                <a:solidFill>
                  <a:srgbClr val="FFFFFF"/>
                </a:solidFill>
              </a:rPr>
              <a:t>b=10.5</a:t>
            </a:r>
            <a:br>
              <a:rPr lang="en-US" sz="2800" dirty="0">
                <a:solidFill>
                  <a:srgbClr val="FFFFFF"/>
                </a:solidFill>
              </a:rPr>
            </a:br>
            <a:r>
              <a:rPr lang="en-US" sz="2800" dirty="0">
                <a:solidFill>
                  <a:srgbClr val="FFFFFF"/>
                </a:solidFill>
              </a:rPr>
              <a:t>print(a)</a:t>
            </a:r>
            <a:br>
              <a:rPr lang="en-US" sz="2800" dirty="0">
                <a:solidFill>
                  <a:srgbClr val="FFFFFF"/>
                </a:solidFill>
              </a:rPr>
            </a:br>
            <a:br>
              <a:rPr lang="en-US" sz="2800" dirty="0">
                <a:solidFill>
                  <a:srgbClr val="FFFFFF"/>
                </a:solidFill>
              </a:rPr>
            </a:br>
            <a:r>
              <a:rPr lang="en-US" sz="2800" dirty="0">
                <a:solidFill>
                  <a:srgbClr val="FFFFFF"/>
                </a:solidFill>
              </a:rPr>
              <a:t>x=“hello world”</a:t>
            </a:r>
            <a:br>
              <a:rPr lang="en-US" sz="2800" dirty="0">
                <a:solidFill>
                  <a:srgbClr val="FFFFFF"/>
                </a:solidFill>
              </a:rPr>
            </a:br>
            <a:r>
              <a:rPr lang="en-US" sz="2800" dirty="0">
                <a:solidFill>
                  <a:srgbClr val="FFFFFF"/>
                </a:solidFill>
              </a:rPr>
              <a:t>print(x)</a:t>
            </a:r>
          </a:p>
        </p:txBody>
      </p:sp>
      <p:sp>
        <p:nvSpPr>
          <p:cNvPr id="3" name="Content Placeholder 2"/>
          <p:cNvSpPr>
            <a:spLocks noGrp="1"/>
          </p:cNvSpPr>
          <p:nvPr>
            <p:ph idx="1"/>
          </p:nvPr>
        </p:nvSpPr>
        <p:spPr>
          <a:xfrm>
            <a:off x="4701386" y="495760"/>
            <a:ext cx="5947984" cy="5718774"/>
          </a:xfrm>
        </p:spPr>
        <p:txBody>
          <a:bodyPr>
            <a:normAutofit/>
          </a:bodyPr>
          <a:lstStyle/>
          <a:p>
            <a:pPr marL="0" indent="0">
              <a:buNone/>
            </a:pPr>
            <a:endParaRPr lang="en-US" sz="2400" dirty="0"/>
          </a:p>
          <a:p>
            <a:r>
              <a:rPr lang="en-US" sz="2400" dirty="0"/>
              <a:t>We don’t need to explicitly declare a variable in python. For </a:t>
            </a:r>
            <a:r>
              <a:rPr lang="en-US" sz="2400" dirty="0" err="1"/>
              <a:t>eg</a:t>
            </a:r>
            <a:r>
              <a:rPr lang="en-US" sz="2400" dirty="0"/>
              <a:t>. </a:t>
            </a:r>
            <a:r>
              <a:rPr lang="en-US" sz="2400" dirty="0" err="1"/>
              <a:t>int</a:t>
            </a:r>
            <a:r>
              <a:rPr lang="en-US" sz="2400" dirty="0"/>
              <a:t> a. </a:t>
            </a:r>
          </a:p>
          <a:p>
            <a:r>
              <a:rPr lang="en-US" sz="2400" dirty="0"/>
              <a:t>A variable’s type is decided by the type of value assigned to it.  </a:t>
            </a:r>
          </a:p>
          <a:p>
            <a:r>
              <a:rPr lang="en-US" sz="2400" dirty="0"/>
              <a:t>The equal sign (=) or in python, the assignment operator is used to assign values to variables</a:t>
            </a:r>
          </a:p>
          <a:p>
            <a:r>
              <a:rPr lang="en-US" sz="2400" dirty="0"/>
              <a:t>Basic variable types: integer, float, string. </a:t>
            </a:r>
          </a:p>
          <a:p>
            <a:r>
              <a:rPr lang="en-US" sz="2400" dirty="0"/>
              <a:t>Advanced variable types: lists, tuples, dictionaries. </a:t>
            </a:r>
          </a:p>
          <a:p>
            <a:pPr marL="0" indent="0">
              <a:buNone/>
            </a:pPr>
            <a:endParaRPr lang="en-US" sz="2400" dirty="0"/>
          </a:p>
        </p:txBody>
      </p:sp>
    </p:spTree>
    <p:extLst>
      <p:ext uri="{BB962C8B-B14F-4D97-AF65-F5344CB8AC3E}">
        <p14:creationId xmlns:p14="http://schemas.microsoft.com/office/powerpoint/2010/main" val="424190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B3D270-B19D-4DB8-BD3C-3E707485B5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BDAF94-B52E-4307-B54C-EF413086FC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66058" y="836023"/>
            <a:ext cx="2718788" cy="5183777"/>
          </a:xfrm>
        </p:spPr>
        <p:txBody>
          <a:bodyPr anchor="ctr">
            <a:normAutofit/>
          </a:bodyPr>
          <a:lstStyle/>
          <a:p>
            <a:r>
              <a:rPr lang="en-US" sz="3600">
                <a:solidFill>
                  <a:srgbClr val="FFFFFF"/>
                </a:solidFill>
              </a:rPr>
              <a:t>Problem 1: The Addition problem</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855698439"/>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016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Problem 2: Incorporating all operations </a:t>
            </a:r>
          </a:p>
        </p:txBody>
      </p:sp>
      <p:sp>
        <p:nvSpPr>
          <p:cNvPr id="3" name="Content Placeholder 2"/>
          <p:cNvSpPr>
            <a:spLocks noGrp="1"/>
          </p:cNvSpPr>
          <p:nvPr>
            <p:ph idx="1"/>
          </p:nvPr>
        </p:nvSpPr>
        <p:spPr>
          <a:xfrm>
            <a:off x="4701385" y="643466"/>
            <a:ext cx="5947985" cy="5571067"/>
          </a:xfrm>
        </p:spPr>
        <p:txBody>
          <a:bodyPr>
            <a:normAutofit/>
          </a:bodyPr>
          <a:lstStyle/>
          <a:p>
            <a:r>
              <a:rPr lang="en-US" sz="2400" dirty="0"/>
              <a:t>Modify Problem 2 to get inputs from the users and generate the sum. </a:t>
            </a:r>
          </a:p>
          <a:p>
            <a:pPr marL="0" indent="0">
              <a:buNone/>
            </a:pPr>
            <a:r>
              <a:rPr lang="en-US" sz="2400" i="1" dirty="0"/>
              <a:t>   Example, num1=input(‘Enter the first</a:t>
            </a:r>
          </a:p>
          <a:p>
            <a:pPr marL="0" indent="0">
              <a:buNone/>
            </a:pPr>
            <a:r>
              <a:rPr lang="en-US" sz="2400" i="1" dirty="0"/>
              <a:t>number’)</a:t>
            </a:r>
          </a:p>
          <a:p>
            <a:r>
              <a:rPr lang="en-US" sz="2400" dirty="0"/>
              <a:t>Add three additional features to the program: subtraction, multiplication and division. </a:t>
            </a:r>
          </a:p>
          <a:p>
            <a:endParaRPr lang="en-US" sz="2400" b="1" dirty="0"/>
          </a:p>
        </p:txBody>
      </p:sp>
    </p:spTree>
    <p:extLst>
      <p:ext uri="{BB962C8B-B14F-4D97-AF65-F5344CB8AC3E}">
        <p14:creationId xmlns:p14="http://schemas.microsoft.com/office/powerpoint/2010/main" val="357748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Functions </a:t>
            </a:r>
          </a:p>
        </p:txBody>
      </p:sp>
      <p:sp>
        <p:nvSpPr>
          <p:cNvPr id="3" name="Content Placeholder 2"/>
          <p:cNvSpPr>
            <a:spLocks noGrp="1"/>
          </p:cNvSpPr>
          <p:nvPr>
            <p:ph idx="1"/>
          </p:nvPr>
        </p:nvSpPr>
        <p:spPr>
          <a:xfrm>
            <a:off x="4701385" y="643466"/>
            <a:ext cx="5947985" cy="5571067"/>
          </a:xfrm>
        </p:spPr>
        <p:txBody>
          <a:bodyPr>
            <a:normAutofit/>
          </a:bodyPr>
          <a:lstStyle/>
          <a:p>
            <a:r>
              <a:rPr lang="en-US" sz="2400" dirty="0"/>
              <a:t>A function takes some inputs as the arguments, performs computation and returns the output.  </a:t>
            </a:r>
          </a:p>
          <a:p>
            <a:r>
              <a:rPr lang="en-US" sz="2400" dirty="0"/>
              <a:t>Example, Function can be defined as : </a:t>
            </a:r>
          </a:p>
          <a:p>
            <a:pPr marL="0" indent="0">
              <a:buNone/>
            </a:pPr>
            <a:r>
              <a:rPr lang="en-US" sz="2400" i="1" dirty="0"/>
              <a:t>def </a:t>
            </a:r>
            <a:r>
              <a:rPr lang="en-US" sz="2400" i="1" dirty="0" err="1"/>
              <a:t>myFunction</a:t>
            </a:r>
            <a:r>
              <a:rPr lang="en-US" sz="2400" i="1" dirty="0"/>
              <a:t>( input1, input2):</a:t>
            </a:r>
          </a:p>
          <a:p>
            <a:pPr marL="0" indent="0">
              <a:buNone/>
            </a:pPr>
            <a:r>
              <a:rPr lang="en-US" sz="2400" i="1" dirty="0"/>
              <a:t>      sum=input1+input2 </a:t>
            </a:r>
          </a:p>
          <a:p>
            <a:pPr marL="0" indent="0">
              <a:buNone/>
            </a:pPr>
            <a:r>
              <a:rPr lang="en-US" sz="2400" i="1" dirty="0"/>
              <a:t>      return sum</a:t>
            </a:r>
          </a:p>
          <a:p>
            <a:pPr lvl="0">
              <a:buClr>
                <a:srgbClr val="6F6F74"/>
              </a:buClr>
            </a:pPr>
            <a:r>
              <a:rPr lang="en-US" sz="2400" dirty="0">
                <a:solidFill>
                  <a:srgbClr val="000000"/>
                </a:solidFill>
              </a:rPr>
              <a:t>Example, A function can be called as:</a:t>
            </a:r>
          </a:p>
          <a:p>
            <a:pPr marL="0" lvl="0" indent="0">
              <a:buClr>
                <a:srgbClr val="6F6F74"/>
              </a:buClr>
              <a:buNone/>
            </a:pPr>
            <a:r>
              <a:rPr lang="en-US" sz="2400" dirty="0">
                <a:solidFill>
                  <a:srgbClr val="000000"/>
                </a:solidFill>
              </a:rPr>
              <a:t>    </a:t>
            </a:r>
            <a:r>
              <a:rPr lang="en-US" sz="2400" i="1" dirty="0" err="1">
                <a:solidFill>
                  <a:srgbClr val="000000"/>
                </a:solidFill>
              </a:rPr>
              <a:t>myFunction</a:t>
            </a:r>
            <a:r>
              <a:rPr lang="en-US" sz="2400" i="1" dirty="0">
                <a:solidFill>
                  <a:srgbClr val="000000"/>
                </a:solidFill>
              </a:rPr>
              <a:t>(10,20)</a:t>
            </a:r>
          </a:p>
          <a:p>
            <a:pPr marL="0" indent="0">
              <a:buNone/>
            </a:pPr>
            <a:endParaRPr lang="en-US" sz="2400" i="1" dirty="0"/>
          </a:p>
          <a:p>
            <a:pPr marL="0" indent="0">
              <a:buNone/>
            </a:pPr>
            <a:endParaRPr lang="en-US" sz="2400" i="1"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15957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30B3D270-B19D-4DB8-BD3C-3E707485B5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49BDAF94-B52E-4307-B54C-EF413086FC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66058" y="836023"/>
            <a:ext cx="2718788" cy="5183777"/>
          </a:xfrm>
        </p:spPr>
        <p:txBody>
          <a:bodyPr anchor="ctr">
            <a:normAutofit/>
          </a:bodyPr>
          <a:lstStyle/>
          <a:p>
            <a:r>
              <a:rPr lang="en-US" sz="3600" dirty="0">
                <a:solidFill>
                  <a:srgbClr val="FFFFFF"/>
                </a:solidFill>
              </a:rPr>
              <a:t>Problem 3: Implementation of Functions </a:t>
            </a:r>
          </a:p>
        </p:txBody>
      </p:sp>
      <p:graphicFrame>
        <p:nvGraphicFramePr>
          <p:cNvPr id="28" name="Content Placeholder 2"/>
          <p:cNvGraphicFramePr>
            <a:graphicFrameLocks noGrp="1"/>
          </p:cNvGraphicFramePr>
          <p:nvPr>
            <p:ph idx="1"/>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89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Conditional Statements ( If / Else ) </a:t>
            </a:r>
          </a:p>
        </p:txBody>
      </p:sp>
      <p:sp>
        <p:nvSpPr>
          <p:cNvPr id="3" name="Content Placeholder 2"/>
          <p:cNvSpPr>
            <a:spLocks noGrp="1"/>
          </p:cNvSpPr>
          <p:nvPr>
            <p:ph type="body" idx="1"/>
          </p:nvPr>
        </p:nvSpPr>
        <p:spPr>
          <a:xfrm>
            <a:off x="4701385" y="643466"/>
            <a:ext cx="5947985" cy="5571067"/>
          </a:xfrm>
        </p:spPr>
        <p:txBody>
          <a:bodyPr>
            <a:normAutofit fontScale="85000" lnSpcReduction="20000"/>
          </a:bodyPr>
          <a:lstStyle/>
          <a:p>
            <a:r>
              <a:rPr lang="en-US" sz="2400" dirty="0"/>
              <a:t>General syntax : </a:t>
            </a:r>
          </a:p>
          <a:p>
            <a:pPr marL="0" indent="0">
              <a:buNone/>
            </a:pPr>
            <a:r>
              <a:rPr lang="en-US" sz="2400" i="1" dirty="0"/>
              <a:t>if ( condition 1):</a:t>
            </a:r>
          </a:p>
          <a:p>
            <a:pPr marL="0" indent="0">
              <a:buNone/>
            </a:pPr>
            <a:r>
              <a:rPr lang="en-US" sz="2400" i="1" dirty="0"/>
              <a:t>     Take action 1 </a:t>
            </a:r>
          </a:p>
          <a:p>
            <a:pPr marL="0" indent="0">
              <a:buNone/>
            </a:pPr>
            <a:r>
              <a:rPr lang="en-US" sz="2400" i="1" dirty="0" err="1"/>
              <a:t>elif</a:t>
            </a:r>
            <a:r>
              <a:rPr lang="en-US" sz="2400" i="1" dirty="0"/>
              <a:t>( condition 2): </a:t>
            </a:r>
          </a:p>
          <a:p>
            <a:pPr marL="0" indent="0">
              <a:buNone/>
            </a:pPr>
            <a:r>
              <a:rPr lang="en-US" sz="2400" i="1" dirty="0"/>
              <a:t>      Take action 2.</a:t>
            </a:r>
          </a:p>
          <a:p>
            <a:pPr marL="0" indent="0">
              <a:buNone/>
            </a:pPr>
            <a:r>
              <a:rPr lang="en-US" sz="2400" i="1" dirty="0"/>
              <a:t>else:</a:t>
            </a:r>
          </a:p>
          <a:p>
            <a:pPr marL="0" indent="0">
              <a:buNone/>
            </a:pPr>
            <a:r>
              <a:rPr lang="en-US" sz="2400" i="1" dirty="0"/>
              <a:t>      Take action 3.  </a:t>
            </a:r>
          </a:p>
          <a:p>
            <a:pPr marL="0" indent="0">
              <a:buNone/>
            </a:pPr>
            <a:endParaRPr lang="en-US" sz="2400" i="1" dirty="0"/>
          </a:p>
          <a:p>
            <a:r>
              <a:rPr lang="en-US" sz="2400" dirty="0"/>
              <a:t>Example </a:t>
            </a:r>
          </a:p>
          <a:p>
            <a:pPr marL="0" indent="0">
              <a:buNone/>
            </a:pPr>
            <a:r>
              <a:rPr lang="en-US" sz="2400" dirty="0"/>
              <a:t>if ( sum&gt;100):</a:t>
            </a:r>
          </a:p>
          <a:p>
            <a:pPr marL="0" indent="0">
              <a:buNone/>
            </a:pPr>
            <a:r>
              <a:rPr lang="en-US" sz="2400" dirty="0"/>
              <a:t>     print(“the sum is greater than 100”)</a:t>
            </a:r>
          </a:p>
          <a:p>
            <a:pPr marL="0" indent="0">
              <a:buNone/>
            </a:pPr>
            <a:r>
              <a:rPr lang="en-US" sz="2400" dirty="0"/>
              <a:t>else:</a:t>
            </a:r>
          </a:p>
          <a:p>
            <a:pPr marL="0" indent="0">
              <a:buNone/>
            </a:pPr>
            <a:r>
              <a:rPr lang="en-US" sz="2400" dirty="0"/>
              <a:t>      print(“the sum is less than or equal to 100)</a:t>
            </a:r>
          </a:p>
          <a:p>
            <a:pPr marL="0" indent="0">
              <a:buNone/>
            </a:pPr>
            <a:endParaRPr lang="en-US" sz="2400" i="1" dirty="0"/>
          </a:p>
          <a:p>
            <a:pPr marL="0" indent="0">
              <a:buNone/>
            </a:pPr>
            <a:endParaRPr lang="en-US" sz="2400" i="1" dirty="0"/>
          </a:p>
          <a:p>
            <a:pPr marL="0" indent="0">
              <a:buNone/>
            </a:pPr>
            <a:endParaRPr lang="en-US" sz="2400" i="1" dirty="0"/>
          </a:p>
          <a:p>
            <a:pPr marL="0" indent="0">
              <a:buNone/>
            </a:pPr>
            <a:endParaRPr sz="2400" dirty="0"/>
          </a:p>
        </p:txBody>
      </p:sp>
    </p:spTree>
    <p:extLst>
      <p:ext uri="{BB962C8B-B14F-4D97-AF65-F5344CB8AC3E}">
        <p14:creationId xmlns:p14="http://schemas.microsoft.com/office/powerpoint/2010/main" val="410006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30B3D270-B19D-4DB8-BD3C-3E707485B5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49BDAF94-B52E-4307-B54C-EF413086FC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66058" y="836023"/>
            <a:ext cx="2718788" cy="5183777"/>
          </a:xfrm>
        </p:spPr>
        <p:txBody>
          <a:bodyPr anchor="ctr">
            <a:normAutofit/>
          </a:bodyPr>
          <a:lstStyle/>
          <a:p>
            <a:r>
              <a:rPr lang="en-US" sz="3600" dirty="0">
                <a:solidFill>
                  <a:srgbClr val="FFFFFF"/>
                </a:solidFill>
              </a:rPr>
              <a:t>Problem 3: Implementation of If / Else statements  </a:t>
            </a:r>
          </a:p>
        </p:txBody>
      </p:sp>
      <p:graphicFrame>
        <p:nvGraphicFramePr>
          <p:cNvPr id="28" name="Content Placeholder 2"/>
          <p:cNvGraphicFramePr>
            <a:graphicFrameLocks noGrp="1"/>
          </p:cNvGraphicFramePr>
          <p:nvPr>
            <p:ph idx="1"/>
            <p:extLst>
              <p:ext uri="{D42A27DB-BD31-4B8C-83A1-F6EECF244321}">
                <p14:modId xmlns:p14="http://schemas.microsoft.com/office/powerpoint/2010/main" val="324391545"/>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64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Loops ( For and while) </a:t>
            </a:r>
          </a:p>
        </p:txBody>
      </p:sp>
      <p:sp>
        <p:nvSpPr>
          <p:cNvPr id="3" name="Content Placeholder 2"/>
          <p:cNvSpPr>
            <a:spLocks noGrp="1"/>
          </p:cNvSpPr>
          <p:nvPr>
            <p:ph type="body" idx="1"/>
          </p:nvPr>
        </p:nvSpPr>
        <p:spPr>
          <a:xfrm>
            <a:off x="4701385" y="643466"/>
            <a:ext cx="5947985" cy="5571067"/>
          </a:xfrm>
        </p:spPr>
        <p:txBody>
          <a:bodyPr>
            <a:normAutofit lnSpcReduction="10000"/>
          </a:bodyPr>
          <a:lstStyle/>
          <a:p>
            <a:pPr marL="0" indent="0">
              <a:buNone/>
            </a:pPr>
            <a:r>
              <a:rPr lang="en-US" sz="2400" i="1" dirty="0"/>
              <a:t>For numbers in range(1, 10):</a:t>
            </a:r>
          </a:p>
          <a:p>
            <a:pPr marL="0" indent="0">
              <a:buNone/>
            </a:pPr>
            <a:r>
              <a:rPr lang="en-US" sz="2400" i="1" dirty="0"/>
              <a:t>           print(numbers) </a:t>
            </a:r>
          </a:p>
          <a:p>
            <a:pPr marL="0" indent="0">
              <a:buNone/>
            </a:pPr>
            <a:endParaRPr lang="en-US" sz="2400" i="1" dirty="0"/>
          </a:p>
          <a:p>
            <a:pPr marL="0" indent="0">
              <a:buNone/>
            </a:pPr>
            <a:r>
              <a:rPr lang="en-US" sz="2400" i="1" dirty="0" err="1"/>
              <a:t>myList</a:t>
            </a:r>
            <a:r>
              <a:rPr lang="en-US" sz="2400" i="1" dirty="0"/>
              <a:t>=[1,2,3,4,5] </a:t>
            </a:r>
          </a:p>
          <a:p>
            <a:pPr marL="0" indent="0">
              <a:buNone/>
            </a:pPr>
            <a:r>
              <a:rPr lang="en-US" sz="2400" i="1" dirty="0"/>
              <a:t>For numbers in </a:t>
            </a:r>
            <a:r>
              <a:rPr lang="en-US" sz="2400" i="1" dirty="0" err="1"/>
              <a:t>myList</a:t>
            </a:r>
            <a:r>
              <a:rPr lang="en-US" sz="2400" i="1" dirty="0"/>
              <a:t>:</a:t>
            </a:r>
          </a:p>
          <a:p>
            <a:pPr marL="0" indent="0">
              <a:buNone/>
            </a:pPr>
            <a:r>
              <a:rPr lang="en-US" sz="2400" i="1" dirty="0"/>
              <a:t>         print(numbers)</a:t>
            </a:r>
          </a:p>
          <a:p>
            <a:pPr marL="0" indent="0">
              <a:buNone/>
            </a:pPr>
            <a:endParaRPr lang="en-US" sz="2400" i="1" dirty="0"/>
          </a:p>
          <a:p>
            <a:pPr marL="0" indent="0">
              <a:buNone/>
            </a:pPr>
            <a:r>
              <a:rPr lang="en-US" sz="2400" i="1" dirty="0"/>
              <a:t>count=1 </a:t>
            </a:r>
          </a:p>
          <a:p>
            <a:pPr marL="0" indent="0">
              <a:buNone/>
            </a:pPr>
            <a:r>
              <a:rPr lang="en-US" sz="2400" i="1" dirty="0"/>
              <a:t>while (count&lt;10):</a:t>
            </a:r>
          </a:p>
          <a:p>
            <a:pPr marL="0" indent="0">
              <a:buNone/>
            </a:pPr>
            <a:r>
              <a:rPr lang="en-US" sz="2400" i="1" dirty="0"/>
              <a:t>        print(count)</a:t>
            </a:r>
          </a:p>
          <a:p>
            <a:pPr marL="0" indent="0">
              <a:buNone/>
            </a:pPr>
            <a:r>
              <a:rPr lang="en-US" sz="2400" i="1" dirty="0"/>
              <a:t>        count=count+1 </a:t>
            </a:r>
          </a:p>
          <a:p>
            <a:pPr marL="0" indent="0">
              <a:buNone/>
            </a:pPr>
            <a:endParaRPr lang="en-US" sz="2400" i="1" dirty="0"/>
          </a:p>
          <a:p>
            <a:pPr marL="0" indent="0">
              <a:buNone/>
            </a:pPr>
            <a:endParaRPr lang="en-US" sz="2400" i="1" dirty="0"/>
          </a:p>
        </p:txBody>
      </p:sp>
    </p:spTree>
    <p:extLst>
      <p:ext uri="{BB962C8B-B14F-4D97-AF65-F5344CB8AC3E}">
        <p14:creationId xmlns:p14="http://schemas.microsoft.com/office/powerpoint/2010/main" val="270275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Loops ( For and while) </a:t>
            </a:r>
          </a:p>
        </p:txBody>
      </p:sp>
      <p:sp>
        <p:nvSpPr>
          <p:cNvPr id="3" name="Content Placeholder 2"/>
          <p:cNvSpPr>
            <a:spLocks noGrp="1"/>
          </p:cNvSpPr>
          <p:nvPr>
            <p:ph type="body" idx="1"/>
          </p:nvPr>
        </p:nvSpPr>
        <p:spPr>
          <a:xfrm>
            <a:off x="4701385" y="643466"/>
            <a:ext cx="5947985" cy="5571067"/>
          </a:xfrm>
        </p:spPr>
        <p:txBody>
          <a:bodyPr>
            <a:normAutofit/>
          </a:bodyPr>
          <a:lstStyle/>
          <a:p>
            <a:pPr marL="0" indent="0">
              <a:buNone/>
            </a:pPr>
            <a:r>
              <a:rPr lang="en-US" sz="2400" b="1" i="1" dirty="0"/>
              <a:t>Exercise : Create a program in python to print numbers from 1 to 1000 in the screen. Use either while loops or for loops. </a:t>
            </a:r>
          </a:p>
          <a:p>
            <a:pPr marL="0" indent="0">
              <a:buNone/>
            </a:pPr>
            <a:endParaRPr lang="en-US" sz="2400" i="1" dirty="0"/>
          </a:p>
          <a:p>
            <a:pPr marL="0" indent="0">
              <a:buNone/>
            </a:pPr>
            <a:r>
              <a:rPr lang="en-US" sz="2400" i="1" dirty="0"/>
              <a:t>If ( </a:t>
            </a:r>
            <a:r>
              <a:rPr lang="en-US" sz="2400" i="1" dirty="0" err="1"/>
              <a:t>loop_used_by_you</a:t>
            </a:r>
            <a:r>
              <a:rPr lang="en-US" sz="2400" i="1" dirty="0"/>
              <a:t>==‘for’):</a:t>
            </a:r>
          </a:p>
          <a:p>
            <a:pPr marL="0" indent="0">
              <a:buNone/>
            </a:pPr>
            <a:r>
              <a:rPr lang="en-US" sz="2400" i="1" dirty="0"/>
              <a:t>      print(‘show the program to the friend who is on your left’)</a:t>
            </a:r>
          </a:p>
          <a:p>
            <a:pPr marL="0" indent="0">
              <a:buNone/>
            </a:pPr>
            <a:r>
              <a:rPr lang="en-US" sz="2400" i="1" dirty="0"/>
              <a:t>else: </a:t>
            </a:r>
          </a:p>
          <a:p>
            <a:pPr marL="0" indent="0">
              <a:buNone/>
            </a:pPr>
            <a:r>
              <a:rPr lang="en-US" sz="2400" i="1" dirty="0"/>
              <a:t> print(‘show the result to the friend who is on your right’) </a:t>
            </a:r>
          </a:p>
          <a:p>
            <a:pPr marL="0" indent="0">
              <a:buNone/>
            </a:pPr>
            <a:endParaRPr lang="en-US" sz="2400" i="1" dirty="0"/>
          </a:p>
        </p:txBody>
      </p:sp>
    </p:spTree>
    <p:extLst>
      <p:ext uri="{BB962C8B-B14F-4D97-AF65-F5344CB8AC3E}">
        <p14:creationId xmlns:p14="http://schemas.microsoft.com/office/powerpoint/2010/main" val="231789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a:solidFill>
                  <a:srgbClr val="FFFFFF"/>
                </a:solidFill>
              </a:rPr>
              <a:t>Contents</a:t>
            </a:r>
          </a:p>
        </p:txBody>
      </p:sp>
      <p:sp>
        <p:nvSpPr>
          <p:cNvPr id="3" name="Content Placeholder 2"/>
          <p:cNvSpPr>
            <a:spLocks noGrp="1"/>
          </p:cNvSpPr>
          <p:nvPr>
            <p:ph type="body" idx="1"/>
          </p:nvPr>
        </p:nvSpPr>
        <p:spPr>
          <a:xfrm>
            <a:off x="4701385" y="264406"/>
            <a:ext cx="6282432" cy="6422834"/>
          </a:xfrm>
        </p:spPr>
        <p:txBody>
          <a:bodyPr>
            <a:normAutofit/>
          </a:bodyPr>
          <a:lstStyle/>
          <a:p>
            <a:r>
              <a:rPr lang="en-US" sz="2400" dirty="0"/>
              <a:t>Why Python ? </a:t>
            </a:r>
          </a:p>
          <a:p>
            <a:r>
              <a:rPr lang="en-US" sz="2400" dirty="0"/>
              <a:t>Getting started</a:t>
            </a:r>
          </a:p>
          <a:p>
            <a:r>
              <a:rPr lang="en-US" sz="2400" dirty="0"/>
              <a:t>Variables and Functions</a:t>
            </a:r>
          </a:p>
          <a:p>
            <a:r>
              <a:rPr lang="en-US" sz="2400" dirty="0"/>
              <a:t>If Else Statements </a:t>
            </a:r>
          </a:p>
          <a:p>
            <a:r>
              <a:rPr lang="en-US" sz="2400" dirty="0"/>
              <a:t>Loops</a:t>
            </a:r>
          </a:p>
          <a:p>
            <a:r>
              <a:rPr lang="en-US" sz="2400" dirty="0"/>
              <a:t>Lists </a:t>
            </a:r>
          </a:p>
          <a:p>
            <a:r>
              <a:rPr lang="en-US" sz="2400" dirty="0"/>
              <a:t>Libraries</a:t>
            </a:r>
          </a:p>
          <a:p>
            <a:pPr marL="0" indent="0">
              <a:buNone/>
            </a:pPr>
            <a:endParaRPr lang="en-US" sz="2400" dirty="0"/>
          </a:p>
        </p:txBody>
      </p:sp>
    </p:spTree>
    <p:extLst>
      <p:ext uri="{BB962C8B-B14F-4D97-AF65-F5344CB8AC3E}">
        <p14:creationId xmlns:p14="http://schemas.microsoft.com/office/powerpoint/2010/main" val="1439514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Lists </a:t>
            </a:r>
          </a:p>
        </p:txBody>
      </p:sp>
      <p:sp>
        <p:nvSpPr>
          <p:cNvPr id="3" name="Content Placeholder 2"/>
          <p:cNvSpPr>
            <a:spLocks noGrp="1"/>
          </p:cNvSpPr>
          <p:nvPr>
            <p:ph type="body" idx="1"/>
          </p:nvPr>
        </p:nvSpPr>
        <p:spPr>
          <a:xfrm>
            <a:off x="4701385" y="643466"/>
            <a:ext cx="5947985" cy="5571067"/>
          </a:xfrm>
        </p:spPr>
        <p:txBody>
          <a:bodyPr>
            <a:normAutofit/>
          </a:bodyPr>
          <a:lstStyle/>
          <a:p>
            <a:r>
              <a:rPr lang="en-US" sz="2400" dirty="0"/>
              <a:t>Lists are the sequences of values</a:t>
            </a:r>
          </a:p>
          <a:p>
            <a:pPr marL="0" indent="0">
              <a:buNone/>
            </a:pPr>
            <a:r>
              <a:rPr lang="en-US" sz="2400" i="1" dirty="0"/>
              <a:t>Example, </a:t>
            </a:r>
            <a:r>
              <a:rPr lang="en-US" sz="2400" i="1" dirty="0" err="1"/>
              <a:t>myList</a:t>
            </a:r>
            <a:r>
              <a:rPr lang="en-US" sz="2400" i="1" dirty="0"/>
              <a:t>=[1,2,3,4,5] </a:t>
            </a:r>
          </a:p>
          <a:p>
            <a:r>
              <a:rPr lang="en-US" sz="2400" dirty="0"/>
              <a:t> List elements can be accessed using indices </a:t>
            </a:r>
          </a:p>
          <a:p>
            <a:pPr marL="0" indent="0">
              <a:buNone/>
            </a:pPr>
            <a:r>
              <a:rPr lang="en-US" sz="2400" i="1" dirty="0"/>
              <a:t>Example, </a:t>
            </a:r>
            <a:r>
              <a:rPr lang="en-US" sz="2400" i="1" dirty="0" err="1"/>
              <a:t>myList</a:t>
            </a:r>
            <a:r>
              <a:rPr lang="en-US" sz="2400" i="1" dirty="0"/>
              <a:t>[0] is 1. </a:t>
            </a:r>
          </a:p>
          <a:p>
            <a:r>
              <a:rPr lang="en-US" sz="2400" dirty="0"/>
              <a:t>Lists are mutable </a:t>
            </a:r>
          </a:p>
          <a:p>
            <a:r>
              <a:rPr lang="en-US" sz="2400" dirty="0"/>
              <a:t>List elements can be traversed one by one by using for or while loops </a:t>
            </a:r>
          </a:p>
          <a:p>
            <a:r>
              <a:rPr lang="en-US" sz="2400" dirty="0"/>
              <a:t>Lists can also be nested.</a:t>
            </a:r>
          </a:p>
          <a:p>
            <a:pPr marL="0" indent="0">
              <a:buNone/>
            </a:pPr>
            <a:endParaRPr lang="en-US" sz="2400" dirty="0"/>
          </a:p>
        </p:txBody>
      </p:sp>
    </p:spTree>
    <p:extLst>
      <p:ext uri="{BB962C8B-B14F-4D97-AF65-F5344CB8AC3E}">
        <p14:creationId xmlns:p14="http://schemas.microsoft.com/office/powerpoint/2010/main" val="812097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599399"/>
            <a:ext cx="3092718" cy="5528734"/>
          </a:xfrm>
          <a:noFill/>
        </p:spPr>
        <p:txBody>
          <a:bodyPr anchor="t">
            <a:normAutofit/>
          </a:bodyPr>
          <a:lstStyle/>
          <a:p>
            <a:r>
              <a:rPr lang="en-US" sz="2800" dirty="0">
                <a:solidFill>
                  <a:srgbClr val="FFFFFF"/>
                </a:solidFill>
              </a:rPr>
              <a:t>List operations  </a:t>
            </a:r>
          </a:p>
        </p:txBody>
      </p:sp>
      <p:sp>
        <p:nvSpPr>
          <p:cNvPr id="3" name="Content Placeholder 2"/>
          <p:cNvSpPr>
            <a:spLocks noGrp="1"/>
          </p:cNvSpPr>
          <p:nvPr>
            <p:ph type="body" idx="1"/>
          </p:nvPr>
        </p:nvSpPr>
        <p:spPr>
          <a:xfrm>
            <a:off x="4701385" y="643466"/>
            <a:ext cx="5947985" cy="5571067"/>
          </a:xfrm>
        </p:spPr>
        <p:txBody>
          <a:bodyPr>
            <a:normAutofit/>
          </a:bodyPr>
          <a:lstStyle/>
          <a:p>
            <a:r>
              <a:rPr lang="en-US" sz="2400" b="1" dirty="0" err="1"/>
              <a:t>len</a:t>
            </a:r>
            <a:r>
              <a:rPr lang="en-US" sz="2400" b="1" dirty="0"/>
              <a:t>(</a:t>
            </a:r>
            <a:r>
              <a:rPr lang="en-US" sz="2400" b="1" dirty="0" err="1"/>
              <a:t>list_name</a:t>
            </a:r>
            <a:r>
              <a:rPr lang="en-US" sz="2400" b="1" dirty="0"/>
              <a:t>)</a:t>
            </a:r>
            <a:r>
              <a:rPr lang="en-US" sz="2400" dirty="0"/>
              <a:t> : Gives the number of elements in the list.</a:t>
            </a:r>
          </a:p>
          <a:p>
            <a:pPr marL="0" indent="0">
              <a:buNone/>
            </a:pPr>
            <a:r>
              <a:rPr lang="en-US" sz="2400" i="1" dirty="0"/>
              <a:t>Example,  </a:t>
            </a:r>
            <a:r>
              <a:rPr lang="en-US" sz="2400" i="1" dirty="0" err="1"/>
              <a:t>len</a:t>
            </a:r>
            <a:r>
              <a:rPr lang="en-US" sz="2400" i="1" dirty="0"/>
              <a:t>(</a:t>
            </a:r>
            <a:r>
              <a:rPr lang="en-US" sz="2400" i="1" dirty="0" err="1"/>
              <a:t>myList</a:t>
            </a:r>
            <a:r>
              <a:rPr lang="en-US" sz="2400" i="1" dirty="0"/>
              <a:t>) gives 5 </a:t>
            </a:r>
          </a:p>
          <a:p>
            <a:r>
              <a:rPr lang="en-US" sz="2400" b="1" dirty="0" err="1"/>
              <a:t>list_name.append</a:t>
            </a:r>
            <a:r>
              <a:rPr lang="en-US" sz="2400" b="1" dirty="0"/>
              <a:t>(x): </a:t>
            </a:r>
            <a:r>
              <a:rPr lang="en-US" sz="2400" dirty="0"/>
              <a:t>Appends x at the end of the list </a:t>
            </a:r>
          </a:p>
          <a:p>
            <a:pPr marL="0" indent="0">
              <a:buNone/>
            </a:pPr>
            <a:r>
              <a:rPr lang="en-US" sz="2400" i="1" dirty="0"/>
              <a:t>Example, </a:t>
            </a:r>
            <a:r>
              <a:rPr lang="en-US" sz="2400" i="1" dirty="0" err="1"/>
              <a:t>myList.append</a:t>
            </a:r>
            <a:r>
              <a:rPr lang="en-US" sz="2400" i="1" dirty="0"/>
              <a:t>(6) appends 6 at the end of </a:t>
            </a:r>
            <a:r>
              <a:rPr lang="en-US" sz="2400" i="1" dirty="0" err="1"/>
              <a:t>myList</a:t>
            </a:r>
            <a:r>
              <a:rPr lang="en-US" sz="2400" i="1" dirty="0"/>
              <a:t> </a:t>
            </a:r>
          </a:p>
          <a:p>
            <a:r>
              <a:rPr lang="en-US" sz="2400" b="1" dirty="0"/>
              <a:t>del </a:t>
            </a:r>
            <a:r>
              <a:rPr lang="en-US" sz="2400" b="1" dirty="0" err="1"/>
              <a:t>list_name</a:t>
            </a:r>
            <a:r>
              <a:rPr lang="en-US" sz="2400" b="1" dirty="0"/>
              <a:t>[index] </a:t>
            </a:r>
            <a:r>
              <a:rPr lang="en-US" sz="2400" dirty="0"/>
              <a:t>: deletes the element of that particular index </a:t>
            </a:r>
          </a:p>
          <a:p>
            <a:pPr marL="0" indent="0">
              <a:buNone/>
            </a:pPr>
            <a:r>
              <a:rPr lang="en-US" sz="2400" i="1" dirty="0"/>
              <a:t>Example, del </a:t>
            </a:r>
            <a:r>
              <a:rPr lang="en-US" sz="2400" i="1" dirty="0" err="1"/>
              <a:t>myList</a:t>
            </a:r>
            <a:r>
              <a:rPr lang="en-US" sz="2400" i="1" dirty="0"/>
              <a:t>[0] deletes 1 from the list. </a:t>
            </a:r>
          </a:p>
          <a:p>
            <a:endParaRPr lang="en-US" sz="2400" dirty="0"/>
          </a:p>
        </p:txBody>
      </p:sp>
    </p:spTree>
    <p:extLst>
      <p:ext uri="{BB962C8B-B14F-4D97-AF65-F5344CB8AC3E}">
        <p14:creationId xmlns:p14="http://schemas.microsoft.com/office/powerpoint/2010/main" val="383027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7063" y="456180"/>
            <a:ext cx="3092718" cy="5528734"/>
          </a:xfrm>
          <a:noFill/>
        </p:spPr>
        <p:txBody>
          <a:bodyPr anchor="t">
            <a:normAutofit/>
          </a:bodyPr>
          <a:lstStyle/>
          <a:p>
            <a:r>
              <a:rPr lang="en-US" sz="2800" dirty="0">
                <a:solidFill>
                  <a:srgbClr val="FFFFFF"/>
                </a:solidFill>
              </a:rPr>
              <a:t>Libraries / packages : </a:t>
            </a:r>
            <a:r>
              <a:rPr lang="en-US" sz="2800" dirty="0" err="1">
                <a:solidFill>
                  <a:srgbClr val="FFFFFF"/>
                </a:solidFill>
              </a:rPr>
              <a:t>Numpy</a:t>
            </a:r>
            <a:r>
              <a:rPr lang="en-US" sz="2800" dirty="0">
                <a:solidFill>
                  <a:srgbClr val="FFFFFF"/>
                </a:solidFill>
              </a:rPr>
              <a:t>   </a:t>
            </a:r>
            <a:br>
              <a:rPr lang="en-US" sz="2800" dirty="0">
                <a:solidFill>
                  <a:srgbClr val="FFFFFF"/>
                </a:solidFill>
              </a:rPr>
            </a:br>
            <a:r>
              <a:rPr lang="en-US" sz="2800" dirty="0">
                <a:solidFill>
                  <a:srgbClr val="FFFFFF"/>
                </a:solidFill>
              </a:rPr>
              <a:t> </a:t>
            </a:r>
          </a:p>
        </p:txBody>
      </p:sp>
      <p:sp>
        <p:nvSpPr>
          <p:cNvPr id="3" name="Content Placeholder 2"/>
          <p:cNvSpPr>
            <a:spLocks noGrp="1"/>
          </p:cNvSpPr>
          <p:nvPr>
            <p:ph type="body" idx="1"/>
          </p:nvPr>
        </p:nvSpPr>
        <p:spPr>
          <a:xfrm>
            <a:off x="4701385" y="643466"/>
            <a:ext cx="5947985" cy="5571067"/>
          </a:xfrm>
        </p:spPr>
        <p:txBody>
          <a:bodyPr>
            <a:normAutofit/>
          </a:bodyPr>
          <a:lstStyle/>
          <a:p>
            <a:r>
              <a:rPr lang="en-US" sz="2400" dirty="0"/>
              <a:t>Stands for “numerical python”</a:t>
            </a:r>
          </a:p>
          <a:p>
            <a:r>
              <a:rPr lang="en-US" sz="2400" dirty="0"/>
              <a:t>Is the Python’s</a:t>
            </a:r>
            <a:r>
              <a:rPr lang="en-US" sz="2400" i="1" dirty="0"/>
              <a:t> </a:t>
            </a:r>
            <a:r>
              <a:rPr lang="en-US" sz="2400" dirty="0"/>
              <a:t>answer to </a:t>
            </a:r>
            <a:r>
              <a:rPr lang="en-US" sz="2400" dirty="0" err="1"/>
              <a:t>Matlab</a:t>
            </a:r>
            <a:endParaRPr lang="en-US" sz="2400" dirty="0"/>
          </a:p>
          <a:p>
            <a:r>
              <a:rPr lang="en-US" sz="2400" dirty="0"/>
              <a:t> Install </a:t>
            </a:r>
            <a:r>
              <a:rPr lang="en-US" sz="2400" dirty="0" err="1"/>
              <a:t>numpy</a:t>
            </a:r>
            <a:r>
              <a:rPr lang="en-US" sz="2400" dirty="0"/>
              <a:t> as : </a:t>
            </a:r>
          </a:p>
          <a:p>
            <a:pPr marL="0" indent="0">
              <a:buNone/>
            </a:pPr>
            <a:r>
              <a:rPr lang="en-US" sz="2400" i="1" dirty="0"/>
              <a:t>    pip install </a:t>
            </a:r>
            <a:r>
              <a:rPr lang="en-US" sz="2400" i="1" dirty="0" err="1"/>
              <a:t>numpy</a:t>
            </a:r>
            <a:r>
              <a:rPr lang="en-US" sz="2400" i="1" dirty="0"/>
              <a:t> </a:t>
            </a:r>
          </a:p>
          <a:p>
            <a:r>
              <a:rPr lang="en-US" sz="2400" dirty="0"/>
              <a:t>Useful Link : </a:t>
            </a:r>
            <a:r>
              <a:rPr lang="en-US" sz="2400" i="1" dirty="0">
                <a:hlinkClick r:id="rId2"/>
              </a:rPr>
              <a:t>https://www.tutorialspoint.com/numpy/numpy_environment.htm</a:t>
            </a:r>
            <a:endParaRPr lang="en-US" sz="2400" i="1" dirty="0"/>
          </a:p>
          <a:p>
            <a:endParaRPr lang="en-US" sz="2400" i="1" dirty="0"/>
          </a:p>
          <a:p>
            <a:endParaRPr lang="en-US" sz="2400" i="1" dirty="0"/>
          </a:p>
          <a:p>
            <a:endParaRPr lang="en-US" sz="2400" i="1" dirty="0"/>
          </a:p>
          <a:p>
            <a:endParaRPr lang="en-US" sz="2400" dirty="0"/>
          </a:p>
        </p:txBody>
      </p:sp>
    </p:spTree>
    <p:extLst>
      <p:ext uri="{BB962C8B-B14F-4D97-AF65-F5344CB8AC3E}">
        <p14:creationId xmlns:p14="http://schemas.microsoft.com/office/powerpoint/2010/main" val="100482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7063" y="456180"/>
            <a:ext cx="3092718" cy="5528734"/>
          </a:xfrm>
          <a:noFill/>
        </p:spPr>
        <p:txBody>
          <a:bodyPr anchor="t">
            <a:normAutofit/>
          </a:bodyPr>
          <a:lstStyle/>
          <a:p>
            <a:r>
              <a:rPr lang="en-US" sz="2800" dirty="0">
                <a:solidFill>
                  <a:srgbClr val="FFFFFF"/>
                </a:solidFill>
              </a:rPr>
              <a:t>Homework </a:t>
            </a:r>
            <a:br>
              <a:rPr lang="en-US" sz="2800" dirty="0">
                <a:solidFill>
                  <a:srgbClr val="FFFFFF"/>
                </a:solidFill>
              </a:rPr>
            </a:br>
            <a:r>
              <a:rPr lang="en-US" sz="2800" dirty="0">
                <a:solidFill>
                  <a:srgbClr val="FFFFFF"/>
                </a:solidFill>
              </a:rPr>
              <a:t> </a:t>
            </a:r>
          </a:p>
        </p:txBody>
      </p:sp>
      <p:sp>
        <p:nvSpPr>
          <p:cNvPr id="3" name="Content Placeholder 2"/>
          <p:cNvSpPr>
            <a:spLocks noGrp="1"/>
          </p:cNvSpPr>
          <p:nvPr>
            <p:ph type="body" idx="1"/>
          </p:nvPr>
        </p:nvSpPr>
        <p:spPr>
          <a:xfrm>
            <a:off x="4701385" y="643466"/>
            <a:ext cx="5947985" cy="5571067"/>
          </a:xfrm>
        </p:spPr>
        <p:txBody>
          <a:bodyPr>
            <a:normAutofit/>
          </a:bodyPr>
          <a:lstStyle/>
          <a:p>
            <a:r>
              <a:rPr lang="en-US" sz="2400" dirty="0"/>
              <a:t>Practice </a:t>
            </a:r>
            <a:r>
              <a:rPr lang="en-US" sz="2400" dirty="0" err="1"/>
              <a:t>numpy</a:t>
            </a:r>
            <a:r>
              <a:rPr lang="en-US" sz="2400" dirty="0"/>
              <a:t> from </a:t>
            </a:r>
            <a:r>
              <a:rPr lang="en-US" sz="2400" dirty="0" err="1"/>
              <a:t>Tutorialspoint</a:t>
            </a:r>
            <a:r>
              <a:rPr lang="en-US" sz="2400" dirty="0"/>
              <a:t> </a:t>
            </a:r>
          </a:p>
          <a:p>
            <a:r>
              <a:rPr lang="en-US" sz="2400" dirty="0"/>
              <a:t>Modify the calculator program. After each of the calculations, the users should be asked whether they want to continue or they want to exit. Design the program to work according to the choice made  by the user. </a:t>
            </a:r>
          </a:p>
          <a:p>
            <a:endParaRPr lang="en-US" sz="2400" i="1" dirty="0"/>
          </a:p>
          <a:p>
            <a:endParaRPr lang="en-US" sz="2400" i="1" dirty="0"/>
          </a:p>
          <a:p>
            <a:endParaRPr lang="en-US" sz="2400" dirty="0"/>
          </a:p>
        </p:txBody>
      </p:sp>
    </p:spTree>
    <p:extLst>
      <p:ext uri="{BB962C8B-B14F-4D97-AF65-F5344CB8AC3E}">
        <p14:creationId xmlns:p14="http://schemas.microsoft.com/office/powerpoint/2010/main" val="40671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A20F-1E10-411D-9DDF-4E4B37032B5A}"/>
              </a:ext>
            </a:extLst>
          </p:cNvPr>
          <p:cNvSpPr>
            <a:spLocks noGrp="1"/>
          </p:cNvSpPr>
          <p:nvPr>
            <p:ph type="title"/>
          </p:nvPr>
        </p:nvSpPr>
        <p:spPr>
          <a:xfrm>
            <a:off x="297455" y="418642"/>
            <a:ext cx="10763479" cy="5927074"/>
          </a:xfrm>
        </p:spPr>
        <p:txBody>
          <a:bodyPr/>
          <a:lstStyle/>
          <a:p>
            <a:pPr algn="ctr"/>
            <a:r>
              <a:rPr lang="en-US" b="1" dirty="0"/>
              <a:t>Thank you !</a:t>
            </a:r>
            <a:br>
              <a:rPr lang="en-US" b="1" dirty="0"/>
            </a:br>
            <a:br>
              <a:rPr lang="en-US" b="1" dirty="0"/>
            </a:br>
            <a:br>
              <a:rPr lang="en-US" dirty="0"/>
            </a:br>
            <a:br>
              <a:rPr lang="en-US" dirty="0"/>
            </a:br>
            <a:r>
              <a:rPr lang="en-US" dirty="0"/>
              <a:t> </a:t>
            </a:r>
          </a:p>
        </p:txBody>
      </p:sp>
    </p:spTree>
    <p:extLst>
      <p:ext uri="{BB962C8B-B14F-4D97-AF65-F5344CB8AC3E}">
        <p14:creationId xmlns:p14="http://schemas.microsoft.com/office/powerpoint/2010/main" val="77901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Project : A simple calculator </a:t>
            </a:r>
          </a:p>
        </p:txBody>
      </p:sp>
      <p:sp>
        <p:nvSpPr>
          <p:cNvPr id="3" name="Content Placeholder 2"/>
          <p:cNvSpPr>
            <a:spLocks noGrp="1"/>
          </p:cNvSpPr>
          <p:nvPr>
            <p:ph type="body" idx="1"/>
          </p:nvPr>
        </p:nvSpPr>
        <p:spPr>
          <a:xfrm>
            <a:off x="4701385" y="264406"/>
            <a:ext cx="6282432" cy="6422834"/>
          </a:xfrm>
        </p:spPr>
        <p:txBody>
          <a:bodyPr>
            <a:normAutofit/>
          </a:bodyPr>
          <a:lstStyle/>
          <a:p>
            <a:r>
              <a:rPr lang="en-US" sz="2400" dirty="0"/>
              <a:t>Gets two inputs from the users</a:t>
            </a:r>
          </a:p>
          <a:p>
            <a:r>
              <a:rPr lang="en-US" sz="2400" dirty="0"/>
              <a:t>Users choose one of these four options : add, subtract, multiply or divide </a:t>
            </a:r>
          </a:p>
          <a:p>
            <a:r>
              <a:rPr lang="en-US" sz="2400" dirty="0"/>
              <a:t>Operation is done according to the choice made by user </a:t>
            </a:r>
          </a:p>
          <a:p>
            <a:r>
              <a:rPr lang="en-US" sz="2400" dirty="0"/>
              <a:t>Result of the operation is displayed in the screen </a:t>
            </a:r>
          </a:p>
          <a:p>
            <a:pPr marL="0" indent="0">
              <a:buNone/>
            </a:pPr>
            <a:endParaRPr lang="en-US" sz="2400" dirty="0"/>
          </a:p>
        </p:txBody>
      </p:sp>
    </p:spTree>
    <p:extLst>
      <p:ext uri="{BB962C8B-B14F-4D97-AF65-F5344CB8AC3E}">
        <p14:creationId xmlns:p14="http://schemas.microsoft.com/office/powerpoint/2010/main" val="412253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Reference materials</a:t>
            </a:r>
          </a:p>
        </p:txBody>
      </p:sp>
      <p:sp>
        <p:nvSpPr>
          <p:cNvPr id="3" name="Content Placeholder 2"/>
          <p:cNvSpPr>
            <a:spLocks noGrp="1"/>
          </p:cNvSpPr>
          <p:nvPr>
            <p:ph type="body" idx="1"/>
          </p:nvPr>
        </p:nvSpPr>
        <p:spPr>
          <a:xfrm>
            <a:off x="4701385" y="143219"/>
            <a:ext cx="6282432" cy="6544021"/>
          </a:xfrm>
        </p:spPr>
        <p:txBody>
          <a:bodyPr>
            <a:normAutofit/>
          </a:bodyPr>
          <a:lstStyle/>
          <a:p>
            <a:r>
              <a:rPr lang="en-US" sz="2400" dirty="0"/>
              <a:t>Think Python by Allan Downey </a:t>
            </a:r>
            <a:r>
              <a:rPr lang="en-US" sz="2400" dirty="0">
                <a:hlinkClick r:id="rId2"/>
              </a:rPr>
              <a:t>http://greenteapress.com/thinkpython2/thinkpython2.pdf</a:t>
            </a:r>
            <a:endParaRPr lang="en-US" sz="2400" dirty="0"/>
          </a:p>
          <a:p>
            <a:r>
              <a:rPr lang="en-US" sz="2400" dirty="0"/>
              <a:t>Python official documentation: </a:t>
            </a:r>
            <a:r>
              <a:rPr lang="en-US" sz="2400" dirty="0">
                <a:hlinkClick r:id="rId3"/>
              </a:rPr>
              <a:t>https://docs.python.org/3/tutorial/index.html</a:t>
            </a:r>
            <a:endParaRPr lang="en-US" sz="2400" dirty="0"/>
          </a:p>
          <a:p>
            <a:r>
              <a:rPr lang="en-US" sz="2400" dirty="0"/>
              <a:t>Google’s Python class: </a:t>
            </a:r>
            <a:r>
              <a:rPr lang="en-US" sz="2400" dirty="0">
                <a:hlinkClick r:id="rId4"/>
              </a:rPr>
              <a:t>https://developers.google.com/edu/python/</a:t>
            </a:r>
            <a:endParaRPr lang="en-US" sz="2400" dirty="0"/>
          </a:p>
          <a:p>
            <a:r>
              <a:rPr lang="en-US" sz="2400" dirty="0"/>
              <a:t>Tutorials point: </a:t>
            </a:r>
            <a:r>
              <a:rPr lang="en-US" sz="2400" dirty="0">
                <a:hlinkClick r:id="rId5"/>
              </a:rPr>
              <a:t>https://www.tutorialspoint.com/python/index.htm</a:t>
            </a:r>
            <a:endParaRPr lang="en-US" sz="2400" dirty="0"/>
          </a:p>
          <a:p>
            <a:r>
              <a:rPr lang="en-US" sz="2400" dirty="0" err="1"/>
              <a:t>Datacamp</a:t>
            </a:r>
            <a:r>
              <a:rPr lang="en-US" sz="2400" dirty="0"/>
              <a:t>: Python for data science: </a:t>
            </a:r>
          </a:p>
          <a:p>
            <a:pPr marL="0" indent="0">
              <a:buNone/>
            </a:pPr>
            <a:r>
              <a:rPr lang="en-US" sz="2400" dirty="0">
                <a:hlinkClick r:id="rId6"/>
              </a:rPr>
              <a:t>https://campus.datacamp.com/courses/intro-to-python-for-data-science/chapter-1-python-basics?ex=1</a:t>
            </a:r>
            <a:endParaRPr lang="en-US" sz="2400" dirty="0"/>
          </a:p>
          <a:p>
            <a:pPr marL="0" indent="0">
              <a:buNone/>
            </a:pP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7624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Why Python</a:t>
            </a:r>
            <a:br>
              <a:rPr lang="en-US" sz="2800" dirty="0">
                <a:solidFill>
                  <a:srgbClr val="FFFFFF"/>
                </a:solidFill>
              </a:rPr>
            </a:br>
            <a:br>
              <a:rPr lang="en-US" sz="2800" dirty="0">
                <a:solidFill>
                  <a:srgbClr val="FFFFFF"/>
                </a:solidFill>
              </a:rPr>
            </a:br>
            <a:endParaRPr lang="en-US" sz="2800" dirty="0">
              <a:solidFill>
                <a:srgbClr val="FFFFFF"/>
              </a:solidFill>
            </a:endParaRPr>
          </a:p>
        </p:txBody>
      </p:sp>
      <p:sp>
        <p:nvSpPr>
          <p:cNvPr id="3" name="Content Placeholder 2"/>
          <p:cNvSpPr>
            <a:spLocks noGrp="1"/>
          </p:cNvSpPr>
          <p:nvPr>
            <p:ph idx="1"/>
          </p:nvPr>
        </p:nvSpPr>
        <p:spPr>
          <a:xfrm>
            <a:off x="4701385" y="643466"/>
            <a:ext cx="5947985" cy="5571067"/>
          </a:xfrm>
        </p:spPr>
        <p:txBody>
          <a:bodyPr>
            <a:normAutofit/>
          </a:bodyPr>
          <a:lstStyle/>
          <a:p>
            <a:r>
              <a:rPr lang="en-US" sz="2400" dirty="0"/>
              <a:t>Python is cool </a:t>
            </a:r>
          </a:p>
          <a:p>
            <a:r>
              <a:rPr lang="en-US" sz="2400" dirty="0"/>
              <a:t>Python is concise </a:t>
            </a:r>
          </a:p>
          <a:p>
            <a:r>
              <a:rPr lang="en-US" sz="2400" dirty="0"/>
              <a:t>Python is easy</a:t>
            </a:r>
          </a:p>
          <a:p>
            <a:r>
              <a:rPr lang="en-US" sz="2400" dirty="0"/>
              <a:t>Python is beginner friendly </a:t>
            </a:r>
          </a:p>
          <a:p>
            <a:r>
              <a:rPr lang="en-US" sz="2400" dirty="0"/>
              <a:t>Python is for everyone </a:t>
            </a:r>
          </a:p>
          <a:p>
            <a:endParaRPr lang="en-US" sz="2400" dirty="0"/>
          </a:p>
          <a:p>
            <a:endParaRPr sz="2400" dirty="0"/>
          </a:p>
        </p:txBody>
      </p:sp>
    </p:spTree>
    <p:extLst>
      <p:ext uri="{BB962C8B-B14F-4D97-AF65-F5344CB8AC3E}">
        <p14:creationId xmlns:p14="http://schemas.microsoft.com/office/powerpoint/2010/main" val="128971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Getting started </a:t>
            </a:r>
            <a:br>
              <a:rPr lang="en-US" sz="2800" dirty="0">
                <a:solidFill>
                  <a:srgbClr val="FFFFFF"/>
                </a:solidFill>
              </a:rPr>
            </a:br>
            <a:br>
              <a:rPr lang="en-US" sz="2800" dirty="0">
                <a:solidFill>
                  <a:srgbClr val="FFFFFF"/>
                </a:solidFill>
              </a:rPr>
            </a:br>
            <a:r>
              <a:rPr lang="en-US" sz="2800" dirty="0">
                <a:solidFill>
                  <a:srgbClr val="FFFFFF"/>
                </a:solidFill>
              </a:rPr>
              <a:t>( Windows)</a:t>
            </a:r>
          </a:p>
        </p:txBody>
      </p:sp>
      <p:sp>
        <p:nvSpPr>
          <p:cNvPr id="3" name="Content Placeholder 2"/>
          <p:cNvSpPr>
            <a:spLocks noGrp="1"/>
          </p:cNvSpPr>
          <p:nvPr>
            <p:ph idx="1"/>
          </p:nvPr>
        </p:nvSpPr>
        <p:spPr>
          <a:xfrm>
            <a:off x="4701385" y="599399"/>
            <a:ext cx="5947985" cy="5571067"/>
          </a:xfrm>
        </p:spPr>
        <p:txBody>
          <a:bodyPr>
            <a:normAutofit/>
          </a:bodyPr>
          <a:lstStyle/>
          <a:p>
            <a:r>
              <a:rPr lang="en-US" sz="2400" dirty="0"/>
              <a:t>Install Python :  </a:t>
            </a:r>
            <a:r>
              <a:rPr lang="en-US" sz="2400" dirty="0">
                <a:hlinkClick r:id="rId2"/>
              </a:rPr>
              <a:t>https://www.python.org/downloads/</a:t>
            </a:r>
            <a:endParaRPr lang="en-US" sz="2400" dirty="0"/>
          </a:p>
          <a:p>
            <a:r>
              <a:rPr lang="en-US" sz="2400" dirty="0"/>
              <a:t>Download python 3.6.3 </a:t>
            </a:r>
          </a:p>
          <a:p>
            <a:r>
              <a:rPr lang="en-US" sz="2400" dirty="0"/>
              <a:t>Use the downloaded .exe file and install python on your machine </a:t>
            </a:r>
          </a:p>
          <a:p>
            <a:r>
              <a:rPr lang="en-US" sz="2400" dirty="0"/>
              <a:t>After installation, make sure that Python IDLE is in your machine. </a:t>
            </a:r>
          </a:p>
          <a:p>
            <a:endParaRPr sz="2400" dirty="0"/>
          </a:p>
        </p:txBody>
      </p:sp>
    </p:spTree>
    <p:extLst>
      <p:ext uri="{BB962C8B-B14F-4D97-AF65-F5344CB8AC3E}">
        <p14:creationId xmlns:p14="http://schemas.microsoft.com/office/powerpoint/2010/main" val="72866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Getting started </a:t>
            </a:r>
            <a:br>
              <a:rPr lang="en-US" sz="2800" dirty="0">
                <a:solidFill>
                  <a:srgbClr val="FFFFFF"/>
                </a:solidFill>
              </a:rPr>
            </a:br>
            <a:br>
              <a:rPr lang="en-US" sz="2800" dirty="0">
                <a:solidFill>
                  <a:srgbClr val="FFFFFF"/>
                </a:solidFill>
              </a:rPr>
            </a:br>
            <a:r>
              <a:rPr lang="en-US" sz="2800" dirty="0">
                <a:solidFill>
                  <a:srgbClr val="FFFFFF"/>
                </a:solidFill>
              </a:rPr>
              <a:t>(Ubuntu)</a:t>
            </a:r>
          </a:p>
        </p:txBody>
      </p:sp>
      <p:sp>
        <p:nvSpPr>
          <p:cNvPr id="3" name="Content Placeholder 2"/>
          <p:cNvSpPr>
            <a:spLocks noGrp="1"/>
          </p:cNvSpPr>
          <p:nvPr>
            <p:ph idx="1"/>
          </p:nvPr>
        </p:nvSpPr>
        <p:spPr>
          <a:xfrm>
            <a:off x="4701385" y="643466"/>
            <a:ext cx="5947985" cy="5571067"/>
          </a:xfrm>
        </p:spPr>
        <p:txBody>
          <a:bodyPr>
            <a:normAutofit/>
          </a:bodyPr>
          <a:lstStyle/>
          <a:p>
            <a:r>
              <a:rPr lang="en-US" sz="2400" dirty="0"/>
              <a:t>The latest versions of Ubuntu, by default, comes up with python 2</a:t>
            </a:r>
          </a:p>
          <a:p>
            <a:r>
              <a:rPr lang="en-US" sz="2400" dirty="0"/>
              <a:t>Upgrade the python version to 3 </a:t>
            </a:r>
          </a:p>
          <a:p>
            <a:r>
              <a:rPr lang="en-US" sz="2400" dirty="0"/>
              <a:t>Follow the instructions at this link:</a:t>
            </a:r>
          </a:p>
          <a:p>
            <a:pPr marL="0" indent="0">
              <a:buNone/>
            </a:pPr>
            <a:r>
              <a:rPr lang="en-US" sz="2400" dirty="0">
                <a:hlinkClick r:id="rId3"/>
              </a:rPr>
              <a:t>https://askubuntu.com/questions/865554/how-do-i-install-python-3-6-using-apt-get</a:t>
            </a:r>
            <a:endParaRPr lang="en-US" sz="2400" dirty="0"/>
          </a:p>
          <a:p>
            <a:pPr marL="0" indent="0">
              <a:buNone/>
            </a:pPr>
            <a:endParaRPr lang="en-US" sz="2400" dirty="0"/>
          </a:p>
        </p:txBody>
      </p:sp>
    </p:spTree>
    <p:extLst>
      <p:ext uri="{BB962C8B-B14F-4D97-AF65-F5344CB8AC3E}">
        <p14:creationId xmlns:p14="http://schemas.microsoft.com/office/powerpoint/2010/main" val="177866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Getting started </a:t>
            </a:r>
            <a:br>
              <a:rPr lang="en-US" sz="2800" dirty="0">
                <a:solidFill>
                  <a:srgbClr val="FFFFFF"/>
                </a:solidFill>
              </a:rPr>
            </a:br>
            <a:r>
              <a:rPr lang="en-US" sz="2800" dirty="0">
                <a:solidFill>
                  <a:srgbClr val="FFFFFF"/>
                </a:solidFill>
              </a:rPr>
              <a:t> </a:t>
            </a:r>
            <a:br>
              <a:rPr lang="en-US" sz="2800" dirty="0">
                <a:solidFill>
                  <a:srgbClr val="FFFFFF"/>
                </a:solidFill>
              </a:rPr>
            </a:br>
            <a:r>
              <a:rPr lang="en-US" sz="2800" dirty="0">
                <a:solidFill>
                  <a:srgbClr val="FFFFFF"/>
                </a:solidFill>
              </a:rPr>
              <a:t>(Mac) </a:t>
            </a:r>
          </a:p>
        </p:txBody>
      </p:sp>
      <p:sp>
        <p:nvSpPr>
          <p:cNvPr id="3" name="Content Placeholder 2"/>
          <p:cNvSpPr>
            <a:spLocks noGrp="1"/>
          </p:cNvSpPr>
          <p:nvPr>
            <p:ph idx="1"/>
          </p:nvPr>
        </p:nvSpPr>
        <p:spPr>
          <a:xfrm>
            <a:off x="4701385" y="643466"/>
            <a:ext cx="5947985" cy="5571067"/>
          </a:xfrm>
        </p:spPr>
        <p:txBody>
          <a:bodyPr>
            <a:normAutofit/>
          </a:bodyPr>
          <a:lstStyle/>
          <a:p>
            <a:r>
              <a:rPr lang="en-US" sz="2400" dirty="0"/>
              <a:t>Install python for mac: </a:t>
            </a:r>
            <a:r>
              <a:rPr lang="en-US" sz="2400" dirty="0">
                <a:hlinkClick r:id="rId2"/>
              </a:rPr>
              <a:t>https://www.python.org/downloads/mac-osx/</a:t>
            </a:r>
            <a:endParaRPr lang="en-US" sz="2400" dirty="0"/>
          </a:p>
          <a:p>
            <a:r>
              <a:rPr lang="en-US" sz="2400" dirty="0"/>
              <a:t>Type “python” on the command line to test </a:t>
            </a:r>
          </a:p>
          <a:p>
            <a:r>
              <a:rPr lang="en-US" sz="2400" dirty="0"/>
              <a:t>You are all set </a:t>
            </a:r>
          </a:p>
          <a:p>
            <a:pPr marL="0" indent="0">
              <a:buNone/>
            </a:pPr>
            <a:endParaRPr lang="en-US" sz="2400" dirty="0"/>
          </a:p>
        </p:txBody>
      </p:sp>
    </p:spTree>
    <p:extLst>
      <p:ext uri="{BB962C8B-B14F-4D97-AF65-F5344CB8AC3E}">
        <p14:creationId xmlns:p14="http://schemas.microsoft.com/office/powerpoint/2010/main" val="77478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9BF42-D05C-4553-9417-7B86957592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801627-6861-4EA9-BE98-E0CE33A894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Online Interpreters </a:t>
            </a:r>
            <a:br>
              <a:rPr lang="en-US" sz="2800" dirty="0">
                <a:solidFill>
                  <a:srgbClr val="FFFFFF"/>
                </a:solidFill>
              </a:rPr>
            </a:br>
            <a:r>
              <a:rPr lang="en-US" sz="2800" dirty="0">
                <a:solidFill>
                  <a:srgbClr val="FFFFFF"/>
                </a:solidFill>
              </a:rPr>
              <a:t> </a:t>
            </a:r>
          </a:p>
        </p:txBody>
      </p:sp>
      <p:sp>
        <p:nvSpPr>
          <p:cNvPr id="3" name="Content Placeholder 2"/>
          <p:cNvSpPr>
            <a:spLocks noGrp="1"/>
          </p:cNvSpPr>
          <p:nvPr>
            <p:ph idx="1"/>
          </p:nvPr>
        </p:nvSpPr>
        <p:spPr>
          <a:xfrm>
            <a:off x="4701385" y="643466"/>
            <a:ext cx="5947985" cy="5571067"/>
          </a:xfrm>
        </p:spPr>
        <p:txBody>
          <a:bodyPr>
            <a:normAutofit/>
          </a:bodyPr>
          <a:lstStyle/>
          <a:p>
            <a:r>
              <a:rPr lang="en-US" sz="2400" dirty="0">
                <a:hlinkClick r:id="rId2"/>
              </a:rPr>
              <a:t>https://repl.it/languages/python3</a:t>
            </a:r>
            <a:endParaRPr lang="en-US" sz="2400" dirty="0"/>
          </a:p>
          <a:p>
            <a:r>
              <a:rPr lang="en-US" sz="2400" dirty="0">
                <a:hlinkClick r:id="rId3"/>
              </a:rPr>
              <a:t>https://www.python.org/shell/</a:t>
            </a:r>
            <a:endParaRPr lang="en-US" sz="2400" dirty="0"/>
          </a:p>
        </p:txBody>
      </p:sp>
    </p:spTree>
    <p:extLst>
      <p:ext uri="{BB962C8B-B14F-4D97-AF65-F5344CB8AC3E}">
        <p14:creationId xmlns:p14="http://schemas.microsoft.com/office/powerpoint/2010/main" val="36138931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docProps/app.xml><?xml version="1.0" encoding="utf-8"?>
<Properties xmlns="http://schemas.openxmlformats.org/officeDocument/2006/extended-properties" xmlns:vt="http://schemas.openxmlformats.org/officeDocument/2006/docPropsVTypes">
  <Template/>
  <TotalTime>454</TotalTime>
  <Words>1258</Words>
  <Application>Microsoft Office PowerPoint</Application>
  <PresentationFormat>Widescreen</PresentationFormat>
  <Paragraphs>185</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Schoolbook</vt:lpstr>
      <vt:lpstr>Wingdings 2</vt:lpstr>
      <vt:lpstr>View</vt:lpstr>
      <vt:lpstr>Programming in Python print(0)</vt:lpstr>
      <vt:lpstr>Contents</vt:lpstr>
      <vt:lpstr>Project : A simple calculator </vt:lpstr>
      <vt:lpstr>Reference materials</vt:lpstr>
      <vt:lpstr>Why Python  </vt:lpstr>
      <vt:lpstr>Getting started   ( Windows)</vt:lpstr>
      <vt:lpstr>Getting started   (Ubuntu)</vt:lpstr>
      <vt:lpstr>Getting started    (Mac) </vt:lpstr>
      <vt:lpstr>Online Interpreters   </vt:lpstr>
      <vt:lpstr>Problem 0: Your first python program : printing “Hello World!” on the screen.   print(“Hello World!”)</vt:lpstr>
      <vt:lpstr>Variables  a=10  print(a)  b=10.5 print(a)  x=“hello world” print(x)</vt:lpstr>
      <vt:lpstr>Problem 1: The Addition problem</vt:lpstr>
      <vt:lpstr>Problem 2: Incorporating all operations </vt:lpstr>
      <vt:lpstr>Functions </vt:lpstr>
      <vt:lpstr>Problem 3: Implementation of Functions </vt:lpstr>
      <vt:lpstr>Conditional Statements ( If / Else ) </vt:lpstr>
      <vt:lpstr>Problem 3: Implementation of If / Else statements  </vt:lpstr>
      <vt:lpstr>Loops ( For and while) </vt:lpstr>
      <vt:lpstr>Loops ( For and while) </vt:lpstr>
      <vt:lpstr>Lists </vt:lpstr>
      <vt:lpstr>List operations  </vt:lpstr>
      <vt:lpstr>Libraries / packages : Numpy     </vt:lpstr>
      <vt:lpstr>Homework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print(0)</dc:title>
  <dc:creator>Shiva Prasad Bhusal</dc:creator>
  <cp:lastModifiedBy>Shiva Prasad Bhusal</cp:lastModifiedBy>
  <cp:revision>239</cp:revision>
  <dcterms:created xsi:type="dcterms:W3CDTF">2017-09-30T10:12:59Z</dcterms:created>
  <dcterms:modified xsi:type="dcterms:W3CDTF">2017-10-05T20:38:39Z</dcterms:modified>
</cp:coreProperties>
</file>