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
      <p:font typeface="Trebuchet MS" panose="020B0603020202020204" pitchFamily="34" charset="0"/>
      <p:regular r:id="rId15"/>
      <p:bold r:id="rId16"/>
      <p:italic r:id="rId17"/>
      <p:boldItalic r:id="rId18"/>
    </p:embeddedFont>
    <p:embeddedFont>
      <p:font typeface="Wingdings 3" panose="05040102010807070707" pitchFamily="18" charset="2"/>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1A2"/>
    <a:srgbClr val="461B49"/>
    <a:srgbClr val="A100FF"/>
    <a:srgbClr val="883C84"/>
    <a:srgbClr val="963488"/>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39" d="100"/>
          <a:sy n="39" d="100"/>
        </p:scale>
        <p:origin x="35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tx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a:t>Gourav</a:t>
            </a:r>
            <a:r>
              <a:rPr lang="en-US" dirty="0"/>
              <a:t>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013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GB"/>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771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GB"/>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191084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GB"/>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2592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GB"/>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9946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GB"/>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59935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1926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9970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603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GB"/>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639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677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4508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608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023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GB"/>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086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GB"/>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175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7/24/2024</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10853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6.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7.jpeg"/><Relationship Id="rId4" Type="http://schemas.openxmlformats.org/officeDocument/2006/relationships/image" Target="../media/image26.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E"/>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a:solidFill>
            <a:srgbClr val="FF0000"/>
          </a:solidFill>
        </p:grpSpPr>
        <p:grpSp>
          <p:nvGrpSpPr>
            <p:cNvPr id="21" name="Group 21"/>
            <p:cNvGrpSpPr>
              <a:grpSpLocks noChangeAspect="1"/>
            </p:cNvGrpSpPr>
            <p:nvPr/>
          </p:nvGrpSpPr>
          <p:grpSpPr>
            <a:xfrm>
              <a:off x="1931835" y="1354967"/>
              <a:ext cx="9735956" cy="9735956"/>
              <a:chOff x="0" y="0"/>
              <a:chExt cx="6350000" cy="6350000"/>
            </a:xfrm>
            <a:grpFill/>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a:solidFill>
            <a:srgbClr val="2831A2"/>
          </a:solidFill>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a:solidFill>
            <a:srgbClr val="FF0000"/>
          </a:solidFill>
        </p:grpSpPr>
        <p:grpSp>
          <p:nvGrpSpPr>
            <p:cNvPr id="4" name="Group 4"/>
            <p:cNvGrpSpPr>
              <a:grpSpLocks noChangeAspect="1"/>
            </p:cNvGrpSpPr>
            <p:nvPr/>
          </p:nvGrpSpPr>
          <p:grpSpPr>
            <a:xfrm>
              <a:off x="782946" y="549149"/>
              <a:ext cx="3945848" cy="3945848"/>
              <a:chOff x="0" y="0"/>
              <a:chExt cx="6350000" cy="6350000"/>
            </a:xfrm>
            <a:grpFill/>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txBody>
              <a:bodyPr/>
              <a:lstStyle/>
              <a:p>
                <a:endParaRPr lang="en-IE"/>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sp>
        <p:nvSpPr>
          <p:cNvPr id="22" name="Oval 21">
            <a:extLst>
              <a:ext uri="{FF2B5EF4-FFF2-40B4-BE49-F238E27FC236}">
                <a16:creationId xmlns:a16="http://schemas.microsoft.com/office/drawing/2014/main" id="{C36F808F-66FA-054F-A428-B33626A41625}"/>
              </a:ext>
            </a:extLst>
          </p:cNvPr>
          <p:cNvSpPr/>
          <p:nvPr/>
        </p:nvSpPr>
        <p:spPr>
          <a:xfrm>
            <a:off x="16306800" y="3285301"/>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
        <p:nvSpPr>
          <p:cNvPr id="35" name="Rectangle 34">
            <a:extLst>
              <a:ext uri="{FF2B5EF4-FFF2-40B4-BE49-F238E27FC236}">
                <a16:creationId xmlns:a16="http://schemas.microsoft.com/office/drawing/2014/main" id="{D3C036A1-E54E-B93C-F774-7526DDC04702}"/>
              </a:ext>
            </a:extLst>
          </p:cNvPr>
          <p:cNvSpPr/>
          <p:nvPr/>
        </p:nvSpPr>
        <p:spPr>
          <a:xfrm>
            <a:off x="4572000" y="295150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E"/>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chemeClr val="tx1"/>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a:solidFill>
            <a:srgbClr val="FF0000"/>
          </a:solidFill>
        </p:grpSpPr>
        <p:grpSp>
          <p:nvGrpSpPr>
            <p:cNvPr id="13" name="Group 13"/>
            <p:cNvGrpSpPr>
              <a:grpSpLocks noChangeAspect="1"/>
            </p:cNvGrpSpPr>
            <p:nvPr/>
          </p:nvGrpSpPr>
          <p:grpSpPr>
            <a:xfrm>
              <a:off x="0" y="656398"/>
              <a:ext cx="3894399" cy="3894399"/>
              <a:chOff x="0" y="0"/>
              <a:chExt cx="6350000" cy="6350000"/>
            </a:xfrm>
            <a:grpFill/>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E"/>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a:noFill/>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txBody>
          <a:bodyPr/>
          <a:lstStyle/>
          <a:p>
            <a:endParaRPr lang="en-IE"/>
          </a:p>
        </p:txBody>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E"/>
            </a:p>
          </p:txBody>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E"/>
            </a:p>
          </p:txBody>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txBody>
            <a:bodyPr/>
            <a:lstStyle/>
            <a:p>
              <a:endParaRPr lang="en-IE"/>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E"/>
            </a:p>
          </p:txBody>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E"/>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GOURAV SINHA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a:solidFill>
            <a:schemeClr val="tx1"/>
          </a:solidFill>
        </p:grpSpPr>
        <p:grpSp>
          <p:nvGrpSpPr>
            <p:cNvPr id="14" name="Group 14"/>
            <p:cNvGrpSpPr>
              <a:grpSpLocks noChangeAspect="1"/>
            </p:cNvGrpSpPr>
            <p:nvPr/>
          </p:nvGrpSpPr>
          <p:grpSpPr>
            <a:xfrm>
              <a:off x="0" y="342565"/>
              <a:ext cx="2032432" cy="2032432"/>
              <a:chOff x="0" y="0"/>
              <a:chExt cx="6350000" cy="6350000"/>
            </a:xfrm>
            <a:grpFill/>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txBody>
              <a:bodyPr/>
              <a:lstStyle/>
              <a:p>
                <a:endParaRPr lang="en-IE"/>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a:solidFill>
            <a:schemeClr val="tx1"/>
          </a:solidFill>
        </p:grpSpPr>
        <p:grpSp>
          <p:nvGrpSpPr>
            <p:cNvPr id="18" name="Group 18"/>
            <p:cNvGrpSpPr>
              <a:grpSpLocks noChangeAspect="1"/>
            </p:cNvGrpSpPr>
            <p:nvPr/>
          </p:nvGrpSpPr>
          <p:grpSpPr>
            <a:xfrm>
              <a:off x="0" y="342565"/>
              <a:ext cx="2032432" cy="2032432"/>
              <a:chOff x="0" y="0"/>
              <a:chExt cx="6350000" cy="6350000"/>
            </a:xfrm>
            <a:grpFill/>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txBody>
              <a:bodyPr/>
              <a:lstStyle/>
              <a:p>
                <a:endParaRPr lang="en-IE"/>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a:solidFill>
            <a:schemeClr val="tx1"/>
          </a:solidFill>
        </p:grpSpPr>
        <p:grpSp>
          <p:nvGrpSpPr>
            <p:cNvPr id="22" name="Group 22"/>
            <p:cNvGrpSpPr>
              <a:grpSpLocks noChangeAspect="1"/>
            </p:cNvGrpSpPr>
            <p:nvPr/>
          </p:nvGrpSpPr>
          <p:grpSpPr>
            <a:xfrm>
              <a:off x="0" y="342565"/>
              <a:ext cx="2032432" cy="2032432"/>
              <a:chOff x="0" y="0"/>
              <a:chExt cx="6350000" cy="6350000"/>
            </a:xfrm>
            <a:grpFill/>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txBody>
              <a:bodyPr/>
              <a:lstStyle/>
              <a:p>
                <a:endParaRPr lang="en-IE"/>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a:solidFill>
            <a:schemeClr val="tx1"/>
          </a:solidFill>
        </p:grpSpPr>
        <p:grpSp>
          <p:nvGrpSpPr>
            <p:cNvPr id="26" name="Group 26"/>
            <p:cNvGrpSpPr>
              <a:grpSpLocks noChangeAspect="1"/>
            </p:cNvGrpSpPr>
            <p:nvPr/>
          </p:nvGrpSpPr>
          <p:grpSpPr>
            <a:xfrm>
              <a:off x="0" y="342565"/>
              <a:ext cx="2032432" cy="2032432"/>
              <a:chOff x="0" y="0"/>
              <a:chExt cx="6350000" cy="6350000"/>
            </a:xfrm>
            <a:grpFill/>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txBody>
              <a:bodyPr/>
              <a:lstStyle/>
              <a:p>
                <a:endParaRPr lang="en-IE"/>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a:solidFill>
            <a:schemeClr val="tx1"/>
          </a:solidFill>
        </p:grpSpPr>
        <p:grpSp>
          <p:nvGrpSpPr>
            <p:cNvPr id="30" name="Group 30"/>
            <p:cNvGrpSpPr>
              <a:grpSpLocks noChangeAspect="1"/>
            </p:cNvGrpSpPr>
            <p:nvPr/>
          </p:nvGrpSpPr>
          <p:grpSpPr>
            <a:xfrm>
              <a:off x="0" y="342565"/>
              <a:ext cx="2032432" cy="2032432"/>
              <a:chOff x="0" y="0"/>
              <a:chExt cx="6350000" cy="6350000"/>
            </a:xfrm>
            <a:grpFill/>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txBody>
              <a:bodyPr/>
              <a:lstStyle/>
              <a:p>
                <a:endParaRPr lang="en-IE"/>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E"/>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E"/>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E"/>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25770815"/>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E"/>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E"/>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E"/>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201</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Wingdings 3</vt:lpstr>
      <vt:lpstr>Arial</vt:lpstr>
      <vt:lpstr>Calibri</vt:lpstr>
      <vt:lpstr>Trebuchet MS</vt:lpstr>
      <vt:lpstr>Graphik Regular</vt:lpstr>
      <vt:lpstr>Clear Sans Regular Bold</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Shiva Prasad Aruva</cp:lastModifiedBy>
  <cp:revision>40</cp:revision>
  <dcterms:created xsi:type="dcterms:W3CDTF">2006-08-16T00:00:00Z</dcterms:created>
  <dcterms:modified xsi:type="dcterms:W3CDTF">2024-07-24T22:41:18Z</dcterms:modified>
  <dc:identifier>DAEhDyfaYKE</dc:identifier>
</cp:coreProperties>
</file>