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2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1BBE-E889-424E-B8D9-17A994DD3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JOB BOARD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F6643-0DB0-B148-8630-0AB662570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900" dirty="0">
                <a:latin typeface="Bookman Old Style" panose="02050604050505020204" pitchFamily="18" charset="0"/>
              </a:rPr>
              <a:t>Find your dream job</a:t>
            </a:r>
            <a:endParaRPr lang="en-US" sz="1900" dirty="0">
              <a:latin typeface="Bookman Old Style" panose="02050604050505020204" pitchFamily="18" charset="0"/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FE80360-F668-FB43-B6B0-F086CDC62F33}"/>
              </a:ext>
            </a:extLst>
          </p:cNvPr>
          <p:cNvSpPr/>
          <p:nvPr/>
        </p:nvSpPr>
        <p:spPr>
          <a:xfrm>
            <a:off x="6096000" y="2379591"/>
            <a:ext cx="5804900" cy="2520554"/>
          </a:xfrm>
          <a:prstGeom prst="fra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4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1A36-F8C3-AA42-B3A8-9156D37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2860-9C9C-4945-A17F-D1D0785E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901939"/>
            <a:ext cx="8675690" cy="527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         THANK YOU</a:t>
            </a:r>
            <a:endParaRPr lang="en-US" sz="6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E7185A9B-6C1E-B546-AA98-7EBC840C1CAB}"/>
              </a:ext>
            </a:extLst>
          </p:cNvPr>
          <p:cNvSpPr/>
          <p:nvPr/>
        </p:nvSpPr>
        <p:spPr>
          <a:xfrm flipV="1">
            <a:off x="3376879" y="2021705"/>
            <a:ext cx="6783122" cy="2291491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6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3EC-1435-E948-A85D-2EAA1848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274595"/>
          </a:xfrm>
        </p:spPr>
        <p:txBody>
          <a:bodyPr>
            <a:no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PROBLEM STATEMENT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DF70-AD5A-B645-A2BD-17D72DE8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372974"/>
            <a:ext cx="9050767" cy="1781431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Designing a platform which connects multiple organisational stakeholders to help students to find matching jobs for their profile. The functionality of the platform is depicted below: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E6CAB4-A392-BC45-B3A3-85922D62B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805" y="2968328"/>
            <a:ext cx="4505250" cy="32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AFBF86-5DAF-4D46-8786-F4C7A376C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19B3BDB-2DCF-406C-9AA8-9E0970E1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2B0D721-E797-4F4F-929E-7008008C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530C853-97C0-43FB-B7C2-1E5E42A73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CAD804E-1F0F-4678-871B-39A05266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EE94EE6-76C6-4910-A4B6-935054712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87D2EB15-59ED-43BB-8CED-7BA0BB5D3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8C2CE3DB-200E-4445-B316-69FE3850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D3D3A5-40AF-2648-9498-423C6DD38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0240" y="648931"/>
            <a:ext cx="7132093" cy="52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8C66-3543-664B-B550-067C984D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75281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SYSTEM ARCHITECTURE 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830417-2E21-384E-BEE5-C2A64951B0F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359148" y="1716087"/>
            <a:ext cx="6269037" cy="4456113"/>
          </a:xfrm>
        </p:spPr>
      </p:pic>
    </p:spTree>
    <p:extLst>
      <p:ext uri="{BB962C8B-B14F-4D97-AF65-F5344CB8AC3E}">
        <p14:creationId xmlns:p14="http://schemas.microsoft.com/office/powerpoint/2010/main" val="341788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02CE-9DA1-9947-A4DD-9BEB7117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CA0975-8C54-E242-9604-987D7715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5044" y="723899"/>
            <a:ext cx="4905938" cy="532260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F0DA83-3D87-0047-AB02-AAE83B930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2286000"/>
          </a:xfrm>
        </p:spPr>
        <p:txBody>
          <a:bodyPr>
            <a:noAutofit/>
          </a:bodyPr>
          <a:lstStyle/>
          <a:p>
            <a:r>
              <a:rPr lang="en-IN" sz="4000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USE CASE</a:t>
            </a:r>
          </a:p>
          <a:p>
            <a:r>
              <a:rPr lang="en-IN" sz="4000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DIAGRAM</a:t>
            </a:r>
            <a:endParaRPr lang="en-US" sz="4000" dirty="0">
              <a:solidFill>
                <a:schemeClr val="tx2">
                  <a:lumMod val="90000"/>
                  <a:lumOff val="1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7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4D6-C2DA-3149-8AB7-1B7953AF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3659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PROPOSED SOLUTION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2673-4F12-9747-862B-AA6A916D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09333"/>
            <a:ext cx="10018713" cy="318186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Here’s a platform  which connect the stakeholders of different organisations , students ,  placement officers  , college SPOC’s  through website </a:t>
            </a:r>
          </a:p>
          <a:p>
            <a:r>
              <a:rPr lang="en-IN" dirty="0"/>
              <a:t>The website is open for all the students , organisations , SPOCs &amp; Placement Officers ti create &amp; maintain  their own profile </a:t>
            </a:r>
          </a:p>
          <a:p>
            <a:r>
              <a:rPr lang="en-IN" dirty="0"/>
              <a:t>The platform mainly focus on students finding their dream jobs based on their skills &amp; talents </a:t>
            </a:r>
          </a:p>
          <a:p>
            <a:r>
              <a:rPr lang="en-IN" dirty="0"/>
              <a:t>There is an added advantage of  having mentor ship &amp; training from placement cell through this website 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9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1FE2-8569-D343-A205-BED161D5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49876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PROTOTYPE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C05219-18FE-C044-ACE4-19914729D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214" y="1734066"/>
            <a:ext cx="8973810" cy="4438134"/>
          </a:xfrm>
        </p:spPr>
      </p:pic>
    </p:spTree>
    <p:extLst>
      <p:ext uri="{BB962C8B-B14F-4D97-AF65-F5344CB8AC3E}">
        <p14:creationId xmlns:p14="http://schemas.microsoft.com/office/powerpoint/2010/main" val="76630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3AF1-0172-314C-ACB7-42F67D98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77DD5A-F39A-7844-BAEC-738DAC446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079" y="491676"/>
            <a:ext cx="2048643" cy="587464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5E79FF9-C4A1-B145-A996-74AFB725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82" y="491676"/>
            <a:ext cx="1987955" cy="587464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9A0F90-8739-8C44-8138-31D92B21B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764" y="491676"/>
            <a:ext cx="2124826" cy="587464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BC11F90-ED3C-884F-B64A-BA3D8417A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632" y="467761"/>
            <a:ext cx="1965945" cy="58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2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A897-5397-EC44-AF2C-64CE1F6D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381000"/>
          </a:xfrm>
        </p:spPr>
        <p:txBody>
          <a:bodyPr>
            <a:no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FUTURE SCOPE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A51A-6054-224A-861E-F591BB53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17809"/>
            <a:ext cx="10018713" cy="3124201"/>
          </a:xfrm>
        </p:spPr>
        <p:txBody>
          <a:bodyPr/>
          <a:lstStyle/>
          <a:p>
            <a:r>
              <a:rPr lang="en-IN" dirty="0"/>
              <a:t>The mobile application should be developed for other people to access the application through Android and iOS</a:t>
            </a:r>
          </a:p>
          <a:p>
            <a:r>
              <a:rPr lang="en-IN" dirty="0"/>
              <a:t>Need to develop a virtual recruitment process within the application</a:t>
            </a:r>
          </a:p>
          <a:p>
            <a:r>
              <a:rPr lang="en-IN" dirty="0"/>
              <a:t>Have premium features on the application that require students to pay to be able to use as an alternative revenue model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598703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JOB BOARD</vt:lpstr>
      <vt:lpstr>PROBLEM STATEMENT </vt:lpstr>
      <vt:lpstr>PowerPoint Presentation</vt:lpstr>
      <vt:lpstr> SYSTEM ARCHITECTURE </vt:lpstr>
      <vt:lpstr> </vt:lpstr>
      <vt:lpstr>PROPOSED SOLUTION </vt:lpstr>
      <vt:lpstr>PROTOTYPE </vt:lpstr>
      <vt:lpstr>    </vt:lpstr>
      <vt:lpstr>FUTURE SCOPE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BOARD</dc:title>
  <dc:creator>DEDEEPYA YARLAGADDA</dc:creator>
  <cp:lastModifiedBy>DEDEEPYA YARLAGADDA</cp:lastModifiedBy>
  <cp:revision>5</cp:revision>
  <dcterms:created xsi:type="dcterms:W3CDTF">2020-10-04T08:15:08Z</dcterms:created>
  <dcterms:modified xsi:type="dcterms:W3CDTF">2020-10-06T14:59:08Z</dcterms:modified>
</cp:coreProperties>
</file>