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AD40E-8F50-4CBC-B79E-3A2D356E0665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840055D-162C-44ED-9DBD-CB5E595906FD}">
      <dgm:prSet phldrT="[Text]"/>
      <dgm:spPr/>
      <dgm:t>
        <a:bodyPr/>
        <a:lstStyle/>
        <a:p>
          <a:endParaRPr lang="en-IN" dirty="0"/>
        </a:p>
      </dgm:t>
    </dgm:pt>
    <dgm:pt modelId="{61BED850-FC40-4F25-93A5-8E1C3A00985C}" type="parTrans" cxnId="{24139D84-ABA8-4432-A923-822A4F194C83}">
      <dgm:prSet/>
      <dgm:spPr/>
      <dgm:t>
        <a:bodyPr/>
        <a:lstStyle/>
        <a:p>
          <a:endParaRPr lang="en-IN"/>
        </a:p>
      </dgm:t>
    </dgm:pt>
    <dgm:pt modelId="{6C7B12DB-706B-47FE-BB15-A262A823C6AE}" type="sibTrans" cxnId="{24139D84-ABA8-4432-A923-822A4F194C83}">
      <dgm:prSet/>
      <dgm:spPr/>
      <dgm:t>
        <a:bodyPr/>
        <a:lstStyle/>
        <a:p>
          <a:endParaRPr lang="en-IN"/>
        </a:p>
      </dgm:t>
    </dgm:pt>
    <dgm:pt modelId="{40D799FF-B2F7-4727-B175-FB2793ACDE38}">
      <dgm:prSet phldrT="[Text]"/>
      <dgm:spPr/>
      <dgm:t>
        <a:bodyPr/>
        <a:lstStyle/>
        <a:p>
          <a:r>
            <a:rPr lang="en-US" dirty="0"/>
            <a:t>INTRODUCTION</a:t>
          </a:r>
          <a:endParaRPr lang="en-IN" dirty="0"/>
        </a:p>
      </dgm:t>
    </dgm:pt>
    <dgm:pt modelId="{D65C711F-960D-4FF1-B219-201ECD686794}" type="parTrans" cxnId="{4270D392-6B39-4DB5-8024-586AAD9A4F67}">
      <dgm:prSet/>
      <dgm:spPr/>
      <dgm:t>
        <a:bodyPr/>
        <a:lstStyle/>
        <a:p>
          <a:endParaRPr lang="en-IN"/>
        </a:p>
      </dgm:t>
    </dgm:pt>
    <dgm:pt modelId="{99F7FA8A-C6A0-465A-A6DB-046372EF4F86}" type="sibTrans" cxnId="{4270D392-6B39-4DB5-8024-586AAD9A4F67}">
      <dgm:prSet/>
      <dgm:spPr/>
      <dgm:t>
        <a:bodyPr/>
        <a:lstStyle/>
        <a:p>
          <a:endParaRPr lang="en-IN"/>
        </a:p>
      </dgm:t>
    </dgm:pt>
    <dgm:pt modelId="{2D24803E-DFBD-4FBC-9CD0-2D6F87189451}">
      <dgm:prSet phldrT="[Text]"/>
      <dgm:spPr/>
      <dgm:t>
        <a:bodyPr/>
        <a:lstStyle/>
        <a:p>
          <a:endParaRPr lang="en-IN" dirty="0"/>
        </a:p>
      </dgm:t>
    </dgm:pt>
    <dgm:pt modelId="{DB180D2F-EF15-4131-932F-47C64AEC1F92}" type="parTrans" cxnId="{E2C7B9E9-B524-44A9-A3F2-7971F4FA32E9}">
      <dgm:prSet/>
      <dgm:spPr/>
      <dgm:t>
        <a:bodyPr/>
        <a:lstStyle/>
        <a:p>
          <a:endParaRPr lang="en-IN"/>
        </a:p>
      </dgm:t>
    </dgm:pt>
    <dgm:pt modelId="{E1A0AEDD-2DDD-4714-921F-7515EF8E7242}" type="sibTrans" cxnId="{E2C7B9E9-B524-44A9-A3F2-7971F4FA32E9}">
      <dgm:prSet/>
      <dgm:spPr/>
      <dgm:t>
        <a:bodyPr/>
        <a:lstStyle/>
        <a:p>
          <a:endParaRPr lang="en-IN"/>
        </a:p>
      </dgm:t>
    </dgm:pt>
    <dgm:pt modelId="{49D5E9BD-F32A-42F4-B377-FA804D7453C8}">
      <dgm:prSet phldrT="[Text]"/>
      <dgm:spPr/>
      <dgm:t>
        <a:bodyPr/>
        <a:lstStyle/>
        <a:p>
          <a:r>
            <a:rPr lang="en-US" dirty="0"/>
            <a:t>OBJECTIVE</a:t>
          </a:r>
          <a:endParaRPr lang="en-IN" dirty="0"/>
        </a:p>
      </dgm:t>
    </dgm:pt>
    <dgm:pt modelId="{05F46A6B-2784-44FD-B094-CB842A906835}" type="parTrans" cxnId="{56F798BD-3150-44CA-9598-B48D31B0CB6B}">
      <dgm:prSet/>
      <dgm:spPr/>
      <dgm:t>
        <a:bodyPr/>
        <a:lstStyle/>
        <a:p>
          <a:endParaRPr lang="en-IN"/>
        </a:p>
      </dgm:t>
    </dgm:pt>
    <dgm:pt modelId="{771BBA4F-9E78-4C07-9FEB-94FF5900B868}" type="sibTrans" cxnId="{56F798BD-3150-44CA-9598-B48D31B0CB6B}">
      <dgm:prSet/>
      <dgm:spPr/>
      <dgm:t>
        <a:bodyPr/>
        <a:lstStyle/>
        <a:p>
          <a:endParaRPr lang="en-IN"/>
        </a:p>
      </dgm:t>
    </dgm:pt>
    <dgm:pt modelId="{033D4494-2B2D-4E4C-A467-4C776D1E2625}">
      <dgm:prSet phldrT="[Text]"/>
      <dgm:spPr/>
      <dgm:t>
        <a:bodyPr/>
        <a:lstStyle/>
        <a:p>
          <a:endParaRPr lang="en-IN" dirty="0"/>
        </a:p>
      </dgm:t>
    </dgm:pt>
    <dgm:pt modelId="{0A43949B-E0CA-4652-9085-03EBFF53069D}" type="parTrans" cxnId="{C5422051-A1E1-4C4C-8CB8-6ECD80AFD7FF}">
      <dgm:prSet/>
      <dgm:spPr/>
      <dgm:t>
        <a:bodyPr/>
        <a:lstStyle/>
        <a:p>
          <a:endParaRPr lang="en-IN"/>
        </a:p>
      </dgm:t>
    </dgm:pt>
    <dgm:pt modelId="{49AF231F-5E52-4307-BBBE-424ECCA1C528}" type="sibTrans" cxnId="{C5422051-A1E1-4C4C-8CB8-6ECD80AFD7FF}">
      <dgm:prSet/>
      <dgm:spPr/>
      <dgm:t>
        <a:bodyPr/>
        <a:lstStyle/>
        <a:p>
          <a:endParaRPr lang="en-IN"/>
        </a:p>
      </dgm:t>
    </dgm:pt>
    <dgm:pt modelId="{B01B16E4-6618-4E60-8C96-46F15A6B42EA}">
      <dgm:prSet phldrT="[Text]"/>
      <dgm:spPr/>
      <dgm:t>
        <a:bodyPr/>
        <a:lstStyle/>
        <a:p>
          <a:r>
            <a:rPr lang="en-US" dirty="0"/>
            <a:t>SYSTEM REQUIREMENT</a:t>
          </a:r>
        </a:p>
      </dgm:t>
    </dgm:pt>
    <dgm:pt modelId="{4365F80D-5A39-4DE6-95DC-C61E85466C1E}" type="parTrans" cxnId="{1A3082C6-83D6-4D3B-8162-0150ABD3319E}">
      <dgm:prSet/>
      <dgm:spPr/>
      <dgm:t>
        <a:bodyPr/>
        <a:lstStyle/>
        <a:p>
          <a:endParaRPr lang="en-IN"/>
        </a:p>
      </dgm:t>
    </dgm:pt>
    <dgm:pt modelId="{09EB0BC1-01CD-48D6-ABE1-DEFB43199319}" type="sibTrans" cxnId="{1A3082C6-83D6-4D3B-8162-0150ABD3319E}">
      <dgm:prSet/>
      <dgm:spPr/>
      <dgm:t>
        <a:bodyPr/>
        <a:lstStyle/>
        <a:p>
          <a:endParaRPr lang="en-IN"/>
        </a:p>
      </dgm:t>
    </dgm:pt>
    <dgm:pt modelId="{12CFA073-9726-4C01-A76F-ABA7F5B51336}">
      <dgm:prSet/>
      <dgm:spPr/>
      <dgm:t>
        <a:bodyPr/>
        <a:lstStyle/>
        <a:p>
          <a:endParaRPr lang="en-IN" dirty="0"/>
        </a:p>
      </dgm:t>
    </dgm:pt>
    <dgm:pt modelId="{E39374B7-59C7-4E4E-B257-BD291739756D}" type="parTrans" cxnId="{86A0D736-BE9D-4228-8E12-009DC9E9B97A}">
      <dgm:prSet/>
      <dgm:spPr/>
      <dgm:t>
        <a:bodyPr/>
        <a:lstStyle/>
        <a:p>
          <a:endParaRPr lang="en-IN"/>
        </a:p>
      </dgm:t>
    </dgm:pt>
    <dgm:pt modelId="{8AB6653E-6A5A-468C-8265-EE4D508720E1}" type="sibTrans" cxnId="{86A0D736-BE9D-4228-8E12-009DC9E9B97A}">
      <dgm:prSet/>
      <dgm:spPr/>
      <dgm:t>
        <a:bodyPr/>
        <a:lstStyle/>
        <a:p>
          <a:endParaRPr lang="en-IN"/>
        </a:p>
      </dgm:t>
    </dgm:pt>
    <dgm:pt modelId="{CAD8E429-09E4-4C6B-8572-AE11BD4C6B19}">
      <dgm:prSet/>
      <dgm:spPr/>
      <dgm:t>
        <a:bodyPr/>
        <a:lstStyle/>
        <a:p>
          <a:endParaRPr lang="en-IN" dirty="0"/>
        </a:p>
      </dgm:t>
    </dgm:pt>
    <dgm:pt modelId="{A00F64A9-9660-4934-948D-E27CD8DB7D78}" type="parTrans" cxnId="{B6374C1D-1B8F-425A-8F4C-3944CA3865F1}">
      <dgm:prSet/>
      <dgm:spPr/>
      <dgm:t>
        <a:bodyPr/>
        <a:lstStyle/>
        <a:p>
          <a:endParaRPr lang="en-IN"/>
        </a:p>
      </dgm:t>
    </dgm:pt>
    <dgm:pt modelId="{5AE4FAA0-C4E0-4EDC-9933-0E7B59296AFA}" type="sibTrans" cxnId="{B6374C1D-1B8F-425A-8F4C-3944CA3865F1}">
      <dgm:prSet/>
      <dgm:spPr/>
      <dgm:t>
        <a:bodyPr/>
        <a:lstStyle/>
        <a:p>
          <a:endParaRPr lang="en-IN"/>
        </a:p>
      </dgm:t>
    </dgm:pt>
    <dgm:pt modelId="{67DF301B-B354-41F9-9398-9326C02EF664}">
      <dgm:prSet/>
      <dgm:spPr/>
      <dgm:t>
        <a:bodyPr/>
        <a:lstStyle/>
        <a:p>
          <a:r>
            <a:rPr lang="en-US"/>
            <a:t>WORK PROCEDURE</a:t>
          </a:r>
          <a:endParaRPr lang="en-IN" dirty="0"/>
        </a:p>
      </dgm:t>
    </dgm:pt>
    <dgm:pt modelId="{03DD5109-5CB7-4F04-8EA0-292E82FC3C1E}" type="parTrans" cxnId="{C5BABE10-FBBE-4C81-B737-58E1CF5051B1}">
      <dgm:prSet/>
      <dgm:spPr/>
      <dgm:t>
        <a:bodyPr/>
        <a:lstStyle/>
        <a:p>
          <a:endParaRPr lang="en-IN"/>
        </a:p>
      </dgm:t>
    </dgm:pt>
    <dgm:pt modelId="{B55686E4-AED3-4707-BBA7-748BEC047A1E}" type="sibTrans" cxnId="{C5BABE10-FBBE-4C81-B737-58E1CF5051B1}">
      <dgm:prSet/>
      <dgm:spPr/>
      <dgm:t>
        <a:bodyPr/>
        <a:lstStyle/>
        <a:p>
          <a:endParaRPr lang="en-IN"/>
        </a:p>
      </dgm:t>
    </dgm:pt>
    <dgm:pt modelId="{1595A94B-7653-41C7-8F04-F2471E9F3F5D}">
      <dgm:prSet/>
      <dgm:spPr/>
      <dgm:t>
        <a:bodyPr/>
        <a:lstStyle/>
        <a:p>
          <a:endParaRPr lang="en-IN" dirty="0"/>
        </a:p>
      </dgm:t>
    </dgm:pt>
    <dgm:pt modelId="{0D31A6C2-8F8A-4575-9CB7-F057A2C131E3}" type="parTrans" cxnId="{7BFDE7E8-7FE5-46F1-8566-5D77A24B311E}">
      <dgm:prSet/>
      <dgm:spPr/>
      <dgm:t>
        <a:bodyPr/>
        <a:lstStyle/>
        <a:p>
          <a:endParaRPr lang="en-IN"/>
        </a:p>
      </dgm:t>
    </dgm:pt>
    <dgm:pt modelId="{B8971D1C-6676-41ED-85EA-8C3F6AA500CD}" type="sibTrans" cxnId="{7BFDE7E8-7FE5-46F1-8566-5D77A24B311E}">
      <dgm:prSet/>
      <dgm:spPr/>
      <dgm:t>
        <a:bodyPr/>
        <a:lstStyle/>
        <a:p>
          <a:endParaRPr lang="en-IN"/>
        </a:p>
      </dgm:t>
    </dgm:pt>
    <dgm:pt modelId="{40DE8149-6304-42D5-ADF4-1B3A7B641C4D}">
      <dgm:prSet/>
      <dgm:spPr/>
      <dgm:t>
        <a:bodyPr/>
        <a:lstStyle/>
        <a:p>
          <a:endParaRPr lang="en-IN" dirty="0"/>
        </a:p>
      </dgm:t>
    </dgm:pt>
    <dgm:pt modelId="{88A6674B-BA90-4D4F-829F-ADA5741F5A44}" type="parTrans" cxnId="{7BECE43C-71B0-401E-8EFB-D5B58748D76D}">
      <dgm:prSet/>
      <dgm:spPr/>
      <dgm:t>
        <a:bodyPr/>
        <a:lstStyle/>
        <a:p>
          <a:endParaRPr lang="en-IN"/>
        </a:p>
      </dgm:t>
    </dgm:pt>
    <dgm:pt modelId="{8EDF5D58-130A-4A90-8504-70FB35FC092F}" type="sibTrans" cxnId="{7BECE43C-71B0-401E-8EFB-D5B58748D76D}">
      <dgm:prSet/>
      <dgm:spPr/>
      <dgm:t>
        <a:bodyPr/>
        <a:lstStyle/>
        <a:p>
          <a:endParaRPr lang="en-IN"/>
        </a:p>
      </dgm:t>
    </dgm:pt>
    <dgm:pt modelId="{99902387-5D42-4CC4-9CB9-4BEABF0C6CEE}">
      <dgm:prSet/>
      <dgm:spPr/>
      <dgm:t>
        <a:bodyPr/>
        <a:lstStyle/>
        <a:p>
          <a:endParaRPr lang="en-IN" dirty="0"/>
        </a:p>
      </dgm:t>
    </dgm:pt>
    <dgm:pt modelId="{46E46131-0B24-48CB-A312-60EF1C67BCCF}" type="parTrans" cxnId="{3617A25B-B4EC-4532-9CFE-4E2295E5315E}">
      <dgm:prSet/>
      <dgm:spPr/>
      <dgm:t>
        <a:bodyPr/>
        <a:lstStyle/>
        <a:p>
          <a:endParaRPr lang="en-IN"/>
        </a:p>
      </dgm:t>
    </dgm:pt>
    <dgm:pt modelId="{28FCD818-1E2D-4D0E-9B1C-C3FD43B4984B}" type="sibTrans" cxnId="{3617A25B-B4EC-4532-9CFE-4E2295E5315E}">
      <dgm:prSet/>
      <dgm:spPr/>
      <dgm:t>
        <a:bodyPr/>
        <a:lstStyle/>
        <a:p>
          <a:endParaRPr lang="en-IN"/>
        </a:p>
      </dgm:t>
    </dgm:pt>
    <dgm:pt modelId="{9CFDF88F-0128-46CB-87A6-5E489662EC2C}">
      <dgm:prSet/>
      <dgm:spPr/>
      <dgm:t>
        <a:bodyPr/>
        <a:lstStyle/>
        <a:p>
          <a:endParaRPr lang="en-IN" dirty="0"/>
        </a:p>
      </dgm:t>
    </dgm:pt>
    <dgm:pt modelId="{BE90FD19-9729-4AB9-8AB7-1E69F6A1E45B}" type="parTrans" cxnId="{E788B19F-B8B9-4ADF-BC46-4365DF78FEA1}">
      <dgm:prSet/>
      <dgm:spPr/>
      <dgm:t>
        <a:bodyPr/>
        <a:lstStyle/>
        <a:p>
          <a:endParaRPr lang="en-IN"/>
        </a:p>
      </dgm:t>
    </dgm:pt>
    <dgm:pt modelId="{9CD1AB27-CACB-419C-972F-ECAC42A4F5EE}" type="sibTrans" cxnId="{E788B19F-B8B9-4ADF-BC46-4365DF78FEA1}">
      <dgm:prSet/>
      <dgm:spPr/>
      <dgm:t>
        <a:bodyPr/>
        <a:lstStyle/>
        <a:p>
          <a:endParaRPr lang="en-IN"/>
        </a:p>
      </dgm:t>
    </dgm:pt>
    <dgm:pt modelId="{F5188371-066A-4E63-B47C-83A2E5EA4A55}">
      <dgm:prSet/>
      <dgm:spPr/>
      <dgm:t>
        <a:bodyPr/>
        <a:lstStyle/>
        <a:p>
          <a:endParaRPr lang="en-IN" dirty="0"/>
        </a:p>
      </dgm:t>
    </dgm:pt>
    <dgm:pt modelId="{59F7BD18-3AE7-4EA5-BEE1-2C7738E91E0D}" type="parTrans" cxnId="{F421DFB8-0341-4534-A668-029ED64AA0C5}">
      <dgm:prSet/>
      <dgm:spPr/>
      <dgm:t>
        <a:bodyPr/>
        <a:lstStyle/>
        <a:p>
          <a:endParaRPr lang="en-IN"/>
        </a:p>
      </dgm:t>
    </dgm:pt>
    <dgm:pt modelId="{E8452B67-6D52-4E2D-BD3C-4D8C30E1B166}" type="sibTrans" cxnId="{F421DFB8-0341-4534-A668-029ED64AA0C5}">
      <dgm:prSet/>
      <dgm:spPr/>
      <dgm:t>
        <a:bodyPr/>
        <a:lstStyle/>
        <a:p>
          <a:endParaRPr lang="en-IN"/>
        </a:p>
      </dgm:t>
    </dgm:pt>
    <dgm:pt modelId="{B1D1FB3B-53F0-4631-9C53-1FE96F3770BA}" type="pres">
      <dgm:prSet presAssocID="{5F6AD40E-8F50-4CBC-B79E-3A2D356E0665}" presName="linearFlow" presStyleCnt="0">
        <dgm:presLayoutVars>
          <dgm:dir/>
          <dgm:animLvl val="lvl"/>
          <dgm:resizeHandles val="exact"/>
        </dgm:presLayoutVars>
      </dgm:prSet>
      <dgm:spPr/>
    </dgm:pt>
    <dgm:pt modelId="{3BB1EDB5-5C77-4F8B-911D-756B4248C956}" type="pres">
      <dgm:prSet presAssocID="{0840055D-162C-44ED-9DBD-CB5E595906FD}" presName="composite" presStyleCnt="0"/>
      <dgm:spPr/>
    </dgm:pt>
    <dgm:pt modelId="{9ED8820D-0EB9-4329-85EE-8F5F6339E9E0}" type="pres">
      <dgm:prSet presAssocID="{0840055D-162C-44ED-9DBD-CB5E595906FD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C60C4FEC-FA2F-456E-A6AF-F0D52AE70C88}" type="pres">
      <dgm:prSet presAssocID="{0840055D-162C-44ED-9DBD-CB5E595906FD}" presName="descendantText" presStyleLbl="alignAcc1" presStyleIdx="0" presStyleCnt="7">
        <dgm:presLayoutVars>
          <dgm:bulletEnabled val="1"/>
        </dgm:presLayoutVars>
      </dgm:prSet>
      <dgm:spPr/>
    </dgm:pt>
    <dgm:pt modelId="{C6F0A9F4-4735-432A-B7BA-0F7BDFF0F01B}" type="pres">
      <dgm:prSet presAssocID="{6C7B12DB-706B-47FE-BB15-A262A823C6AE}" presName="sp" presStyleCnt="0"/>
      <dgm:spPr/>
    </dgm:pt>
    <dgm:pt modelId="{C02DE204-B0FD-4AD9-BFA9-3B3F41380834}" type="pres">
      <dgm:prSet presAssocID="{2D24803E-DFBD-4FBC-9CD0-2D6F87189451}" presName="composite" presStyleCnt="0"/>
      <dgm:spPr/>
    </dgm:pt>
    <dgm:pt modelId="{65AF9AFB-B1D4-4A7A-B87F-D22622962E60}" type="pres">
      <dgm:prSet presAssocID="{2D24803E-DFBD-4FBC-9CD0-2D6F87189451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319306CA-9471-4B17-B839-F2621C8C0DCF}" type="pres">
      <dgm:prSet presAssocID="{2D24803E-DFBD-4FBC-9CD0-2D6F87189451}" presName="descendantText" presStyleLbl="alignAcc1" presStyleIdx="1" presStyleCnt="7">
        <dgm:presLayoutVars>
          <dgm:bulletEnabled val="1"/>
        </dgm:presLayoutVars>
      </dgm:prSet>
      <dgm:spPr/>
    </dgm:pt>
    <dgm:pt modelId="{E38DE8F3-9E85-42D4-8B4D-F92D4FE34963}" type="pres">
      <dgm:prSet presAssocID="{E1A0AEDD-2DDD-4714-921F-7515EF8E7242}" presName="sp" presStyleCnt="0"/>
      <dgm:spPr/>
    </dgm:pt>
    <dgm:pt modelId="{316BCFEB-2832-4AA8-B38F-DD83FFB828F4}" type="pres">
      <dgm:prSet presAssocID="{033D4494-2B2D-4E4C-A467-4C776D1E2625}" presName="composite" presStyleCnt="0"/>
      <dgm:spPr/>
    </dgm:pt>
    <dgm:pt modelId="{BE7D89CD-E406-4987-BBA4-88FFBFDEAAD1}" type="pres">
      <dgm:prSet presAssocID="{033D4494-2B2D-4E4C-A467-4C776D1E2625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785C1FF4-C536-48C8-8366-F4533564EB49}" type="pres">
      <dgm:prSet presAssocID="{033D4494-2B2D-4E4C-A467-4C776D1E2625}" presName="descendantText" presStyleLbl="alignAcc1" presStyleIdx="2" presStyleCnt="7">
        <dgm:presLayoutVars>
          <dgm:bulletEnabled val="1"/>
        </dgm:presLayoutVars>
      </dgm:prSet>
      <dgm:spPr/>
    </dgm:pt>
    <dgm:pt modelId="{7294339C-99B0-4D28-8A36-34F1A4355416}" type="pres">
      <dgm:prSet presAssocID="{49AF231F-5E52-4307-BBBE-424ECCA1C528}" presName="sp" presStyleCnt="0"/>
      <dgm:spPr/>
    </dgm:pt>
    <dgm:pt modelId="{C27C2188-E09D-4F0F-BC37-EA86A295DEC3}" type="pres">
      <dgm:prSet presAssocID="{CAD8E429-09E4-4C6B-8572-AE11BD4C6B19}" presName="composite" presStyleCnt="0"/>
      <dgm:spPr/>
    </dgm:pt>
    <dgm:pt modelId="{97FE472B-813B-413D-A1B3-8EECBB950483}" type="pres">
      <dgm:prSet presAssocID="{CAD8E429-09E4-4C6B-8572-AE11BD4C6B19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C9C41172-3299-4428-89BB-9F573C1B7F49}" type="pres">
      <dgm:prSet presAssocID="{CAD8E429-09E4-4C6B-8572-AE11BD4C6B19}" presName="descendantText" presStyleLbl="alignAcc1" presStyleIdx="3" presStyleCnt="7">
        <dgm:presLayoutVars>
          <dgm:bulletEnabled val="1"/>
        </dgm:presLayoutVars>
      </dgm:prSet>
      <dgm:spPr/>
    </dgm:pt>
    <dgm:pt modelId="{FF024721-0E54-4228-9E55-EF6A400F91D8}" type="pres">
      <dgm:prSet presAssocID="{5AE4FAA0-C4E0-4EDC-9933-0E7B59296AFA}" presName="sp" presStyleCnt="0"/>
      <dgm:spPr/>
    </dgm:pt>
    <dgm:pt modelId="{81F78207-A95C-468C-9B10-B6253593CC7D}" type="pres">
      <dgm:prSet presAssocID="{1595A94B-7653-41C7-8F04-F2471E9F3F5D}" presName="composite" presStyleCnt="0"/>
      <dgm:spPr/>
    </dgm:pt>
    <dgm:pt modelId="{4A6B2629-275B-4596-A83D-DFC9F6C9BED2}" type="pres">
      <dgm:prSet presAssocID="{1595A94B-7653-41C7-8F04-F2471E9F3F5D}" presName="parentText" presStyleLbl="alignNode1" presStyleIdx="4" presStyleCnt="7" custLinFactNeighborY="-1801">
        <dgm:presLayoutVars>
          <dgm:chMax val="1"/>
          <dgm:bulletEnabled val="1"/>
        </dgm:presLayoutVars>
      </dgm:prSet>
      <dgm:spPr/>
    </dgm:pt>
    <dgm:pt modelId="{973D96E9-4ED7-4FB7-99FE-BEA4A74D3848}" type="pres">
      <dgm:prSet presAssocID="{1595A94B-7653-41C7-8F04-F2471E9F3F5D}" presName="descendantText" presStyleLbl="alignAcc1" presStyleIdx="4" presStyleCnt="7">
        <dgm:presLayoutVars>
          <dgm:bulletEnabled val="1"/>
        </dgm:presLayoutVars>
      </dgm:prSet>
      <dgm:spPr/>
    </dgm:pt>
    <dgm:pt modelId="{BE14B730-A471-4DA1-8429-7B84AB74E1BA}" type="pres">
      <dgm:prSet presAssocID="{B8971D1C-6676-41ED-85EA-8C3F6AA500CD}" presName="sp" presStyleCnt="0"/>
      <dgm:spPr/>
    </dgm:pt>
    <dgm:pt modelId="{319482A4-CD38-4877-B6D6-320834937679}" type="pres">
      <dgm:prSet presAssocID="{99902387-5D42-4CC4-9CB9-4BEABF0C6CEE}" presName="composite" presStyleCnt="0"/>
      <dgm:spPr/>
    </dgm:pt>
    <dgm:pt modelId="{4E7D3C8D-564F-456A-89A2-25D60966AAC3}" type="pres">
      <dgm:prSet presAssocID="{99902387-5D42-4CC4-9CB9-4BEABF0C6CEE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25463B56-58E3-48A4-90A6-77480D03F1F5}" type="pres">
      <dgm:prSet presAssocID="{99902387-5D42-4CC4-9CB9-4BEABF0C6CEE}" presName="descendantText" presStyleLbl="alignAcc1" presStyleIdx="5" presStyleCnt="7">
        <dgm:presLayoutVars>
          <dgm:bulletEnabled val="1"/>
        </dgm:presLayoutVars>
      </dgm:prSet>
      <dgm:spPr/>
    </dgm:pt>
    <dgm:pt modelId="{2BF9D9DC-89DE-4AB3-96E2-519FDE9FD0C1}" type="pres">
      <dgm:prSet presAssocID="{28FCD818-1E2D-4D0E-9B1C-C3FD43B4984B}" presName="sp" presStyleCnt="0"/>
      <dgm:spPr/>
    </dgm:pt>
    <dgm:pt modelId="{94BBE173-EF96-4886-9032-57649D33E0DE}" type="pres">
      <dgm:prSet presAssocID="{F5188371-066A-4E63-B47C-83A2E5EA4A55}" presName="composite" presStyleCnt="0"/>
      <dgm:spPr/>
    </dgm:pt>
    <dgm:pt modelId="{FCC50FBD-EBB3-4D90-A83D-244901D863F7}" type="pres">
      <dgm:prSet presAssocID="{F5188371-066A-4E63-B47C-83A2E5EA4A55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66BF5AC9-BC6F-493D-961B-419881E3FE87}" type="pres">
      <dgm:prSet presAssocID="{F5188371-066A-4E63-B47C-83A2E5EA4A55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4D522901-91AE-481E-A3F9-11C27F4AD1EB}" type="presOf" srcId="{1595A94B-7653-41C7-8F04-F2471E9F3F5D}" destId="{4A6B2629-275B-4596-A83D-DFC9F6C9BED2}" srcOrd="0" destOrd="0" presId="urn:microsoft.com/office/officeart/2005/8/layout/chevron2"/>
    <dgm:cxn modelId="{E65DFB0E-5535-4E32-8D66-78BAF85B409A}" type="presOf" srcId="{2D24803E-DFBD-4FBC-9CD0-2D6F87189451}" destId="{65AF9AFB-B1D4-4A7A-B87F-D22622962E60}" srcOrd="0" destOrd="0" presId="urn:microsoft.com/office/officeart/2005/8/layout/chevron2"/>
    <dgm:cxn modelId="{C5BABE10-FBBE-4C81-B737-58E1CF5051B1}" srcId="{CAD8E429-09E4-4C6B-8572-AE11BD4C6B19}" destId="{67DF301B-B354-41F9-9398-9326C02EF664}" srcOrd="0" destOrd="0" parTransId="{03DD5109-5CB7-4F04-8EA0-292E82FC3C1E}" sibTransId="{B55686E4-AED3-4707-BBA7-748BEC047A1E}"/>
    <dgm:cxn modelId="{7CF5A916-B53B-4E96-958F-919E1E421E94}" type="presOf" srcId="{40DE8149-6304-42D5-ADF4-1B3A7B641C4D}" destId="{973D96E9-4ED7-4FB7-99FE-BEA4A74D3848}" srcOrd="0" destOrd="0" presId="urn:microsoft.com/office/officeart/2005/8/layout/chevron2"/>
    <dgm:cxn modelId="{B6374C1D-1B8F-425A-8F4C-3944CA3865F1}" srcId="{5F6AD40E-8F50-4CBC-B79E-3A2D356E0665}" destId="{CAD8E429-09E4-4C6B-8572-AE11BD4C6B19}" srcOrd="3" destOrd="0" parTransId="{A00F64A9-9660-4934-948D-E27CD8DB7D78}" sibTransId="{5AE4FAA0-C4E0-4EDC-9933-0E7B59296AFA}"/>
    <dgm:cxn modelId="{86A0D736-BE9D-4228-8E12-009DC9E9B97A}" srcId="{F5188371-066A-4E63-B47C-83A2E5EA4A55}" destId="{12CFA073-9726-4C01-A76F-ABA7F5B51336}" srcOrd="0" destOrd="0" parTransId="{E39374B7-59C7-4E4E-B257-BD291739756D}" sibTransId="{8AB6653E-6A5A-468C-8265-EE4D508720E1}"/>
    <dgm:cxn modelId="{7BECE43C-71B0-401E-8EFB-D5B58748D76D}" srcId="{1595A94B-7653-41C7-8F04-F2471E9F3F5D}" destId="{40DE8149-6304-42D5-ADF4-1B3A7B641C4D}" srcOrd="0" destOrd="0" parTransId="{88A6674B-BA90-4D4F-829F-ADA5741F5A44}" sibTransId="{8EDF5D58-130A-4A90-8504-70FB35FC092F}"/>
    <dgm:cxn modelId="{3617A25B-B4EC-4532-9CFE-4E2295E5315E}" srcId="{5F6AD40E-8F50-4CBC-B79E-3A2D356E0665}" destId="{99902387-5D42-4CC4-9CB9-4BEABF0C6CEE}" srcOrd="5" destOrd="0" parTransId="{46E46131-0B24-48CB-A312-60EF1C67BCCF}" sibTransId="{28FCD818-1E2D-4D0E-9B1C-C3FD43B4984B}"/>
    <dgm:cxn modelId="{FB6CEC43-87E1-4C34-B563-BECC1C3ADD6B}" type="presOf" srcId="{9CFDF88F-0128-46CB-87A6-5E489662EC2C}" destId="{25463B56-58E3-48A4-90A6-77480D03F1F5}" srcOrd="0" destOrd="0" presId="urn:microsoft.com/office/officeart/2005/8/layout/chevron2"/>
    <dgm:cxn modelId="{B5AB4648-9651-43C2-AAA9-34550BA211AB}" type="presOf" srcId="{B01B16E4-6618-4E60-8C96-46F15A6B42EA}" destId="{785C1FF4-C536-48C8-8366-F4533564EB49}" srcOrd="0" destOrd="0" presId="urn:microsoft.com/office/officeart/2005/8/layout/chevron2"/>
    <dgm:cxn modelId="{BCE19E49-CBD4-47E4-9147-C397ABFEFA51}" type="presOf" srcId="{40D799FF-B2F7-4727-B175-FB2793ACDE38}" destId="{C60C4FEC-FA2F-456E-A6AF-F0D52AE70C88}" srcOrd="0" destOrd="0" presId="urn:microsoft.com/office/officeart/2005/8/layout/chevron2"/>
    <dgm:cxn modelId="{C5422051-A1E1-4C4C-8CB8-6ECD80AFD7FF}" srcId="{5F6AD40E-8F50-4CBC-B79E-3A2D356E0665}" destId="{033D4494-2B2D-4E4C-A467-4C776D1E2625}" srcOrd="2" destOrd="0" parTransId="{0A43949B-E0CA-4652-9085-03EBFF53069D}" sibTransId="{49AF231F-5E52-4307-BBBE-424ECCA1C528}"/>
    <dgm:cxn modelId="{24139D84-ABA8-4432-A923-822A4F194C83}" srcId="{5F6AD40E-8F50-4CBC-B79E-3A2D356E0665}" destId="{0840055D-162C-44ED-9DBD-CB5E595906FD}" srcOrd="0" destOrd="0" parTransId="{61BED850-FC40-4F25-93A5-8E1C3A00985C}" sibTransId="{6C7B12DB-706B-47FE-BB15-A262A823C6AE}"/>
    <dgm:cxn modelId="{B1FA8D86-A627-4974-A5C1-2D78AEC790FA}" type="presOf" srcId="{49D5E9BD-F32A-42F4-B377-FA804D7453C8}" destId="{319306CA-9471-4B17-B839-F2621C8C0DCF}" srcOrd="0" destOrd="0" presId="urn:microsoft.com/office/officeart/2005/8/layout/chevron2"/>
    <dgm:cxn modelId="{37CA1F8D-7375-44B2-AC58-A80274CFF20C}" type="presOf" srcId="{12CFA073-9726-4C01-A76F-ABA7F5B51336}" destId="{66BF5AC9-BC6F-493D-961B-419881E3FE87}" srcOrd="0" destOrd="0" presId="urn:microsoft.com/office/officeart/2005/8/layout/chevron2"/>
    <dgm:cxn modelId="{4270D392-6B39-4DB5-8024-586AAD9A4F67}" srcId="{0840055D-162C-44ED-9DBD-CB5E595906FD}" destId="{40D799FF-B2F7-4727-B175-FB2793ACDE38}" srcOrd="0" destOrd="0" parTransId="{D65C711F-960D-4FF1-B219-201ECD686794}" sibTransId="{99F7FA8A-C6A0-465A-A6DB-046372EF4F86}"/>
    <dgm:cxn modelId="{73800E9E-F19E-42C5-877D-DBC52D88B9A6}" type="presOf" srcId="{F5188371-066A-4E63-B47C-83A2E5EA4A55}" destId="{FCC50FBD-EBB3-4D90-A83D-244901D863F7}" srcOrd="0" destOrd="0" presId="urn:microsoft.com/office/officeart/2005/8/layout/chevron2"/>
    <dgm:cxn modelId="{E788B19F-B8B9-4ADF-BC46-4365DF78FEA1}" srcId="{99902387-5D42-4CC4-9CB9-4BEABF0C6CEE}" destId="{9CFDF88F-0128-46CB-87A6-5E489662EC2C}" srcOrd="0" destOrd="0" parTransId="{BE90FD19-9729-4AB9-8AB7-1E69F6A1E45B}" sibTransId="{9CD1AB27-CACB-419C-972F-ECAC42A4F5EE}"/>
    <dgm:cxn modelId="{F421DFB8-0341-4534-A668-029ED64AA0C5}" srcId="{5F6AD40E-8F50-4CBC-B79E-3A2D356E0665}" destId="{F5188371-066A-4E63-B47C-83A2E5EA4A55}" srcOrd="6" destOrd="0" parTransId="{59F7BD18-3AE7-4EA5-BEE1-2C7738E91E0D}" sibTransId="{E8452B67-6D52-4E2D-BD3C-4D8C30E1B166}"/>
    <dgm:cxn modelId="{4C7FA7B9-3E25-43F5-AEB7-3489A1D48902}" type="presOf" srcId="{67DF301B-B354-41F9-9398-9326C02EF664}" destId="{C9C41172-3299-4428-89BB-9F573C1B7F49}" srcOrd="0" destOrd="0" presId="urn:microsoft.com/office/officeart/2005/8/layout/chevron2"/>
    <dgm:cxn modelId="{BE89E8BB-03EC-46F8-BFF2-51FB4103731D}" type="presOf" srcId="{033D4494-2B2D-4E4C-A467-4C776D1E2625}" destId="{BE7D89CD-E406-4987-BBA4-88FFBFDEAAD1}" srcOrd="0" destOrd="0" presId="urn:microsoft.com/office/officeart/2005/8/layout/chevron2"/>
    <dgm:cxn modelId="{56F798BD-3150-44CA-9598-B48D31B0CB6B}" srcId="{2D24803E-DFBD-4FBC-9CD0-2D6F87189451}" destId="{49D5E9BD-F32A-42F4-B377-FA804D7453C8}" srcOrd="0" destOrd="0" parTransId="{05F46A6B-2784-44FD-B094-CB842A906835}" sibTransId="{771BBA4F-9E78-4C07-9FEB-94FF5900B868}"/>
    <dgm:cxn modelId="{1CA367C1-13D1-4434-98CB-5BF35EA474F9}" type="presOf" srcId="{99902387-5D42-4CC4-9CB9-4BEABF0C6CEE}" destId="{4E7D3C8D-564F-456A-89A2-25D60966AAC3}" srcOrd="0" destOrd="0" presId="urn:microsoft.com/office/officeart/2005/8/layout/chevron2"/>
    <dgm:cxn modelId="{1A3082C6-83D6-4D3B-8162-0150ABD3319E}" srcId="{033D4494-2B2D-4E4C-A467-4C776D1E2625}" destId="{B01B16E4-6618-4E60-8C96-46F15A6B42EA}" srcOrd="0" destOrd="0" parTransId="{4365F80D-5A39-4DE6-95DC-C61E85466C1E}" sibTransId="{09EB0BC1-01CD-48D6-ABE1-DEFB43199319}"/>
    <dgm:cxn modelId="{BF82FDCB-4D3B-47AD-8D01-DFDF5CEDE641}" type="presOf" srcId="{0840055D-162C-44ED-9DBD-CB5E595906FD}" destId="{9ED8820D-0EB9-4329-85EE-8F5F6339E9E0}" srcOrd="0" destOrd="0" presId="urn:microsoft.com/office/officeart/2005/8/layout/chevron2"/>
    <dgm:cxn modelId="{5312E6D1-1E62-4717-995B-74312CD3226B}" type="presOf" srcId="{5F6AD40E-8F50-4CBC-B79E-3A2D356E0665}" destId="{B1D1FB3B-53F0-4631-9C53-1FE96F3770BA}" srcOrd="0" destOrd="0" presId="urn:microsoft.com/office/officeart/2005/8/layout/chevron2"/>
    <dgm:cxn modelId="{AA0172D5-D8F6-417B-A134-E29B85B3E391}" type="presOf" srcId="{CAD8E429-09E4-4C6B-8572-AE11BD4C6B19}" destId="{97FE472B-813B-413D-A1B3-8EECBB950483}" srcOrd="0" destOrd="0" presId="urn:microsoft.com/office/officeart/2005/8/layout/chevron2"/>
    <dgm:cxn modelId="{7BFDE7E8-7FE5-46F1-8566-5D77A24B311E}" srcId="{5F6AD40E-8F50-4CBC-B79E-3A2D356E0665}" destId="{1595A94B-7653-41C7-8F04-F2471E9F3F5D}" srcOrd="4" destOrd="0" parTransId="{0D31A6C2-8F8A-4575-9CB7-F057A2C131E3}" sibTransId="{B8971D1C-6676-41ED-85EA-8C3F6AA500CD}"/>
    <dgm:cxn modelId="{E2C7B9E9-B524-44A9-A3F2-7971F4FA32E9}" srcId="{5F6AD40E-8F50-4CBC-B79E-3A2D356E0665}" destId="{2D24803E-DFBD-4FBC-9CD0-2D6F87189451}" srcOrd="1" destOrd="0" parTransId="{DB180D2F-EF15-4131-932F-47C64AEC1F92}" sibTransId="{E1A0AEDD-2DDD-4714-921F-7515EF8E7242}"/>
    <dgm:cxn modelId="{3A2FD055-5752-48AE-9884-E7BF734D3094}" type="presParOf" srcId="{B1D1FB3B-53F0-4631-9C53-1FE96F3770BA}" destId="{3BB1EDB5-5C77-4F8B-911D-756B4248C956}" srcOrd="0" destOrd="0" presId="urn:microsoft.com/office/officeart/2005/8/layout/chevron2"/>
    <dgm:cxn modelId="{B0F460B8-2AC9-45F1-B586-6D47DB0D91F2}" type="presParOf" srcId="{3BB1EDB5-5C77-4F8B-911D-756B4248C956}" destId="{9ED8820D-0EB9-4329-85EE-8F5F6339E9E0}" srcOrd="0" destOrd="0" presId="urn:microsoft.com/office/officeart/2005/8/layout/chevron2"/>
    <dgm:cxn modelId="{2A99AB2A-ED92-4018-A3BD-6CDCCFF9629E}" type="presParOf" srcId="{3BB1EDB5-5C77-4F8B-911D-756B4248C956}" destId="{C60C4FEC-FA2F-456E-A6AF-F0D52AE70C88}" srcOrd="1" destOrd="0" presId="urn:microsoft.com/office/officeart/2005/8/layout/chevron2"/>
    <dgm:cxn modelId="{226B0FC2-FABC-415D-992E-FCB281D104CA}" type="presParOf" srcId="{B1D1FB3B-53F0-4631-9C53-1FE96F3770BA}" destId="{C6F0A9F4-4735-432A-B7BA-0F7BDFF0F01B}" srcOrd="1" destOrd="0" presId="urn:microsoft.com/office/officeart/2005/8/layout/chevron2"/>
    <dgm:cxn modelId="{3B4F51D6-20DD-4F6D-8A72-FCE56FE07B00}" type="presParOf" srcId="{B1D1FB3B-53F0-4631-9C53-1FE96F3770BA}" destId="{C02DE204-B0FD-4AD9-BFA9-3B3F41380834}" srcOrd="2" destOrd="0" presId="urn:microsoft.com/office/officeart/2005/8/layout/chevron2"/>
    <dgm:cxn modelId="{34AAEA51-F280-4F78-A2E8-94BCE221CB43}" type="presParOf" srcId="{C02DE204-B0FD-4AD9-BFA9-3B3F41380834}" destId="{65AF9AFB-B1D4-4A7A-B87F-D22622962E60}" srcOrd="0" destOrd="0" presId="urn:microsoft.com/office/officeart/2005/8/layout/chevron2"/>
    <dgm:cxn modelId="{620C8607-2014-49A1-BA68-348CB495CE7F}" type="presParOf" srcId="{C02DE204-B0FD-4AD9-BFA9-3B3F41380834}" destId="{319306CA-9471-4B17-B839-F2621C8C0DCF}" srcOrd="1" destOrd="0" presId="urn:microsoft.com/office/officeart/2005/8/layout/chevron2"/>
    <dgm:cxn modelId="{A26DD753-B7FA-4EA0-A8AC-1D925FFDE2FE}" type="presParOf" srcId="{B1D1FB3B-53F0-4631-9C53-1FE96F3770BA}" destId="{E38DE8F3-9E85-42D4-8B4D-F92D4FE34963}" srcOrd="3" destOrd="0" presId="urn:microsoft.com/office/officeart/2005/8/layout/chevron2"/>
    <dgm:cxn modelId="{09F62427-A318-475E-81ED-3282F852C34E}" type="presParOf" srcId="{B1D1FB3B-53F0-4631-9C53-1FE96F3770BA}" destId="{316BCFEB-2832-4AA8-B38F-DD83FFB828F4}" srcOrd="4" destOrd="0" presId="urn:microsoft.com/office/officeart/2005/8/layout/chevron2"/>
    <dgm:cxn modelId="{32248A5B-24EE-4F63-9504-9BADD511EAC7}" type="presParOf" srcId="{316BCFEB-2832-4AA8-B38F-DD83FFB828F4}" destId="{BE7D89CD-E406-4987-BBA4-88FFBFDEAAD1}" srcOrd="0" destOrd="0" presId="urn:microsoft.com/office/officeart/2005/8/layout/chevron2"/>
    <dgm:cxn modelId="{789AAE40-A741-459D-8515-A1E57913386F}" type="presParOf" srcId="{316BCFEB-2832-4AA8-B38F-DD83FFB828F4}" destId="{785C1FF4-C536-48C8-8366-F4533564EB49}" srcOrd="1" destOrd="0" presId="urn:microsoft.com/office/officeart/2005/8/layout/chevron2"/>
    <dgm:cxn modelId="{5020980A-B3BD-49C1-9163-7E601DA64E24}" type="presParOf" srcId="{B1D1FB3B-53F0-4631-9C53-1FE96F3770BA}" destId="{7294339C-99B0-4D28-8A36-34F1A4355416}" srcOrd="5" destOrd="0" presId="urn:microsoft.com/office/officeart/2005/8/layout/chevron2"/>
    <dgm:cxn modelId="{335171E4-5465-46EE-9374-888C28E97D1E}" type="presParOf" srcId="{B1D1FB3B-53F0-4631-9C53-1FE96F3770BA}" destId="{C27C2188-E09D-4F0F-BC37-EA86A295DEC3}" srcOrd="6" destOrd="0" presId="urn:microsoft.com/office/officeart/2005/8/layout/chevron2"/>
    <dgm:cxn modelId="{53AC8C69-0557-4950-9A87-599F437E3435}" type="presParOf" srcId="{C27C2188-E09D-4F0F-BC37-EA86A295DEC3}" destId="{97FE472B-813B-413D-A1B3-8EECBB950483}" srcOrd="0" destOrd="0" presId="urn:microsoft.com/office/officeart/2005/8/layout/chevron2"/>
    <dgm:cxn modelId="{C7ABE03C-04DC-4DA9-899F-14EC334DA3F0}" type="presParOf" srcId="{C27C2188-E09D-4F0F-BC37-EA86A295DEC3}" destId="{C9C41172-3299-4428-89BB-9F573C1B7F49}" srcOrd="1" destOrd="0" presId="urn:microsoft.com/office/officeart/2005/8/layout/chevron2"/>
    <dgm:cxn modelId="{BD047439-58A1-4C59-951C-BF6E88B28026}" type="presParOf" srcId="{B1D1FB3B-53F0-4631-9C53-1FE96F3770BA}" destId="{FF024721-0E54-4228-9E55-EF6A400F91D8}" srcOrd="7" destOrd="0" presId="urn:microsoft.com/office/officeart/2005/8/layout/chevron2"/>
    <dgm:cxn modelId="{D21C6E6E-01C9-4A82-B7F8-08BBDBD6F183}" type="presParOf" srcId="{B1D1FB3B-53F0-4631-9C53-1FE96F3770BA}" destId="{81F78207-A95C-468C-9B10-B6253593CC7D}" srcOrd="8" destOrd="0" presId="urn:microsoft.com/office/officeart/2005/8/layout/chevron2"/>
    <dgm:cxn modelId="{FA57071C-2036-41ED-A4C4-456E14CF68DC}" type="presParOf" srcId="{81F78207-A95C-468C-9B10-B6253593CC7D}" destId="{4A6B2629-275B-4596-A83D-DFC9F6C9BED2}" srcOrd="0" destOrd="0" presId="urn:microsoft.com/office/officeart/2005/8/layout/chevron2"/>
    <dgm:cxn modelId="{CDD78BAC-93C6-496F-9AA6-66199E7878B4}" type="presParOf" srcId="{81F78207-A95C-468C-9B10-B6253593CC7D}" destId="{973D96E9-4ED7-4FB7-99FE-BEA4A74D3848}" srcOrd="1" destOrd="0" presId="urn:microsoft.com/office/officeart/2005/8/layout/chevron2"/>
    <dgm:cxn modelId="{A7E8AE43-2F57-435F-B8E2-BBB27376355C}" type="presParOf" srcId="{B1D1FB3B-53F0-4631-9C53-1FE96F3770BA}" destId="{BE14B730-A471-4DA1-8429-7B84AB74E1BA}" srcOrd="9" destOrd="0" presId="urn:microsoft.com/office/officeart/2005/8/layout/chevron2"/>
    <dgm:cxn modelId="{5C5FAF29-464B-4D98-A193-4C7ACD255C48}" type="presParOf" srcId="{B1D1FB3B-53F0-4631-9C53-1FE96F3770BA}" destId="{319482A4-CD38-4877-B6D6-320834937679}" srcOrd="10" destOrd="0" presId="urn:microsoft.com/office/officeart/2005/8/layout/chevron2"/>
    <dgm:cxn modelId="{AE07E80F-625A-4F65-89E7-095E7AC89868}" type="presParOf" srcId="{319482A4-CD38-4877-B6D6-320834937679}" destId="{4E7D3C8D-564F-456A-89A2-25D60966AAC3}" srcOrd="0" destOrd="0" presId="urn:microsoft.com/office/officeart/2005/8/layout/chevron2"/>
    <dgm:cxn modelId="{3F499C80-D11C-4203-BB24-8BBBADD62700}" type="presParOf" srcId="{319482A4-CD38-4877-B6D6-320834937679}" destId="{25463B56-58E3-48A4-90A6-77480D03F1F5}" srcOrd="1" destOrd="0" presId="urn:microsoft.com/office/officeart/2005/8/layout/chevron2"/>
    <dgm:cxn modelId="{B8B7059C-E88E-4FE8-8DA7-53C47BC8B6D1}" type="presParOf" srcId="{B1D1FB3B-53F0-4631-9C53-1FE96F3770BA}" destId="{2BF9D9DC-89DE-4AB3-96E2-519FDE9FD0C1}" srcOrd="11" destOrd="0" presId="urn:microsoft.com/office/officeart/2005/8/layout/chevron2"/>
    <dgm:cxn modelId="{0DE7D29A-F9F9-46AB-9092-6441977206E0}" type="presParOf" srcId="{B1D1FB3B-53F0-4631-9C53-1FE96F3770BA}" destId="{94BBE173-EF96-4886-9032-57649D33E0DE}" srcOrd="12" destOrd="0" presId="urn:microsoft.com/office/officeart/2005/8/layout/chevron2"/>
    <dgm:cxn modelId="{648423BF-13F2-433D-BFDE-C3A238F562CF}" type="presParOf" srcId="{94BBE173-EF96-4886-9032-57649D33E0DE}" destId="{FCC50FBD-EBB3-4D90-A83D-244901D863F7}" srcOrd="0" destOrd="0" presId="urn:microsoft.com/office/officeart/2005/8/layout/chevron2"/>
    <dgm:cxn modelId="{B1BE4CCB-59AE-4934-B96B-8366D37AEA59}" type="presParOf" srcId="{94BBE173-EF96-4886-9032-57649D33E0DE}" destId="{66BF5AC9-BC6F-493D-961B-419881E3FE8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8820D-0EB9-4329-85EE-8F5F6339E9E0}">
      <dsp:nvSpPr>
        <dsp:cNvPr id="0" name=""/>
        <dsp:cNvSpPr/>
      </dsp:nvSpPr>
      <dsp:spPr>
        <a:xfrm rot="5400000">
          <a:off x="-81909" y="84126"/>
          <a:ext cx="546061" cy="3822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 rot="-5400000">
        <a:off x="1" y="193339"/>
        <a:ext cx="382243" cy="163818"/>
      </dsp:txXfrm>
    </dsp:sp>
    <dsp:sp modelId="{C60C4FEC-FA2F-456E-A6AF-F0D52AE70C88}">
      <dsp:nvSpPr>
        <dsp:cNvPr id="0" name=""/>
        <dsp:cNvSpPr/>
      </dsp:nvSpPr>
      <dsp:spPr>
        <a:xfrm rot="5400000">
          <a:off x="4815045" y="-4430585"/>
          <a:ext cx="354940" cy="9220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INTRODUCTION</a:t>
          </a:r>
          <a:endParaRPr lang="en-IN" sz="2000" kern="1200" dirty="0"/>
        </a:p>
      </dsp:txBody>
      <dsp:txXfrm rot="-5400000">
        <a:off x="382244" y="19543"/>
        <a:ext cx="9203217" cy="320286"/>
      </dsp:txXfrm>
    </dsp:sp>
    <dsp:sp modelId="{65AF9AFB-B1D4-4A7A-B87F-D22622962E60}">
      <dsp:nvSpPr>
        <dsp:cNvPr id="0" name=""/>
        <dsp:cNvSpPr/>
      </dsp:nvSpPr>
      <dsp:spPr>
        <a:xfrm rot="5400000">
          <a:off x="-81909" y="541387"/>
          <a:ext cx="546061" cy="3822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 rot="-5400000">
        <a:off x="1" y="650600"/>
        <a:ext cx="382243" cy="163818"/>
      </dsp:txXfrm>
    </dsp:sp>
    <dsp:sp modelId="{319306CA-9471-4B17-B839-F2621C8C0DCF}">
      <dsp:nvSpPr>
        <dsp:cNvPr id="0" name=""/>
        <dsp:cNvSpPr/>
      </dsp:nvSpPr>
      <dsp:spPr>
        <a:xfrm rot="5400000">
          <a:off x="4815045" y="-3973324"/>
          <a:ext cx="354940" cy="9220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OBJECTIVE</a:t>
          </a:r>
          <a:endParaRPr lang="en-IN" sz="2000" kern="1200" dirty="0"/>
        </a:p>
      </dsp:txBody>
      <dsp:txXfrm rot="-5400000">
        <a:off x="382244" y="476804"/>
        <a:ext cx="9203217" cy="320286"/>
      </dsp:txXfrm>
    </dsp:sp>
    <dsp:sp modelId="{BE7D89CD-E406-4987-BBA4-88FFBFDEAAD1}">
      <dsp:nvSpPr>
        <dsp:cNvPr id="0" name=""/>
        <dsp:cNvSpPr/>
      </dsp:nvSpPr>
      <dsp:spPr>
        <a:xfrm rot="5400000">
          <a:off x="-81909" y="998648"/>
          <a:ext cx="546061" cy="3822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 rot="-5400000">
        <a:off x="1" y="1107861"/>
        <a:ext cx="382243" cy="163818"/>
      </dsp:txXfrm>
    </dsp:sp>
    <dsp:sp modelId="{785C1FF4-C536-48C8-8366-F4533564EB49}">
      <dsp:nvSpPr>
        <dsp:cNvPr id="0" name=""/>
        <dsp:cNvSpPr/>
      </dsp:nvSpPr>
      <dsp:spPr>
        <a:xfrm rot="5400000">
          <a:off x="4815045" y="-3516062"/>
          <a:ext cx="354940" cy="9220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SYSTEM REQUIREMENT</a:t>
          </a:r>
        </a:p>
      </dsp:txBody>
      <dsp:txXfrm rot="-5400000">
        <a:off x="382244" y="934066"/>
        <a:ext cx="9203217" cy="320286"/>
      </dsp:txXfrm>
    </dsp:sp>
    <dsp:sp modelId="{97FE472B-813B-413D-A1B3-8EECBB950483}">
      <dsp:nvSpPr>
        <dsp:cNvPr id="0" name=""/>
        <dsp:cNvSpPr/>
      </dsp:nvSpPr>
      <dsp:spPr>
        <a:xfrm rot="5400000">
          <a:off x="-81909" y="1455909"/>
          <a:ext cx="546061" cy="3822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 rot="-5400000">
        <a:off x="1" y="1565122"/>
        <a:ext cx="382243" cy="163818"/>
      </dsp:txXfrm>
    </dsp:sp>
    <dsp:sp modelId="{C9C41172-3299-4428-89BB-9F573C1B7F49}">
      <dsp:nvSpPr>
        <dsp:cNvPr id="0" name=""/>
        <dsp:cNvSpPr/>
      </dsp:nvSpPr>
      <dsp:spPr>
        <a:xfrm rot="5400000">
          <a:off x="4815045" y="-3058801"/>
          <a:ext cx="354940" cy="9220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WORK PROCEDURE</a:t>
          </a:r>
          <a:endParaRPr lang="en-IN" sz="2000" kern="1200" dirty="0"/>
        </a:p>
      </dsp:txBody>
      <dsp:txXfrm rot="-5400000">
        <a:off x="382244" y="1391327"/>
        <a:ext cx="9203217" cy="320286"/>
      </dsp:txXfrm>
    </dsp:sp>
    <dsp:sp modelId="{4A6B2629-275B-4596-A83D-DFC9F6C9BED2}">
      <dsp:nvSpPr>
        <dsp:cNvPr id="0" name=""/>
        <dsp:cNvSpPr/>
      </dsp:nvSpPr>
      <dsp:spPr>
        <a:xfrm rot="5400000">
          <a:off x="-81909" y="1903336"/>
          <a:ext cx="546061" cy="3822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 rot="-5400000">
        <a:off x="1" y="2012549"/>
        <a:ext cx="382243" cy="163818"/>
      </dsp:txXfrm>
    </dsp:sp>
    <dsp:sp modelId="{973D96E9-4ED7-4FB7-99FE-BEA4A74D3848}">
      <dsp:nvSpPr>
        <dsp:cNvPr id="0" name=""/>
        <dsp:cNvSpPr/>
      </dsp:nvSpPr>
      <dsp:spPr>
        <a:xfrm rot="5400000">
          <a:off x="4815045" y="-2601540"/>
          <a:ext cx="354940" cy="9220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/>
        </a:p>
      </dsp:txBody>
      <dsp:txXfrm rot="-5400000">
        <a:off x="382244" y="1848588"/>
        <a:ext cx="9203217" cy="320286"/>
      </dsp:txXfrm>
    </dsp:sp>
    <dsp:sp modelId="{4E7D3C8D-564F-456A-89A2-25D60966AAC3}">
      <dsp:nvSpPr>
        <dsp:cNvPr id="0" name=""/>
        <dsp:cNvSpPr/>
      </dsp:nvSpPr>
      <dsp:spPr>
        <a:xfrm rot="5400000">
          <a:off x="-81909" y="2370432"/>
          <a:ext cx="546061" cy="3822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 rot="-5400000">
        <a:off x="1" y="2479645"/>
        <a:ext cx="382243" cy="163818"/>
      </dsp:txXfrm>
    </dsp:sp>
    <dsp:sp modelId="{25463B56-58E3-48A4-90A6-77480D03F1F5}">
      <dsp:nvSpPr>
        <dsp:cNvPr id="0" name=""/>
        <dsp:cNvSpPr/>
      </dsp:nvSpPr>
      <dsp:spPr>
        <a:xfrm rot="5400000">
          <a:off x="4815045" y="-2144279"/>
          <a:ext cx="354940" cy="9220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/>
        </a:p>
      </dsp:txBody>
      <dsp:txXfrm rot="-5400000">
        <a:off x="382244" y="2305849"/>
        <a:ext cx="9203217" cy="320286"/>
      </dsp:txXfrm>
    </dsp:sp>
    <dsp:sp modelId="{FCC50FBD-EBB3-4D90-A83D-244901D863F7}">
      <dsp:nvSpPr>
        <dsp:cNvPr id="0" name=""/>
        <dsp:cNvSpPr/>
      </dsp:nvSpPr>
      <dsp:spPr>
        <a:xfrm rot="5400000">
          <a:off x="-81909" y="2827693"/>
          <a:ext cx="546061" cy="38224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 rot="-5400000">
        <a:off x="1" y="2936906"/>
        <a:ext cx="382243" cy="163818"/>
      </dsp:txXfrm>
    </dsp:sp>
    <dsp:sp modelId="{66BF5AC9-BC6F-493D-961B-419881E3FE87}">
      <dsp:nvSpPr>
        <dsp:cNvPr id="0" name=""/>
        <dsp:cNvSpPr/>
      </dsp:nvSpPr>
      <dsp:spPr>
        <a:xfrm rot="5400000">
          <a:off x="4815045" y="-1687017"/>
          <a:ext cx="354940" cy="922054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 dirty="0"/>
        </a:p>
      </dsp:txBody>
      <dsp:txXfrm rot="-5400000">
        <a:off x="382244" y="2763111"/>
        <a:ext cx="9203217" cy="320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5DF3-8FF5-4D9B-A872-3BCF8CA04FCD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A0964E5B-762F-438D-BA84-30BBA12A34B6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692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5DF3-8FF5-4D9B-A872-3BCF8CA04FCD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4E5B-762F-438D-BA84-30BBA12A34B6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3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5DF3-8FF5-4D9B-A872-3BCF8CA04FCD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4E5B-762F-438D-BA84-30BBA12A34B6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1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5D65DF3-8FF5-4D9B-A872-3BCF8CA04FCD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4E5B-762F-438D-BA84-30BBA12A34B6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466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5DF3-8FF5-4D9B-A872-3BCF8CA04FCD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4E5B-762F-438D-BA84-30BBA12A34B6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38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5DF3-8FF5-4D9B-A872-3BCF8CA04FCD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4E5B-762F-438D-BA84-30BBA12A34B6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16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5DF3-8FF5-4D9B-A872-3BCF8CA04FCD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4E5B-762F-438D-BA84-30BBA12A34B6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090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5DF3-8FF5-4D9B-A872-3BCF8CA04FCD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4E5B-762F-438D-BA84-30BBA12A34B6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57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5DF3-8FF5-4D9B-A872-3BCF8CA04FCD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4E5B-762F-438D-BA84-30BBA12A3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3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5DF3-8FF5-4D9B-A872-3BCF8CA04FCD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4E5B-762F-438D-BA84-30BBA12A34B6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93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15D65DF3-8FF5-4D9B-A872-3BCF8CA04FCD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A0964E5B-762F-438D-BA84-30BBA12A34B6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5DF3-8FF5-4D9B-A872-3BCF8CA04FCD}" type="datetimeFigureOut">
              <a:rPr lang="en-IN" smtClean="0"/>
              <a:t>21-05-2024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0964E5B-762F-438D-BA84-30BBA12A3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80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opengridscheduler/22468805072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B17975-287A-D16D-A01B-CA4F0D05ED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9793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756851-AE60-7F62-60B0-975526177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 dirty="0"/>
              <a:t>LIBRARY MANAGEMENT SYSTEM</a:t>
            </a:r>
            <a:endParaRPr lang="en-IN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EE364-74BD-EA7D-1567-29665C20A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READ BOOKS TO KNOW LIFE</a:t>
            </a:r>
          </a:p>
          <a:p>
            <a:pPr algn="r"/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7995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F72A-80D8-C0C5-DA80-BF74DE079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SRI VENKATESHWARA ENGINEERING COLLEGE 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F12AD5-D8EC-3DFF-26A3-9BEF8862A0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PRESENTED BY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LALITHA SHIVAPRIYA      22631A0523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KALYANI                          22631A0519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SK. AZRA                              22631A0506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J. ANUSHA                           22631A0503</a:t>
            </a:r>
            <a:endParaRPr lang="en-IN" sz="1800" b="1" kern="100" dirty="0">
              <a:solidFill>
                <a:srgbClr val="0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PRESENTED TO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Head of the Department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Mr. P. 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Rathaiah</a:t>
            </a:r>
            <a:endParaRPr lang="en-IN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Sr. Assistant Professor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Depart. Of CSE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Sri Venkateshwara Engineering College, </a:t>
            </a:r>
            <a:r>
              <a:rPr lang="en-IN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Suryapet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IN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58321B6-B1EE-4054-3673-67A8B993E1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35" y="2171700"/>
            <a:ext cx="3437154" cy="3287713"/>
          </a:xfrm>
        </p:spPr>
      </p:pic>
    </p:spTree>
    <p:extLst>
      <p:ext uri="{BB962C8B-B14F-4D97-AF65-F5344CB8AC3E}">
        <p14:creationId xmlns:p14="http://schemas.microsoft.com/office/powerpoint/2010/main" val="429163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3B77F-BADB-4992-6CC8-3C1835AC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PARTS OF PRESENTATION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E952B6B-D109-3364-34D1-2EA21801C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137012"/>
              </p:ext>
            </p:extLst>
          </p:nvPr>
        </p:nvGraphicFramePr>
        <p:xfrm>
          <a:off x="1130300" y="2171700"/>
          <a:ext cx="9602788" cy="329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6500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66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Century Gothic</vt:lpstr>
      <vt:lpstr>Gallery</vt:lpstr>
      <vt:lpstr>LIBRARY MANAGEMENT SYSTEM</vt:lpstr>
      <vt:lpstr>SRI VENKATESHWARA ENGINEERING COLLEGE </vt:lpstr>
      <vt:lpstr>PARTS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kalyani mantramurthi</dc:creator>
  <cp:lastModifiedBy>kalyani mantramurthi</cp:lastModifiedBy>
  <cp:revision>4</cp:revision>
  <dcterms:created xsi:type="dcterms:W3CDTF">2024-05-21T10:47:07Z</dcterms:created>
  <dcterms:modified xsi:type="dcterms:W3CDTF">2024-05-21T11:25:43Z</dcterms:modified>
</cp:coreProperties>
</file>