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389DF-FDB4-4869-95A6-9024F346AC18}" v="53" dt="2025-02-12T13:48:37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109" d="100"/>
          <a:sy n="109" d="100"/>
        </p:scale>
        <p:origin x="5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8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Lalitha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Shivapriya Sriramoju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Sri Venkateshwara Engineering college &amp;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79AEC96-E63E-779B-4552-1485AB3E11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4095" y="1529434"/>
            <a:ext cx="1023920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with Cryptographic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data for added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text to hide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documents, audio, or even other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Steganalysis 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machine learning techniques to counter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Encoding for Higher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pixel modulation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store more data without noticeable changes in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Steganography in Videos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Extending the technique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frames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secure streaming of hidden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or mobile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tool for easy and secure remote data sharing.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5FBCE756-8A75-3F7B-96F2-A50DFD8084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0002" y="1785485"/>
            <a:ext cx="1003482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rise of digital communication, ensuring data security and confidentiality is crucial. Traditional encryption methods make hidden data obvious, attracting unwanted attention. Steganography offers a solution by embedding secret information within images, making detection difficult. This project focuses on implementing image-based steganography to securely hide and retrieve data without altering the image’s perceptible quality.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753" y="1778558"/>
            <a:ext cx="6301928" cy="1370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Libraries: NumPy, CV2</a:t>
            </a:r>
          </a:p>
          <a:p>
            <a:pPr marL="0" indent="0">
              <a:buNone/>
            </a:pPr>
            <a:r>
              <a:rPr lang="en-US" dirty="0"/>
              <a:t>Technologies used: 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1091B3C-7BBD-83A6-8C71-783E7CA33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9085" y="1422606"/>
            <a:ext cx="1111267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Lossless Image Encryption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 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pixel distortion from compression, ensuring accurate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 Pixel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Encrypts data by modifying pixel values 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manner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the chances of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Passcode-Based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Adds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preventing unauthorized access to the hidden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seamlessly on different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requiring specialized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Customizable Message 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Allows encoding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variable-length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preserving the original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&amp; Efficient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Decryption is optimized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minimal processing overhead.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9DBC573-082A-FAF1-1434-C9BC3B2CB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6416" y="1588875"/>
            <a:ext cx="991638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transmit confidential data without attracting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discreetly share sensitive information in high-surveillance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covert communication and intelligence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Corporations &amp; 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protect trade secrets, sensitive documents, and confidential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embed and transfer crucial evidence in digital forensics.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 &amp; Privacy Enthusiasts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personal data protection and secure messaging in everyday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4382AB7D-AA55-0AD9-CFA2-FDEC0BF6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0" y="2184412"/>
            <a:ext cx="4529414" cy="225843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C7BCAC-F9E9-A20D-1D53-AEC959CDCEB2}"/>
              </a:ext>
            </a:extLst>
          </p:cNvPr>
          <p:cNvSpPr txBox="1"/>
          <p:nvPr/>
        </p:nvSpPr>
        <p:spPr>
          <a:xfrm>
            <a:off x="2168635" y="1815080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Image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78" y="2184412"/>
            <a:ext cx="5988407" cy="924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78" y="3696806"/>
            <a:ext cx="5988407" cy="112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2880" y="1705576"/>
            <a:ext cx="12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98674" y="3327474"/>
            <a:ext cx="12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79492D07-5774-2A0F-2135-D3E53AD4E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8107" y="2002482"/>
            <a:ext cx="110296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implements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securely hide and retrieve data while maintaining the original image’s visual integrity. By leveraging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encryption, passcode-based security, and dynamic pixel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ensures confidential communication without attracting suspicion. Compared to traditional encryption, this method provides an added layer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undetectability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suitable for secure messaging, cybersecurity, and digital forensics. Ultimately, this project addresses the growing need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data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reliable, efficient, and secure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 for modern digital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https://github.com/shivapriya032005/stegoProject_aicte.git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77</TotalTime>
  <Words>468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29</cp:revision>
  <dcterms:created xsi:type="dcterms:W3CDTF">2021-05-26T16:50:10Z</dcterms:created>
  <dcterms:modified xsi:type="dcterms:W3CDTF">2025-02-19T11:53:17Z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