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389DF-FDB4-4869-95A6-9024F346AC18}" v="53" dt="2025-02-12T13:48:3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76" d="100"/>
          <a:sy n="76" d="100"/>
        </p:scale>
        <p:origin x="9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S. Lalitha Shivapriya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Venkateshwara Engineering college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AEC96-E63E-779B-4552-1485AB3E1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4095" y="1529434"/>
            <a:ext cx="1023920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with Cryptographic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data for added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text to hide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documents, audio, or even other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machine learning techniques to counter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Encoding for Higher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pixel modulation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more data without noticeable changes in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Steganography in Videos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the technique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secure streaming of hidden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or mobile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tool for easy and secure remote data sharing.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BCE756-8A75-3F7B-96F2-A50DFD808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0002" y="1785485"/>
            <a:ext cx="1003482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of digital communication, ensuring data security and confidentiality is crucial. Traditional encryption methods make hidden data obvious, attracting unwanted attention. Steganography offers a solution by embedding secret information within images, making detection difficult. This project focuses on implementing image-based steganography to securely hide and retrieve data without altering the image’s perceptible quality.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753" y="1778558"/>
            <a:ext cx="6301928" cy="1370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Libraries: NumPy, CV2</a:t>
            </a:r>
          </a:p>
          <a:p>
            <a:pPr marL="0" indent="0">
              <a:buNone/>
            </a:pPr>
            <a:r>
              <a:rPr lang="en-US" dirty="0"/>
              <a:t>Technologies used: 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091B3C-7BBD-83A6-8C71-783E7CA33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9085" y="1422606"/>
            <a:ext cx="111126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Lossless Image Encryption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pixel distortion from compression, ensuring accurate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Pixel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Encrypts data by modifying pixel values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chances of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Passcode-Based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preventing unauthorized access to the hidden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seamlessly on different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requiring specialized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Customizable Message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encoding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variable-length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preserving the original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&amp; Efficient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Decryption is optimized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minimal processing overhead.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DBC573-082A-FAF1-1434-C9BC3B2CB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6416" y="1588875"/>
            <a:ext cx="991638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transmit confidential data without attracting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discreetly share sensitive information in high-surveillance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intelligence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Corporations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trade secrets, sensitive documents, and confidential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embed and transfer crucial evidence in digital forensics.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&amp; Privacy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messaging in everyday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D6E382DE-526B-BD3C-9286-A8C5A5BF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09" y="1433145"/>
            <a:ext cx="5225143" cy="1448002"/>
          </a:xfrm>
          <a:prstGeom prst="rect">
            <a:avLst/>
          </a:prstGeom>
        </p:spPr>
      </p:pic>
      <p:pic>
        <p:nvPicPr>
          <p:cNvPr id="11" name="Content Placeholder 10" descr="A screenshot of a test&#10;&#10;AI-generated content may be incorrect.">
            <a:extLst>
              <a:ext uri="{FF2B5EF4-FFF2-40B4-BE49-F238E27FC236}">
                <a16:creationId xmlns:a16="http://schemas.microsoft.com/office/drawing/2014/main" id="{4382AB7D-AA55-0AD9-CFA2-FDEC0BF6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030" y="1433145"/>
            <a:ext cx="4529414" cy="37609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8D59D4-1266-D839-17A6-797AFD025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809" y="3759510"/>
            <a:ext cx="5684161" cy="14346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C7BCAC-F9E9-A20D-1D53-AEC959CDCEB2}"/>
              </a:ext>
            </a:extLst>
          </p:cNvPr>
          <p:cNvSpPr txBox="1"/>
          <p:nvPr/>
        </p:nvSpPr>
        <p:spPr>
          <a:xfrm>
            <a:off x="1708220" y="4824780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492D07-5774-2A0F-2135-D3E53AD4E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107" y="2002482"/>
            <a:ext cx="110296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securely hide and retrieve data while maintaining the original image’s visual integrity. 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encryption, passcode-based security, and dynamic pixel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confidential communication without attracting suspicion. Compared to traditional encryption, this method provides an added layer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suitable for secure messaging, cybersecurity, and digital forensics. Ultimately, this project addresses the growing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reliable, efficient, and secure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 for modern digital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https://github.com/shivapriya032005/stegoProject_aicte.git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557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Shivapriya Sriramoju</cp:lastModifiedBy>
  <cp:revision>26</cp:revision>
  <dcterms:created xsi:type="dcterms:W3CDTF">2021-05-26T16:50:10Z</dcterms:created>
  <dcterms:modified xsi:type="dcterms:W3CDTF">2025-02-12T13:49:45Z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