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A389DF-FDB4-4869-95A6-9024F346AC18}" v="53" dt="2025-02-12T13:48:37.7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18" autoAdjust="0"/>
  </p:normalViewPr>
  <p:slideViewPr>
    <p:cSldViewPr snapToGrid="0">
      <p:cViewPr varScale="1">
        <p:scale>
          <a:sx n="109" d="100"/>
          <a:sy n="109" d="100"/>
        </p:scale>
        <p:origin x="59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886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Lalitha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Shivapriya Sriramoju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Sri Venkateshwara Engineering college &amp; Computer Science and Engineering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779AEC96-E63E-779B-4552-1485AB3E11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84095" y="1529434"/>
            <a:ext cx="10239208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Security with Cryptographic Encryption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Integrating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AES or RSA encryption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before embedding data for added protection.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Multiple File Types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Expanding beyond text to hide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documents, audio, or even other images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within an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Steganalysis Resistance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Implementing machine learning techniques to counter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detection methods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Adaptive Encoding for Higher Capacity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pixel modulation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store more data without noticeable changes in image quality.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Steganography in Videos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Extending the technique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video frames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enabling secure streaming of hidden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Cloud-Based Secure Communication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Developing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web-based or mobile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steganography tool for easy and secure remote data sharing.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5FBCE756-8A75-3F7B-96F2-A50DFD8084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60002" y="1785485"/>
            <a:ext cx="10034829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the rise of digital communication, ensuring data security and confidentiality is crucial. Traditional encryption methods make hidden data obvious, attracting unwanted attention. Steganography offers a solution by embedding secret information within images, making detection difficult. This project focuses on implementing image-based steganography to securely hide and retrieve data without altering the image’s perceptible quality.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753" y="1778558"/>
            <a:ext cx="6301928" cy="1370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dirty="0"/>
              <a:t>Libraries: NumPy, CV2</a:t>
            </a:r>
          </a:p>
          <a:p>
            <a:pPr marL="0" indent="0">
              <a:buNone/>
            </a:pPr>
            <a:r>
              <a:rPr lang="en-US" dirty="0"/>
              <a:t>Technologies used: Steganography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91091B3C-7BBD-83A6-8C71-783E7CA333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49085" y="1422606"/>
            <a:ext cx="11112672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Lossless Image Encryption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Uses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PNG format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prevent pixel distortion from compression, ensuring accurate decryption.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Dynamic Pixel Encoding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Encrypts data by modifying pixel values in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distributed manner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reducing the chances of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Passcode-Based Security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Adds 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authentication layer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preventing unauthorized access to the hidden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Cross-Platform Compatibility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Works seamlessly on different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operating systems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without requiring specialized software.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Customizable Message Length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Allows encoding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variable-length messages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while preserving the original image quality.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Fast &amp; Efficient Retrieval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Decryption is optimized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quick extraction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minimal processing overhead.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09DBC573-082A-FAF1-1434-C9BC3B2CBB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56416" y="1588875"/>
            <a:ext cx="9916384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Professionals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securely transmit confidential data without attracting attention.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Activists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discreetly share sensitive information in high-surveillance environments.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&amp; Military Agencies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covert communication and intelligence data protection.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Corporations &amp; Businesses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protect trade secrets, sensitive documents, and confidential messages.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Forensic Investigators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securely embed and transfer crucial evidence in digital forensics.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 Users &amp; Privacy Enthusiasts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personal data protection and secure messaging in everyday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Picture 6" descr="A computer code with text&#10;&#10;AI-generated content may be incorrect.">
            <a:extLst>
              <a:ext uri="{FF2B5EF4-FFF2-40B4-BE49-F238E27FC236}">
                <a16:creationId xmlns:a16="http://schemas.microsoft.com/office/drawing/2014/main" xmlns="" id="{D6E382DE-526B-BD3C-9286-A8C5A5BF9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809" y="1433145"/>
            <a:ext cx="5225143" cy="1448002"/>
          </a:xfrm>
          <a:prstGeom prst="rect">
            <a:avLst/>
          </a:prstGeom>
        </p:spPr>
      </p:pic>
      <p:pic>
        <p:nvPicPr>
          <p:cNvPr id="11" name="Content Placeholder 10" descr="A screenshot of a test&#10;&#10;AI-generated content may be incorrect.">
            <a:extLst>
              <a:ext uri="{FF2B5EF4-FFF2-40B4-BE49-F238E27FC236}">
                <a16:creationId xmlns:a16="http://schemas.microsoft.com/office/drawing/2014/main" xmlns="" id="{4382AB7D-AA55-0AD9-CFA2-FDEC0BF63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2030" y="1433145"/>
            <a:ext cx="4529414" cy="3760967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4B8D59D4-1266-D839-17A6-797AFD025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809" y="3759510"/>
            <a:ext cx="5684161" cy="14346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AC7BCAC-F9E9-A20D-1D53-AEC959CDCEB2}"/>
              </a:ext>
            </a:extLst>
          </p:cNvPr>
          <p:cNvSpPr txBox="1"/>
          <p:nvPr/>
        </p:nvSpPr>
        <p:spPr>
          <a:xfrm>
            <a:off x="1708220" y="4824780"/>
            <a:ext cx="181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Encrypted 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79492D07-5774-2A0F-2135-D3E53AD4E6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38107" y="2002482"/>
            <a:ext cx="1102961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successfully implements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image-based steganography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securely hide and retrieve data while maintaining the original image’s visual integrity. By leveraging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lossless encryption, passcode-based security, and dynamic pixel encoding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it ensures confidential communication without attracting suspicion. Compared to traditional encryption, this method provides an added layer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undetectability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making it suitable for secure messaging, cybersecurity, and digital forensics. Ultimately, this project addresses the growing need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covert data transmission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offering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reliable, efficient, and secure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solution for modern digital communication. 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https://github.com/shivapriya032005/stegoProject_aicte.git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54</TotalTime>
  <Words>466</Words>
  <Application>Microsoft Office PowerPoint</Application>
  <PresentationFormat>Widescreen</PresentationFormat>
  <Paragraphs>65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Microsoft account</cp:lastModifiedBy>
  <cp:revision>27</cp:revision>
  <dcterms:created xsi:type="dcterms:W3CDTF">2021-05-26T16:50:10Z</dcterms:created>
  <dcterms:modified xsi:type="dcterms:W3CDTF">2025-02-19T11:30:25Z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