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4" r:id="rId18"/>
    <p:sldId id="276" r:id="rId19"/>
    <p:sldId id="272" r:id="rId20"/>
    <p:sldId id="273" r:id="rId21"/>
    <p:sldId id="277" r:id="rId22"/>
    <p:sldId id="278" r:id="rId23"/>
    <p:sldId id="289" r:id="rId24"/>
    <p:sldId id="281" r:id="rId25"/>
    <p:sldId id="282" r:id="rId26"/>
    <p:sldId id="283" r:id="rId27"/>
    <p:sldId id="284" r:id="rId28"/>
    <p:sldId id="285" r:id="rId29"/>
    <p:sldId id="286" r:id="rId30"/>
    <p:sldId id="287" r:id="rId31"/>
    <p:sldId id="288" r:id="rId32"/>
    <p:sldId id="279" r:id="rId33"/>
    <p:sldId id="271" r:id="rId34"/>
    <p:sldId id="28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nrajput0067@gmail.com" initials="r" lastIdx="1" clrIdx="0">
    <p:extLst>
      <p:ext uri="{19B8F6BF-5375-455C-9EA6-DF929625EA0E}">
        <p15:presenceInfo xmlns:p15="http://schemas.microsoft.com/office/powerpoint/2012/main" userId="6b0548b653e7d7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8A19B9-2416-461F-85A7-351F6E45C577}"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45E54562-74D3-4E73-9B8E-4AADB3824019}">
      <dgm:prSet/>
      <dgm:spPr/>
      <dgm:t>
        <a:bodyPr/>
        <a:lstStyle/>
        <a:p>
          <a:r>
            <a:rPr lang="en-IN"/>
            <a:t># Import necessary libraries</a:t>
          </a:r>
        </a:p>
      </dgm:t>
    </dgm:pt>
    <dgm:pt modelId="{B962C812-BEF2-494A-AFD8-E495F85D8340}" type="parTrans" cxnId="{88142C6A-502E-4701-90FA-5AE70A9884CF}">
      <dgm:prSet/>
      <dgm:spPr/>
      <dgm:t>
        <a:bodyPr/>
        <a:lstStyle/>
        <a:p>
          <a:endParaRPr lang="en-IN"/>
        </a:p>
      </dgm:t>
    </dgm:pt>
    <dgm:pt modelId="{F6BF23BA-6D5D-47F9-AFD2-A0AD7A11754C}" type="sibTrans" cxnId="{88142C6A-502E-4701-90FA-5AE70A9884CF}">
      <dgm:prSet/>
      <dgm:spPr/>
      <dgm:t>
        <a:bodyPr/>
        <a:lstStyle/>
        <a:p>
          <a:endParaRPr lang="en-IN"/>
        </a:p>
      </dgm:t>
    </dgm:pt>
    <dgm:pt modelId="{97516256-A0E7-4F62-A555-A8120D53C225}">
      <dgm:prSet/>
      <dgm:spPr/>
      <dgm:t>
        <a:bodyPr/>
        <a:lstStyle/>
        <a:p>
          <a:r>
            <a:rPr lang="en-IN"/>
            <a:t>import tensorflow as tf</a:t>
          </a:r>
        </a:p>
      </dgm:t>
    </dgm:pt>
    <dgm:pt modelId="{626330B2-F2BC-471F-8E49-A04C9E63485C}" type="parTrans" cxnId="{EEB9B04C-646D-4104-9CFC-C9F33B1B5C26}">
      <dgm:prSet/>
      <dgm:spPr/>
      <dgm:t>
        <a:bodyPr/>
        <a:lstStyle/>
        <a:p>
          <a:endParaRPr lang="en-IN"/>
        </a:p>
      </dgm:t>
    </dgm:pt>
    <dgm:pt modelId="{12596018-AE5F-44EB-B73B-EE7A5B8BB27F}" type="sibTrans" cxnId="{EEB9B04C-646D-4104-9CFC-C9F33B1B5C26}">
      <dgm:prSet/>
      <dgm:spPr/>
      <dgm:t>
        <a:bodyPr/>
        <a:lstStyle/>
        <a:p>
          <a:endParaRPr lang="en-IN"/>
        </a:p>
      </dgm:t>
    </dgm:pt>
    <dgm:pt modelId="{688D2FF0-2009-4326-95E0-CEC39A00E4B5}">
      <dgm:prSet/>
      <dgm:spPr/>
      <dgm:t>
        <a:bodyPr/>
        <a:lstStyle/>
        <a:p>
          <a:r>
            <a:rPr lang="en-IN"/>
            <a:t>from tensorflow.keras.applications import MobileNetV2</a:t>
          </a:r>
        </a:p>
      </dgm:t>
    </dgm:pt>
    <dgm:pt modelId="{1FC2A102-152E-4E88-BF6C-5ABC92733A55}" type="parTrans" cxnId="{C99BF9DE-F470-45D0-8008-C76E94087A92}">
      <dgm:prSet/>
      <dgm:spPr/>
      <dgm:t>
        <a:bodyPr/>
        <a:lstStyle/>
        <a:p>
          <a:endParaRPr lang="en-IN"/>
        </a:p>
      </dgm:t>
    </dgm:pt>
    <dgm:pt modelId="{E184B98D-440D-4AA6-BD13-C207AB42C32D}" type="sibTrans" cxnId="{C99BF9DE-F470-45D0-8008-C76E94087A92}">
      <dgm:prSet/>
      <dgm:spPr/>
      <dgm:t>
        <a:bodyPr/>
        <a:lstStyle/>
        <a:p>
          <a:endParaRPr lang="en-IN"/>
        </a:p>
      </dgm:t>
    </dgm:pt>
    <dgm:pt modelId="{05DFF731-2060-4181-BB21-9744166F0FCA}">
      <dgm:prSet/>
      <dgm:spPr/>
      <dgm:t>
        <a:bodyPr/>
        <a:lstStyle/>
        <a:p>
          <a:r>
            <a:rPr lang="en-IN"/>
            <a:t>from tensorflow.keras.models import Model</a:t>
          </a:r>
        </a:p>
      </dgm:t>
    </dgm:pt>
    <dgm:pt modelId="{12589984-955C-4E7A-A6C8-DE59D2E473AF}" type="parTrans" cxnId="{0A2E48B5-839B-4965-B960-0BAF90C03DE5}">
      <dgm:prSet/>
      <dgm:spPr/>
      <dgm:t>
        <a:bodyPr/>
        <a:lstStyle/>
        <a:p>
          <a:endParaRPr lang="en-IN"/>
        </a:p>
      </dgm:t>
    </dgm:pt>
    <dgm:pt modelId="{46E90414-58F5-4BC0-B4BA-CA117428F781}" type="sibTrans" cxnId="{0A2E48B5-839B-4965-B960-0BAF90C03DE5}">
      <dgm:prSet/>
      <dgm:spPr/>
      <dgm:t>
        <a:bodyPr/>
        <a:lstStyle/>
        <a:p>
          <a:endParaRPr lang="en-IN"/>
        </a:p>
      </dgm:t>
    </dgm:pt>
    <dgm:pt modelId="{2BA8E18C-C13C-4B66-9E53-506BEE928BC7}">
      <dgm:prSet/>
      <dgm:spPr/>
      <dgm:t>
        <a:bodyPr/>
        <a:lstStyle/>
        <a:p>
          <a:r>
            <a:rPr lang="en-IN"/>
            <a:t>from tensorflow.keras.layers import Dense, GlobalAveragePooling2D, Dropout</a:t>
          </a:r>
        </a:p>
      </dgm:t>
    </dgm:pt>
    <dgm:pt modelId="{CF6E0B36-BF91-446C-8A1D-4A44CF9FA3AD}" type="parTrans" cxnId="{D5DCF17B-6F0D-4A15-8A49-B8531C3680CD}">
      <dgm:prSet/>
      <dgm:spPr/>
      <dgm:t>
        <a:bodyPr/>
        <a:lstStyle/>
        <a:p>
          <a:endParaRPr lang="en-IN"/>
        </a:p>
      </dgm:t>
    </dgm:pt>
    <dgm:pt modelId="{8765ABCE-6904-41A3-86A1-3227D8FA333E}" type="sibTrans" cxnId="{D5DCF17B-6F0D-4A15-8A49-B8531C3680CD}">
      <dgm:prSet/>
      <dgm:spPr/>
      <dgm:t>
        <a:bodyPr/>
        <a:lstStyle/>
        <a:p>
          <a:endParaRPr lang="en-IN"/>
        </a:p>
      </dgm:t>
    </dgm:pt>
    <dgm:pt modelId="{EA30452D-D4C5-4989-AD4D-A2C3B0BBC2C7}">
      <dgm:prSet/>
      <dgm:spPr/>
      <dgm:t>
        <a:bodyPr/>
        <a:lstStyle/>
        <a:p>
          <a:r>
            <a:rPr lang="en-IN"/>
            <a:t>from tensorflow.keras.preprocessing.image import ImageDataGenerator</a:t>
          </a:r>
        </a:p>
      </dgm:t>
    </dgm:pt>
    <dgm:pt modelId="{3F634DEB-8803-49AE-BFAE-BCECBB4EA2BD}" type="parTrans" cxnId="{E62485CD-ECDC-469A-A5DE-24FEFA5780E5}">
      <dgm:prSet/>
      <dgm:spPr/>
      <dgm:t>
        <a:bodyPr/>
        <a:lstStyle/>
        <a:p>
          <a:endParaRPr lang="en-IN"/>
        </a:p>
      </dgm:t>
    </dgm:pt>
    <dgm:pt modelId="{5AC691C5-516B-49D4-8CA8-55939C25F549}" type="sibTrans" cxnId="{E62485CD-ECDC-469A-A5DE-24FEFA5780E5}">
      <dgm:prSet/>
      <dgm:spPr/>
      <dgm:t>
        <a:bodyPr/>
        <a:lstStyle/>
        <a:p>
          <a:endParaRPr lang="en-IN"/>
        </a:p>
      </dgm:t>
    </dgm:pt>
    <dgm:pt modelId="{CA457942-4870-4000-BE3A-A7804D9A4A1B}">
      <dgm:prSet/>
      <dgm:spPr/>
      <dgm:t>
        <a:bodyPr/>
        <a:lstStyle/>
        <a:p>
          <a:r>
            <a:rPr lang="en-IN"/>
            <a:t># Step 1: Load the Pretrained MobileNetV2 Model</a:t>
          </a:r>
        </a:p>
      </dgm:t>
    </dgm:pt>
    <dgm:pt modelId="{9028A0E5-4FC4-44FE-A0C1-42C77A446E5A}" type="parTrans" cxnId="{223247F2-274E-441B-B9F6-4B38083AE662}">
      <dgm:prSet/>
      <dgm:spPr/>
      <dgm:t>
        <a:bodyPr/>
        <a:lstStyle/>
        <a:p>
          <a:endParaRPr lang="en-IN"/>
        </a:p>
      </dgm:t>
    </dgm:pt>
    <dgm:pt modelId="{1E550CF1-8D61-4A10-933C-55912EDFCFB3}" type="sibTrans" cxnId="{223247F2-274E-441B-B9F6-4B38083AE662}">
      <dgm:prSet/>
      <dgm:spPr/>
      <dgm:t>
        <a:bodyPr/>
        <a:lstStyle/>
        <a:p>
          <a:endParaRPr lang="en-IN"/>
        </a:p>
      </dgm:t>
    </dgm:pt>
    <dgm:pt modelId="{EEF68896-AEDF-4972-8F23-AF1F3A85A6DF}">
      <dgm:prSet/>
      <dgm:spPr/>
      <dgm:t>
        <a:bodyPr/>
        <a:lstStyle/>
        <a:p>
          <a:r>
            <a:rPr lang="en-IN"/>
            <a:t>base_model = MobileNetV2(input_shape=(224, 224, 3), include_top=False, weights='imagenet')</a:t>
          </a:r>
        </a:p>
      </dgm:t>
    </dgm:pt>
    <dgm:pt modelId="{395A85AD-C257-4C6F-8738-703B337F7CB6}" type="parTrans" cxnId="{4C7770C7-FDA1-4DFC-8529-DD84AC56F442}">
      <dgm:prSet/>
      <dgm:spPr/>
      <dgm:t>
        <a:bodyPr/>
        <a:lstStyle/>
        <a:p>
          <a:endParaRPr lang="en-IN"/>
        </a:p>
      </dgm:t>
    </dgm:pt>
    <dgm:pt modelId="{0D957A66-758E-44DA-BAC8-3D13195011EF}" type="sibTrans" cxnId="{4C7770C7-FDA1-4DFC-8529-DD84AC56F442}">
      <dgm:prSet/>
      <dgm:spPr/>
      <dgm:t>
        <a:bodyPr/>
        <a:lstStyle/>
        <a:p>
          <a:endParaRPr lang="en-IN"/>
        </a:p>
      </dgm:t>
    </dgm:pt>
    <dgm:pt modelId="{B297D870-F8E0-4670-84B4-70A80FA7B10D}">
      <dgm:prSet/>
      <dgm:spPr/>
      <dgm:t>
        <a:bodyPr/>
        <a:lstStyle/>
        <a:p>
          <a:r>
            <a:rPr lang="en-IN"/>
            <a:t># Step 2: Freeze the base model layers</a:t>
          </a:r>
        </a:p>
      </dgm:t>
    </dgm:pt>
    <dgm:pt modelId="{AF2A1BF5-2529-4F4B-ACB2-1E70694C91E8}" type="parTrans" cxnId="{D5DA161F-00A8-40F5-A90C-C1904993107F}">
      <dgm:prSet/>
      <dgm:spPr/>
      <dgm:t>
        <a:bodyPr/>
        <a:lstStyle/>
        <a:p>
          <a:endParaRPr lang="en-IN"/>
        </a:p>
      </dgm:t>
    </dgm:pt>
    <dgm:pt modelId="{31C2239B-1754-4EE1-BEDD-56D6CF77EBE2}" type="sibTrans" cxnId="{D5DA161F-00A8-40F5-A90C-C1904993107F}">
      <dgm:prSet/>
      <dgm:spPr/>
      <dgm:t>
        <a:bodyPr/>
        <a:lstStyle/>
        <a:p>
          <a:endParaRPr lang="en-IN"/>
        </a:p>
      </dgm:t>
    </dgm:pt>
    <dgm:pt modelId="{0C6D9FB9-0AF0-42A4-BCD8-68AAC12B5A3F}">
      <dgm:prSet/>
      <dgm:spPr/>
      <dgm:t>
        <a:bodyPr/>
        <a:lstStyle/>
        <a:p>
          <a:r>
            <a:rPr lang="en-IN"/>
            <a:t>for layer in base_model.layers:</a:t>
          </a:r>
        </a:p>
      </dgm:t>
    </dgm:pt>
    <dgm:pt modelId="{41DA5177-90B6-4A76-BAB5-832F1685AEF7}" type="parTrans" cxnId="{8064DF02-1FB8-4DB1-BF3F-DC04D36E02DB}">
      <dgm:prSet/>
      <dgm:spPr/>
      <dgm:t>
        <a:bodyPr/>
        <a:lstStyle/>
        <a:p>
          <a:endParaRPr lang="en-IN"/>
        </a:p>
      </dgm:t>
    </dgm:pt>
    <dgm:pt modelId="{DF97258A-8E42-4799-BCD6-7FAFEA1E68D9}" type="sibTrans" cxnId="{8064DF02-1FB8-4DB1-BF3F-DC04D36E02DB}">
      <dgm:prSet/>
      <dgm:spPr/>
      <dgm:t>
        <a:bodyPr/>
        <a:lstStyle/>
        <a:p>
          <a:endParaRPr lang="en-IN"/>
        </a:p>
      </dgm:t>
    </dgm:pt>
    <dgm:pt modelId="{09B7AB6A-CEA0-4F52-8298-A9AAB9BB68CE}">
      <dgm:prSet/>
      <dgm:spPr/>
      <dgm:t>
        <a:bodyPr/>
        <a:lstStyle/>
        <a:p>
          <a:r>
            <a:rPr lang="en-IN"/>
            <a:t>layer.trainable = False</a:t>
          </a:r>
        </a:p>
      </dgm:t>
    </dgm:pt>
    <dgm:pt modelId="{8914C523-D17E-49C0-8B89-9A685B68D4C3}" type="parTrans" cxnId="{D8860101-AAA0-4A9B-890D-57BDCEEBBA18}">
      <dgm:prSet/>
      <dgm:spPr/>
      <dgm:t>
        <a:bodyPr/>
        <a:lstStyle/>
        <a:p>
          <a:endParaRPr lang="en-IN"/>
        </a:p>
      </dgm:t>
    </dgm:pt>
    <dgm:pt modelId="{BA430F6C-AABB-4155-B973-076E0CB198E6}" type="sibTrans" cxnId="{D8860101-AAA0-4A9B-890D-57BDCEEBBA18}">
      <dgm:prSet/>
      <dgm:spPr/>
      <dgm:t>
        <a:bodyPr/>
        <a:lstStyle/>
        <a:p>
          <a:endParaRPr lang="en-IN"/>
        </a:p>
      </dgm:t>
    </dgm:pt>
    <dgm:pt modelId="{113B0F27-5FF5-4554-BE2E-A51C77621DE7}">
      <dgm:prSet/>
      <dgm:spPr/>
      <dgm:t>
        <a:bodyPr/>
        <a:lstStyle/>
        <a:p>
          <a:r>
            <a:rPr lang="en-IN"/>
            <a:t># Step 3: Add custom layers on top</a:t>
          </a:r>
        </a:p>
      </dgm:t>
    </dgm:pt>
    <dgm:pt modelId="{3FE2B6D3-58A8-4378-B9E2-9B9F22F24937}" type="parTrans" cxnId="{4A612BF0-4BAD-4BCA-8594-7D37E216AD58}">
      <dgm:prSet/>
      <dgm:spPr/>
      <dgm:t>
        <a:bodyPr/>
        <a:lstStyle/>
        <a:p>
          <a:endParaRPr lang="en-IN"/>
        </a:p>
      </dgm:t>
    </dgm:pt>
    <dgm:pt modelId="{C19DC00C-A21D-4F9B-82D5-DE7D04DE0A5B}" type="sibTrans" cxnId="{4A612BF0-4BAD-4BCA-8594-7D37E216AD58}">
      <dgm:prSet/>
      <dgm:spPr/>
      <dgm:t>
        <a:bodyPr/>
        <a:lstStyle/>
        <a:p>
          <a:endParaRPr lang="en-IN"/>
        </a:p>
      </dgm:t>
    </dgm:pt>
    <dgm:pt modelId="{2012965A-681D-4A3B-A600-45CF0A425471}">
      <dgm:prSet/>
      <dgm:spPr/>
      <dgm:t>
        <a:bodyPr/>
        <a:lstStyle/>
        <a:p>
          <a:r>
            <a:rPr lang="en-IN"/>
            <a:t>x = base_model.output</a:t>
          </a:r>
        </a:p>
      </dgm:t>
    </dgm:pt>
    <dgm:pt modelId="{09DA2142-4653-4636-ADB0-5E8ADB4184B2}" type="parTrans" cxnId="{D6B3848D-BDB9-4D0A-9612-25BCB99943AE}">
      <dgm:prSet/>
      <dgm:spPr/>
      <dgm:t>
        <a:bodyPr/>
        <a:lstStyle/>
        <a:p>
          <a:endParaRPr lang="en-IN"/>
        </a:p>
      </dgm:t>
    </dgm:pt>
    <dgm:pt modelId="{B20B2502-4150-4126-AD9D-9AA9E88AB0B6}" type="sibTrans" cxnId="{D6B3848D-BDB9-4D0A-9612-25BCB99943AE}">
      <dgm:prSet/>
      <dgm:spPr/>
      <dgm:t>
        <a:bodyPr/>
        <a:lstStyle/>
        <a:p>
          <a:endParaRPr lang="en-IN"/>
        </a:p>
      </dgm:t>
    </dgm:pt>
    <dgm:pt modelId="{6FD01753-129A-47AC-B640-7F539FEF7D56}">
      <dgm:prSet/>
      <dgm:spPr/>
      <dgm:t>
        <a:bodyPr/>
        <a:lstStyle/>
        <a:p>
          <a:r>
            <a:rPr lang="en-IN"/>
            <a:t>x = GlobalAveragePooling2D()(x)</a:t>
          </a:r>
        </a:p>
      </dgm:t>
    </dgm:pt>
    <dgm:pt modelId="{8A4F3560-C034-4658-8F30-B977A37D4B15}" type="parTrans" cxnId="{BA5C1B76-65F0-4837-B9EF-510B503E7C2D}">
      <dgm:prSet/>
      <dgm:spPr/>
      <dgm:t>
        <a:bodyPr/>
        <a:lstStyle/>
        <a:p>
          <a:endParaRPr lang="en-IN"/>
        </a:p>
      </dgm:t>
    </dgm:pt>
    <dgm:pt modelId="{AFD823B9-62DE-4D39-BBFB-E6C646DF6578}" type="sibTrans" cxnId="{BA5C1B76-65F0-4837-B9EF-510B503E7C2D}">
      <dgm:prSet/>
      <dgm:spPr/>
      <dgm:t>
        <a:bodyPr/>
        <a:lstStyle/>
        <a:p>
          <a:endParaRPr lang="en-IN"/>
        </a:p>
      </dgm:t>
    </dgm:pt>
    <dgm:pt modelId="{0B4A59C5-6D0F-4100-97EE-3FDF007FE7F3}">
      <dgm:prSet/>
      <dgm:spPr/>
      <dgm:t>
        <a:bodyPr/>
        <a:lstStyle/>
        <a:p>
          <a:r>
            <a:rPr lang="en-IN"/>
            <a:t>x = Dropout(0.3)(x)</a:t>
          </a:r>
        </a:p>
      </dgm:t>
    </dgm:pt>
    <dgm:pt modelId="{87E3CF4D-0862-4826-A375-8D4ED0148069}" type="parTrans" cxnId="{924EF3A7-4AE9-4BD2-9C44-47B07E30AB89}">
      <dgm:prSet/>
      <dgm:spPr/>
      <dgm:t>
        <a:bodyPr/>
        <a:lstStyle/>
        <a:p>
          <a:endParaRPr lang="en-IN"/>
        </a:p>
      </dgm:t>
    </dgm:pt>
    <dgm:pt modelId="{F9E0B846-6612-4E6E-8ED0-868E4B20C90F}" type="sibTrans" cxnId="{924EF3A7-4AE9-4BD2-9C44-47B07E30AB89}">
      <dgm:prSet/>
      <dgm:spPr/>
      <dgm:t>
        <a:bodyPr/>
        <a:lstStyle/>
        <a:p>
          <a:endParaRPr lang="en-IN"/>
        </a:p>
      </dgm:t>
    </dgm:pt>
    <dgm:pt modelId="{6B192B44-453D-4F0B-91C4-9D60AF2A5AD9}">
      <dgm:prSet/>
      <dgm:spPr/>
      <dgm:t>
        <a:bodyPr/>
        <a:lstStyle/>
        <a:p>
          <a:r>
            <a:rPr lang="en-IN"/>
            <a:t>x = Dense(128, activation='relu')(x)</a:t>
          </a:r>
        </a:p>
      </dgm:t>
    </dgm:pt>
    <dgm:pt modelId="{9890D7F3-9417-4998-BB52-DB41DB22C64A}" type="parTrans" cxnId="{0E501674-8FD3-4A04-B523-68A1B90C7B7E}">
      <dgm:prSet/>
      <dgm:spPr/>
      <dgm:t>
        <a:bodyPr/>
        <a:lstStyle/>
        <a:p>
          <a:endParaRPr lang="en-IN"/>
        </a:p>
      </dgm:t>
    </dgm:pt>
    <dgm:pt modelId="{732DE580-7250-4793-9D00-2905740CBCAC}" type="sibTrans" cxnId="{0E501674-8FD3-4A04-B523-68A1B90C7B7E}">
      <dgm:prSet/>
      <dgm:spPr/>
      <dgm:t>
        <a:bodyPr/>
        <a:lstStyle/>
        <a:p>
          <a:endParaRPr lang="en-IN"/>
        </a:p>
      </dgm:t>
    </dgm:pt>
    <dgm:pt modelId="{AF04A2ED-1CAA-4719-B9A9-3B66E69855D7}">
      <dgm:prSet/>
      <dgm:spPr/>
      <dgm:t>
        <a:bodyPr/>
        <a:lstStyle/>
        <a:p>
          <a:r>
            <a:rPr lang="en-IN"/>
            <a:t>x = Dropout(0.3)(x)</a:t>
          </a:r>
        </a:p>
      </dgm:t>
    </dgm:pt>
    <dgm:pt modelId="{3EF0898B-1B24-4855-ABA1-F55DCE7569DD}" type="parTrans" cxnId="{904FBEB2-390E-41E7-AA63-5398825D0FF7}">
      <dgm:prSet/>
      <dgm:spPr/>
      <dgm:t>
        <a:bodyPr/>
        <a:lstStyle/>
        <a:p>
          <a:endParaRPr lang="en-IN"/>
        </a:p>
      </dgm:t>
    </dgm:pt>
    <dgm:pt modelId="{093B7ADB-E1CE-4EA9-9B3E-A663418E067A}" type="sibTrans" cxnId="{904FBEB2-390E-41E7-AA63-5398825D0FF7}">
      <dgm:prSet/>
      <dgm:spPr/>
      <dgm:t>
        <a:bodyPr/>
        <a:lstStyle/>
        <a:p>
          <a:endParaRPr lang="en-IN"/>
        </a:p>
      </dgm:t>
    </dgm:pt>
    <dgm:pt modelId="{9FDF6CCB-E87A-44D2-8932-30EEA566C176}">
      <dgm:prSet/>
      <dgm:spPr/>
      <dgm:t>
        <a:bodyPr/>
        <a:lstStyle/>
        <a:p>
          <a:r>
            <a:rPr lang="en-IN"/>
            <a:t>predictions = Dense(6, activation='softmax')(x)</a:t>
          </a:r>
        </a:p>
      </dgm:t>
    </dgm:pt>
    <dgm:pt modelId="{E452B706-0E6A-4AC7-AE7D-205CA362AEC1}" type="parTrans" cxnId="{6D325AFA-BD0E-4940-AAAC-552B0E842A56}">
      <dgm:prSet/>
      <dgm:spPr/>
      <dgm:t>
        <a:bodyPr/>
        <a:lstStyle/>
        <a:p>
          <a:endParaRPr lang="en-IN"/>
        </a:p>
      </dgm:t>
    </dgm:pt>
    <dgm:pt modelId="{11ECA32B-408A-4A2F-9897-26B09CD4A555}" type="sibTrans" cxnId="{6D325AFA-BD0E-4940-AAAC-552B0E842A56}">
      <dgm:prSet/>
      <dgm:spPr/>
      <dgm:t>
        <a:bodyPr/>
        <a:lstStyle/>
        <a:p>
          <a:endParaRPr lang="en-IN"/>
        </a:p>
      </dgm:t>
    </dgm:pt>
    <dgm:pt modelId="{415C8D80-4DCB-476F-B375-E5BBEAAE5DD7}" type="pres">
      <dgm:prSet presAssocID="{458A19B9-2416-461F-85A7-351F6E45C577}" presName="linear" presStyleCnt="0">
        <dgm:presLayoutVars>
          <dgm:animLvl val="lvl"/>
          <dgm:resizeHandles val="exact"/>
        </dgm:presLayoutVars>
      </dgm:prSet>
      <dgm:spPr/>
    </dgm:pt>
    <dgm:pt modelId="{BD371940-B951-45FF-86A3-D130EBC3C10F}" type="pres">
      <dgm:prSet presAssocID="{45E54562-74D3-4E73-9B8E-4AADB3824019}" presName="parentText" presStyleLbl="node1" presStyleIdx="0" presStyleCnt="18">
        <dgm:presLayoutVars>
          <dgm:chMax val="0"/>
          <dgm:bulletEnabled val="1"/>
        </dgm:presLayoutVars>
      </dgm:prSet>
      <dgm:spPr/>
    </dgm:pt>
    <dgm:pt modelId="{33D7276F-6370-40B8-B5C8-B740A0E3BC65}" type="pres">
      <dgm:prSet presAssocID="{F6BF23BA-6D5D-47F9-AFD2-A0AD7A11754C}" presName="spacer" presStyleCnt="0"/>
      <dgm:spPr/>
    </dgm:pt>
    <dgm:pt modelId="{9BC9B26B-1D58-480F-A2F0-693C2A2182D5}" type="pres">
      <dgm:prSet presAssocID="{97516256-A0E7-4F62-A555-A8120D53C225}" presName="parentText" presStyleLbl="node1" presStyleIdx="1" presStyleCnt="18">
        <dgm:presLayoutVars>
          <dgm:chMax val="0"/>
          <dgm:bulletEnabled val="1"/>
        </dgm:presLayoutVars>
      </dgm:prSet>
      <dgm:spPr/>
    </dgm:pt>
    <dgm:pt modelId="{67054C53-83B8-4DBD-8828-E770E198449B}" type="pres">
      <dgm:prSet presAssocID="{12596018-AE5F-44EB-B73B-EE7A5B8BB27F}" presName="spacer" presStyleCnt="0"/>
      <dgm:spPr/>
    </dgm:pt>
    <dgm:pt modelId="{2D10DF07-AF04-424A-8AA6-A4560AB57229}" type="pres">
      <dgm:prSet presAssocID="{688D2FF0-2009-4326-95E0-CEC39A00E4B5}" presName="parentText" presStyleLbl="node1" presStyleIdx="2" presStyleCnt="18">
        <dgm:presLayoutVars>
          <dgm:chMax val="0"/>
          <dgm:bulletEnabled val="1"/>
        </dgm:presLayoutVars>
      </dgm:prSet>
      <dgm:spPr/>
    </dgm:pt>
    <dgm:pt modelId="{17CBEE1E-44DE-408B-BE07-A9D2E3FF4B4E}" type="pres">
      <dgm:prSet presAssocID="{E184B98D-440D-4AA6-BD13-C207AB42C32D}" presName="spacer" presStyleCnt="0"/>
      <dgm:spPr/>
    </dgm:pt>
    <dgm:pt modelId="{620E0219-022B-4F15-87A7-14653E345DAF}" type="pres">
      <dgm:prSet presAssocID="{05DFF731-2060-4181-BB21-9744166F0FCA}" presName="parentText" presStyleLbl="node1" presStyleIdx="3" presStyleCnt="18">
        <dgm:presLayoutVars>
          <dgm:chMax val="0"/>
          <dgm:bulletEnabled val="1"/>
        </dgm:presLayoutVars>
      </dgm:prSet>
      <dgm:spPr/>
    </dgm:pt>
    <dgm:pt modelId="{382791C4-2652-48C8-AA77-DF0F2A278178}" type="pres">
      <dgm:prSet presAssocID="{46E90414-58F5-4BC0-B4BA-CA117428F781}" presName="spacer" presStyleCnt="0"/>
      <dgm:spPr/>
    </dgm:pt>
    <dgm:pt modelId="{59BD5770-DD9A-4A9D-9E0E-8D805BCEF40D}" type="pres">
      <dgm:prSet presAssocID="{2BA8E18C-C13C-4B66-9E53-506BEE928BC7}" presName="parentText" presStyleLbl="node1" presStyleIdx="4" presStyleCnt="18">
        <dgm:presLayoutVars>
          <dgm:chMax val="0"/>
          <dgm:bulletEnabled val="1"/>
        </dgm:presLayoutVars>
      </dgm:prSet>
      <dgm:spPr/>
    </dgm:pt>
    <dgm:pt modelId="{A0A73CD2-0D92-4CAB-A76F-38CBCC016E59}" type="pres">
      <dgm:prSet presAssocID="{8765ABCE-6904-41A3-86A1-3227D8FA333E}" presName="spacer" presStyleCnt="0"/>
      <dgm:spPr/>
    </dgm:pt>
    <dgm:pt modelId="{78FCC904-CFE5-4DF5-88B5-450B245B6F32}" type="pres">
      <dgm:prSet presAssocID="{EA30452D-D4C5-4989-AD4D-A2C3B0BBC2C7}" presName="parentText" presStyleLbl="node1" presStyleIdx="5" presStyleCnt="18">
        <dgm:presLayoutVars>
          <dgm:chMax val="0"/>
          <dgm:bulletEnabled val="1"/>
        </dgm:presLayoutVars>
      </dgm:prSet>
      <dgm:spPr/>
    </dgm:pt>
    <dgm:pt modelId="{185E1B53-D594-4B6D-B77B-ACE88F539849}" type="pres">
      <dgm:prSet presAssocID="{5AC691C5-516B-49D4-8CA8-55939C25F549}" presName="spacer" presStyleCnt="0"/>
      <dgm:spPr/>
    </dgm:pt>
    <dgm:pt modelId="{509B6D6B-5C25-4390-9090-5F67045811A3}" type="pres">
      <dgm:prSet presAssocID="{CA457942-4870-4000-BE3A-A7804D9A4A1B}" presName="parentText" presStyleLbl="node1" presStyleIdx="6" presStyleCnt="18">
        <dgm:presLayoutVars>
          <dgm:chMax val="0"/>
          <dgm:bulletEnabled val="1"/>
        </dgm:presLayoutVars>
      </dgm:prSet>
      <dgm:spPr/>
    </dgm:pt>
    <dgm:pt modelId="{AD5083DB-43E7-4073-A0A5-4AFB9FB8787D}" type="pres">
      <dgm:prSet presAssocID="{1E550CF1-8D61-4A10-933C-55912EDFCFB3}" presName="spacer" presStyleCnt="0"/>
      <dgm:spPr/>
    </dgm:pt>
    <dgm:pt modelId="{6AC8CA87-4F23-4F1D-B938-C776C352CEF7}" type="pres">
      <dgm:prSet presAssocID="{EEF68896-AEDF-4972-8F23-AF1F3A85A6DF}" presName="parentText" presStyleLbl="node1" presStyleIdx="7" presStyleCnt="18">
        <dgm:presLayoutVars>
          <dgm:chMax val="0"/>
          <dgm:bulletEnabled val="1"/>
        </dgm:presLayoutVars>
      </dgm:prSet>
      <dgm:spPr/>
    </dgm:pt>
    <dgm:pt modelId="{340C4F87-66C3-4342-8144-8D44FDF6A619}" type="pres">
      <dgm:prSet presAssocID="{0D957A66-758E-44DA-BAC8-3D13195011EF}" presName="spacer" presStyleCnt="0"/>
      <dgm:spPr/>
    </dgm:pt>
    <dgm:pt modelId="{633C2747-2B4A-4A54-88D1-86B3B4C40533}" type="pres">
      <dgm:prSet presAssocID="{B297D870-F8E0-4670-84B4-70A80FA7B10D}" presName="parentText" presStyleLbl="node1" presStyleIdx="8" presStyleCnt="18">
        <dgm:presLayoutVars>
          <dgm:chMax val="0"/>
          <dgm:bulletEnabled val="1"/>
        </dgm:presLayoutVars>
      </dgm:prSet>
      <dgm:spPr/>
    </dgm:pt>
    <dgm:pt modelId="{21664114-9F51-4541-90EA-EE60CD7CD101}" type="pres">
      <dgm:prSet presAssocID="{31C2239B-1754-4EE1-BEDD-56D6CF77EBE2}" presName="spacer" presStyleCnt="0"/>
      <dgm:spPr/>
    </dgm:pt>
    <dgm:pt modelId="{7E58B34C-6964-4AB9-912F-850C67762966}" type="pres">
      <dgm:prSet presAssocID="{0C6D9FB9-0AF0-42A4-BCD8-68AAC12B5A3F}" presName="parentText" presStyleLbl="node1" presStyleIdx="9" presStyleCnt="18">
        <dgm:presLayoutVars>
          <dgm:chMax val="0"/>
          <dgm:bulletEnabled val="1"/>
        </dgm:presLayoutVars>
      </dgm:prSet>
      <dgm:spPr/>
    </dgm:pt>
    <dgm:pt modelId="{F18D38F1-DEAB-4EDB-9923-C7CAC0164902}" type="pres">
      <dgm:prSet presAssocID="{DF97258A-8E42-4799-BCD6-7FAFEA1E68D9}" presName="spacer" presStyleCnt="0"/>
      <dgm:spPr/>
    </dgm:pt>
    <dgm:pt modelId="{5A254CC6-943B-40BC-8E4A-693BC4244B49}" type="pres">
      <dgm:prSet presAssocID="{09B7AB6A-CEA0-4F52-8298-A9AAB9BB68CE}" presName="parentText" presStyleLbl="node1" presStyleIdx="10" presStyleCnt="18">
        <dgm:presLayoutVars>
          <dgm:chMax val="0"/>
          <dgm:bulletEnabled val="1"/>
        </dgm:presLayoutVars>
      </dgm:prSet>
      <dgm:spPr/>
    </dgm:pt>
    <dgm:pt modelId="{F33BD234-FB3C-445D-BCCB-1C17BDD46420}" type="pres">
      <dgm:prSet presAssocID="{BA430F6C-AABB-4155-B973-076E0CB198E6}" presName="spacer" presStyleCnt="0"/>
      <dgm:spPr/>
    </dgm:pt>
    <dgm:pt modelId="{FB4750C4-A825-4875-9278-714DFC702CF9}" type="pres">
      <dgm:prSet presAssocID="{113B0F27-5FF5-4554-BE2E-A51C77621DE7}" presName="parentText" presStyleLbl="node1" presStyleIdx="11" presStyleCnt="18">
        <dgm:presLayoutVars>
          <dgm:chMax val="0"/>
          <dgm:bulletEnabled val="1"/>
        </dgm:presLayoutVars>
      </dgm:prSet>
      <dgm:spPr/>
    </dgm:pt>
    <dgm:pt modelId="{A9287DF6-FACD-4FB8-9A3E-4E3185B5E357}" type="pres">
      <dgm:prSet presAssocID="{C19DC00C-A21D-4F9B-82D5-DE7D04DE0A5B}" presName="spacer" presStyleCnt="0"/>
      <dgm:spPr/>
    </dgm:pt>
    <dgm:pt modelId="{3B7DA8F1-39E6-47F2-8E21-07D1945CCB97}" type="pres">
      <dgm:prSet presAssocID="{2012965A-681D-4A3B-A600-45CF0A425471}" presName="parentText" presStyleLbl="node1" presStyleIdx="12" presStyleCnt="18">
        <dgm:presLayoutVars>
          <dgm:chMax val="0"/>
          <dgm:bulletEnabled val="1"/>
        </dgm:presLayoutVars>
      </dgm:prSet>
      <dgm:spPr/>
    </dgm:pt>
    <dgm:pt modelId="{379C7B9F-F087-4106-835A-2A094C939C2E}" type="pres">
      <dgm:prSet presAssocID="{B20B2502-4150-4126-AD9D-9AA9E88AB0B6}" presName="spacer" presStyleCnt="0"/>
      <dgm:spPr/>
    </dgm:pt>
    <dgm:pt modelId="{EED54A47-82E6-49EC-BBD4-D496B24113AF}" type="pres">
      <dgm:prSet presAssocID="{6FD01753-129A-47AC-B640-7F539FEF7D56}" presName="parentText" presStyleLbl="node1" presStyleIdx="13" presStyleCnt="18">
        <dgm:presLayoutVars>
          <dgm:chMax val="0"/>
          <dgm:bulletEnabled val="1"/>
        </dgm:presLayoutVars>
      </dgm:prSet>
      <dgm:spPr/>
    </dgm:pt>
    <dgm:pt modelId="{C832D751-8A5F-481D-96DB-7116B67FAC5D}" type="pres">
      <dgm:prSet presAssocID="{AFD823B9-62DE-4D39-BBFB-E6C646DF6578}" presName="spacer" presStyleCnt="0"/>
      <dgm:spPr/>
    </dgm:pt>
    <dgm:pt modelId="{06F4B12A-750C-4092-9FE3-440B9B63FFD4}" type="pres">
      <dgm:prSet presAssocID="{0B4A59C5-6D0F-4100-97EE-3FDF007FE7F3}" presName="parentText" presStyleLbl="node1" presStyleIdx="14" presStyleCnt="18">
        <dgm:presLayoutVars>
          <dgm:chMax val="0"/>
          <dgm:bulletEnabled val="1"/>
        </dgm:presLayoutVars>
      </dgm:prSet>
      <dgm:spPr/>
    </dgm:pt>
    <dgm:pt modelId="{A5DC040A-4480-4011-A5A3-906CAFF0BBBC}" type="pres">
      <dgm:prSet presAssocID="{F9E0B846-6612-4E6E-8ED0-868E4B20C90F}" presName="spacer" presStyleCnt="0"/>
      <dgm:spPr/>
    </dgm:pt>
    <dgm:pt modelId="{941DA3C0-B1A5-46C9-8F13-4FAC855A3D4B}" type="pres">
      <dgm:prSet presAssocID="{6B192B44-453D-4F0B-91C4-9D60AF2A5AD9}" presName="parentText" presStyleLbl="node1" presStyleIdx="15" presStyleCnt="18">
        <dgm:presLayoutVars>
          <dgm:chMax val="0"/>
          <dgm:bulletEnabled val="1"/>
        </dgm:presLayoutVars>
      </dgm:prSet>
      <dgm:spPr/>
    </dgm:pt>
    <dgm:pt modelId="{6EA8F8FE-368D-4A65-BC8F-315AAD31B137}" type="pres">
      <dgm:prSet presAssocID="{732DE580-7250-4793-9D00-2905740CBCAC}" presName="spacer" presStyleCnt="0"/>
      <dgm:spPr/>
    </dgm:pt>
    <dgm:pt modelId="{9A00297A-7A94-4363-8300-D5502D8A3491}" type="pres">
      <dgm:prSet presAssocID="{AF04A2ED-1CAA-4719-B9A9-3B66E69855D7}" presName="parentText" presStyleLbl="node1" presStyleIdx="16" presStyleCnt="18">
        <dgm:presLayoutVars>
          <dgm:chMax val="0"/>
          <dgm:bulletEnabled val="1"/>
        </dgm:presLayoutVars>
      </dgm:prSet>
      <dgm:spPr/>
    </dgm:pt>
    <dgm:pt modelId="{3DEA1449-53F2-44C1-A204-2BFF9D8FFCFE}" type="pres">
      <dgm:prSet presAssocID="{093B7ADB-E1CE-4EA9-9B3E-A663418E067A}" presName="spacer" presStyleCnt="0"/>
      <dgm:spPr/>
    </dgm:pt>
    <dgm:pt modelId="{719D57F0-D336-4C19-8F5C-DC4E80DE258D}" type="pres">
      <dgm:prSet presAssocID="{9FDF6CCB-E87A-44D2-8932-30EEA566C176}" presName="parentText" presStyleLbl="node1" presStyleIdx="17" presStyleCnt="18">
        <dgm:presLayoutVars>
          <dgm:chMax val="0"/>
          <dgm:bulletEnabled val="1"/>
        </dgm:presLayoutVars>
      </dgm:prSet>
      <dgm:spPr/>
    </dgm:pt>
  </dgm:ptLst>
  <dgm:cxnLst>
    <dgm:cxn modelId="{E3F8C700-94E9-475F-A190-A82C8987C41E}" type="presOf" srcId="{0B4A59C5-6D0F-4100-97EE-3FDF007FE7F3}" destId="{06F4B12A-750C-4092-9FE3-440B9B63FFD4}" srcOrd="0" destOrd="0" presId="urn:microsoft.com/office/officeart/2005/8/layout/vList2"/>
    <dgm:cxn modelId="{D8860101-AAA0-4A9B-890D-57BDCEEBBA18}" srcId="{458A19B9-2416-461F-85A7-351F6E45C577}" destId="{09B7AB6A-CEA0-4F52-8298-A9AAB9BB68CE}" srcOrd="10" destOrd="0" parTransId="{8914C523-D17E-49C0-8B89-9A685B68D4C3}" sibTransId="{BA430F6C-AABB-4155-B973-076E0CB198E6}"/>
    <dgm:cxn modelId="{8064DF02-1FB8-4DB1-BF3F-DC04D36E02DB}" srcId="{458A19B9-2416-461F-85A7-351F6E45C577}" destId="{0C6D9FB9-0AF0-42A4-BCD8-68AAC12B5A3F}" srcOrd="9" destOrd="0" parTransId="{41DA5177-90B6-4A76-BAB5-832F1685AEF7}" sibTransId="{DF97258A-8E42-4799-BCD6-7FAFEA1E68D9}"/>
    <dgm:cxn modelId="{27132319-D37C-4FE7-82F4-9710F8CB47C6}" type="presOf" srcId="{05DFF731-2060-4181-BB21-9744166F0FCA}" destId="{620E0219-022B-4F15-87A7-14653E345DAF}" srcOrd="0" destOrd="0" presId="urn:microsoft.com/office/officeart/2005/8/layout/vList2"/>
    <dgm:cxn modelId="{D5DA161F-00A8-40F5-A90C-C1904993107F}" srcId="{458A19B9-2416-461F-85A7-351F6E45C577}" destId="{B297D870-F8E0-4670-84B4-70A80FA7B10D}" srcOrd="8" destOrd="0" parTransId="{AF2A1BF5-2529-4F4B-ACB2-1E70694C91E8}" sibTransId="{31C2239B-1754-4EE1-BEDD-56D6CF77EBE2}"/>
    <dgm:cxn modelId="{0AD86527-8747-48B1-9393-01BB99660C97}" type="presOf" srcId="{688D2FF0-2009-4326-95E0-CEC39A00E4B5}" destId="{2D10DF07-AF04-424A-8AA6-A4560AB57229}" srcOrd="0" destOrd="0" presId="urn:microsoft.com/office/officeart/2005/8/layout/vList2"/>
    <dgm:cxn modelId="{55876128-DF5B-4E58-88C0-D5E41BE69F5D}" type="presOf" srcId="{EEF68896-AEDF-4972-8F23-AF1F3A85A6DF}" destId="{6AC8CA87-4F23-4F1D-B938-C776C352CEF7}" srcOrd="0" destOrd="0" presId="urn:microsoft.com/office/officeart/2005/8/layout/vList2"/>
    <dgm:cxn modelId="{E3207528-5435-4A6A-A5DF-39F639C1B37A}" type="presOf" srcId="{97516256-A0E7-4F62-A555-A8120D53C225}" destId="{9BC9B26B-1D58-480F-A2F0-693C2A2182D5}" srcOrd="0" destOrd="0" presId="urn:microsoft.com/office/officeart/2005/8/layout/vList2"/>
    <dgm:cxn modelId="{9BF70D29-4255-4C1F-9FDE-CCA833A8CDD7}" type="presOf" srcId="{9FDF6CCB-E87A-44D2-8932-30EEA566C176}" destId="{719D57F0-D336-4C19-8F5C-DC4E80DE258D}" srcOrd="0" destOrd="0" presId="urn:microsoft.com/office/officeart/2005/8/layout/vList2"/>
    <dgm:cxn modelId="{B4CAB72B-4D7C-4127-9197-CD93B69A01C1}" type="presOf" srcId="{AF04A2ED-1CAA-4719-B9A9-3B66E69855D7}" destId="{9A00297A-7A94-4363-8300-D5502D8A3491}" srcOrd="0" destOrd="0" presId="urn:microsoft.com/office/officeart/2005/8/layout/vList2"/>
    <dgm:cxn modelId="{70E63C5B-002F-465D-B6AE-55B90FFEB083}" type="presOf" srcId="{09B7AB6A-CEA0-4F52-8298-A9AAB9BB68CE}" destId="{5A254CC6-943B-40BC-8E4A-693BC4244B49}" srcOrd="0" destOrd="0" presId="urn:microsoft.com/office/officeart/2005/8/layout/vList2"/>
    <dgm:cxn modelId="{8EAF9363-BA32-4981-B4D5-7D7B28EA2B89}" type="presOf" srcId="{2BA8E18C-C13C-4B66-9E53-506BEE928BC7}" destId="{59BD5770-DD9A-4A9D-9E0E-8D805BCEF40D}" srcOrd="0" destOrd="0" presId="urn:microsoft.com/office/officeart/2005/8/layout/vList2"/>
    <dgm:cxn modelId="{AC13D969-DDF3-4C37-AB1F-8E4F9804AC47}" type="presOf" srcId="{6B192B44-453D-4F0B-91C4-9D60AF2A5AD9}" destId="{941DA3C0-B1A5-46C9-8F13-4FAC855A3D4B}" srcOrd="0" destOrd="0" presId="urn:microsoft.com/office/officeart/2005/8/layout/vList2"/>
    <dgm:cxn modelId="{88142C6A-502E-4701-90FA-5AE70A9884CF}" srcId="{458A19B9-2416-461F-85A7-351F6E45C577}" destId="{45E54562-74D3-4E73-9B8E-4AADB3824019}" srcOrd="0" destOrd="0" parTransId="{B962C812-BEF2-494A-AFD8-E495F85D8340}" sibTransId="{F6BF23BA-6D5D-47F9-AFD2-A0AD7A11754C}"/>
    <dgm:cxn modelId="{8228464B-03B8-4738-8132-D6D01CD8F78A}" type="presOf" srcId="{0C6D9FB9-0AF0-42A4-BCD8-68AAC12B5A3F}" destId="{7E58B34C-6964-4AB9-912F-850C67762966}" srcOrd="0" destOrd="0" presId="urn:microsoft.com/office/officeart/2005/8/layout/vList2"/>
    <dgm:cxn modelId="{EEB9B04C-646D-4104-9CFC-C9F33B1B5C26}" srcId="{458A19B9-2416-461F-85A7-351F6E45C577}" destId="{97516256-A0E7-4F62-A555-A8120D53C225}" srcOrd="1" destOrd="0" parTransId="{626330B2-F2BC-471F-8E49-A04C9E63485C}" sibTransId="{12596018-AE5F-44EB-B73B-EE7A5B8BB27F}"/>
    <dgm:cxn modelId="{0FBF6251-0648-4901-BC51-76176C6A670F}" type="presOf" srcId="{458A19B9-2416-461F-85A7-351F6E45C577}" destId="{415C8D80-4DCB-476F-B375-E5BBEAAE5DD7}" srcOrd="0" destOrd="0" presId="urn:microsoft.com/office/officeart/2005/8/layout/vList2"/>
    <dgm:cxn modelId="{C28D2573-C99F-45E6-A9E8-F569F5E2A883}" type="presOf" srcId="{EA30452D-D4C5-4989-AD4D-A2C3B0BBC2C7}" destId="{78FCC904-CFE5-4DF5-88B5-450B245B6F32}" srcOrd="0" destOrd="0" presId="urn:microsoft.com/office/officeart/2005/8/layout/vList2"/>
    <dgm:cxn modelId="{0E501674-8FD3-4A04-B523-68A1B90C7B7E}" srcId="{458A19B9-2416-461F-85A7-351F6E45C577}" destId="{6B192B44-453D-4F0B-91C4-9D60AF2A5AD9}" srcOrd="15" destOrd="0" parTransId="{9890D7F3-9417-4998-BB52-DB41DB22C64A}" sibTransId="{732DE580-7250-4793-9D00-2905740CBCAC}"/>
    <dgm:cxn modelId="{BA5C1B76-65F0-4837-B9EF-510B503E7C2D}" srcId="{458A19B9-2416-461F-85A7-351F6E45C577}" destId="{6FD01753-129A-47AC-B640-7F539FEF7D56}" srcOrd="13" destOrd="0" parTransId="{8A4F3560-C034-4658-8F30-B977A37D4B15}" sibTransId="{AFD823B9-62DE-4D39-BBFB-E6C646DF6578}"/>
    <dgm:cxn modelId="{42C8707B-3767-40B3-853A-3E17F8CE9EC6}" type="presOf" srcId="{B297D870-F8E0-4670-84B4-70A80FA7B10D}" destId="{633C2747-2B4A-4A54-88D1-86B3B4C40533}" srcOrd="0" destOrd="0" presId="urn:microsoft.com/office/officeart/2005/8/layout/vList2"/>
    <dgm:cxn modelId="{D5DCF17B-6F0D-4A15-8A49-B8531C3680CD}" srcId="{458A19B9-2416-461F-85A7-351F6E45C577}" destId="{2BA8E18C-C13C-4B66-9E53-506BEE928BC7}" srcOrd="4" destOrd="0" parTransId="{CF6E0B36-BF91-446C-8A1D-4A44CF9FA3AD}" sibTransId="{8765ABCE-6904-41A3-86A1-3227D8FA333E}"/>
    <dgm:cxn modelId="{D6B3848D-BDB9-4D0A-9612-25BCB99943AE}" srcId="{458A19B9-2416-461F-85A7-351F6E45C577}" destId="{2012965A-681D-4A3B-A600-45CF0A425471}" srcOrd="12" destOrd="0" parTransId="{09DA2142-4653-4636-ADB0-5E8ADB4184B2}" sibTransId="{B20B2502-4150-4126-AD9D-9AA9E88AB0B6}"/>
    <dgm:cxn modelId="{CA78B19D-5727-4893-8CD8-F4FB7DCDDCF9}" type="presOf" srcId="{113B0F27-5FF5-4554-BE2E-A51C77621DE7}" destId="{FB4750C4-A825-4875-9278-714DFC702CF9}" srcOrd="0" destOrd="0" presId="urn:microsoft.com/office/officeart/2005/8/layout/vList2"/>
    <dgm:cxn modelId="{924EF3A7-4AE9-4BD2-9C44-47B07E30AB89}" srcId="{458A19B9-2416-461F-85A7-351F6E45C577}" destId="{0B4A59C5-6D0F-4100-97EE-3FDF007FE7F3}" srcOrd="14" destOrd="0" parTransId="{87E3CF4D-0862-4826-A375-8D4ED0148069}" sibTransId="{F9E0B846-6612-4E6E-8ED0-868E4B20C90F}"/>
    <dgm:cxn modelId="{87C748AF-39F5-41BC-BB23-360ACDB7494F}" type="presOf" srcId="{CA457942-4870-4000-BE3A-A7804D9A4A1B}" destId="{509B6D6B-5C25-4390-9090-5F67045811A3}" srcOrd="0" destOrd="0" presId="urn:microsoft.com/office/officeart/2005/8/layout/vList2"/>
    <dgm:cxn modelId="{693369B1-3B65-4463-A3D4-EB40B35B75E8}" type="presOf" srcId="{6FD01753-129A-47AC-B640-7F539FEF7D56}" destId="{EED54A47-82E6-49EC-BBD4-D496B24113AF}" srcOrd="0" destOrd="0" presId="urn:microsoft.com/office/officeart/2005/8/layout/vList2"/>
    <dgm:cxn modelId="{904FBEB2-390E-41E7-AA63-5398825D0FF7}" srcId="{458A19B9-2416-461F-85A7-351F6E45C577}" destId="{AF04A2ED-1CAA-4719-B9A9-3B66E69855D7}" srcOrd="16" destOrd="0" parTransId="{3EF0898B-1B24-4855-ABA1-F55DCE7569DD}" sibTransId="{093B7ADB-E1CE-4EA9-9B3E-A663418E067A}"/>
    <dgm:cxn modelId="{0A2E48B5-839B-4965-B960-0BAF90C03DE5}" srcId="{458A19B9-2416-461F-85A7-351F6E45C577}" destId="{05DFF731-2060-4181-BB21-9744166F0FCA}" srcOrd="3" destOrd="0" parTransId="{12589984-955C-4E7A-A6C8-DE59D2E473AF}" sibTransId="{46E90414-58F5-4BC0-B4BA-CA117428F781}"/>
    <dgm:cxn modelId="{4C7770C7-FDA1-4DFC-8529-DD84AC56F442}" srcId="{458A19B9-2416-461F-85A7-351F6E45C577}" destId="{EEF68896-AEDF-4972-8F23-AF1F3A85A6DF}" srcOrd="7" destOrd="0" parTransId="{395A85AD-C257-4C6F-8738-703B337F7CB6}" sibTransId="{0D957A66-758E-44DA-BAC8-3D13195011EF}"/>
    <dgm:cxn modelId="{E62485CD-ECDC-469A-A5DE-24FEFA5780E5}" srcId="{458A19B9-2416-461F-85A7-351F6E45C577}" destId="{EA30452D-D4C5-4989-AD4D-A2C3B0BBC2C7}" srcOrd="5" destOrd="0" parTransId="{3F634DEB-8803-49AE-BFAE-BCECBB4EA2BD}" sibTransId="{5AC691C5-516B-49D4-8CA8-55939C25F549}"/>
    <dgm:cxn modelId="{59B270D1-0843-421D-8459-F1AA71F5E804}" type="presOf" srcId="{45E54562-74D3-4E73-9B8E-4AADB3824019}" destId="{BD371940-B951-45FF-86A3-D130EBC3C10F}" srcOrd="0" destOrd="0" presId="urn:microsoft.com/office/officeart/2005/8/layout/vList2"/>
    <dgm:cxn modelId="{C99BF9DE-F470-45D0-8008-C76E94087A92}" srcId="{458A19B9-2416-461F-85A7-351F6E45C577}" destId="{688D2FF0-2009-4326-95E0-CEC39A00E4B5}" srcOrd="2" destOrd="0" parTransId="{1FC2A102-152E-4E88-BF6C-5ABC92733A55}" sibTransId="{E184B98D-440D-4AA6-BD13-C207AB42C32D}"/>
    <dgm:cxn modelId="{F56861EA-6021-4F60-A573-E000A431A4F1}" type="presOf" srcId="{2012965A-681D-4A3B-A600-45CF0A425471}" destId="{3B7DA8F1-39E6-47F2-8E21-07D1945CCB97}" srcOrd="0" destOrd="0" presId="urn:microsoft.com/office/officeart/2005/8/layout/vList2"/>
    <dgm:cxn modelId="{4A612BF0-4BAD-4BCA-8594-7D37E216AD58}" srcId="{458A19B9-2416-461F-85A7-351F6E45C577}" destId="{113B0F27-5FF5-4554-BE2E-A51C77621DE7}" srcOrd="11" destOrd="0" parTransId="{3FE2B6D3-58A8-4378-B9E2-9B9F22F24937}" sibTransId="{C19DC00C-A21D-4F9B-82D5-DE7D04DE0A5B}"/>
    <dgm:cxn modelId="{223247F2-274E-441B-B9F6-4B38083AE662}" srcId="{458A19B9-2416-461F-85A7-351F6E45C577}" destId="{CA457942-4870-4000-BE3A-A7804D9A4A1B}" srcOrd="6" destOrd="0" parTransId="{9028A0E5-4FC4-44FE-A0C1-42C77A446E5A}" sibTransId="{1E550CF1-8D61-4A10-933C-55912EDFCFB3}"/>
    <dgm:cxn modelId="{6D325AFA-BD0E-4940-AAAC-552B0E842A56}" srcId="{458A19B9-2416-461F-85A7-351F6E45C577}" destId="{9FDF6CCB-E87A-44D2-8932-30EEA566C176}" srcOrd="17" destOrd="0" parTransId="{E452B706-0E6A-4AC7-AE7D-205CA362AEC1}" sibTransId="{11ECA32B-408A-4A2F-9897-26B09CD4A555}"/>
    <dgm:cxn modelId="{82A4D373-0BC9-4D9D-853C-B1C8BD9D6169}" type="presParOf" srcId="{415C8D80-4DCB-476F-B375-E5BBEAAE5DD7}" destId="{BD371940-B951-45FF-86A3-D130EBC3C10F}" srcOrd="0" destOrd="0" presId="urn:microsoft.com/office/officeart/2005/8/layout/vList2"/>
    <dgm:cxn modelId="{C6458C46-1DC4-4957-B305-7457FC10D5B9}" type="presParOf" srcId="{415C8D80-4DCB-476F-B375-E5BBEAAE5DD7}" destId="{33D7276F-6370-40B8-B5C8-B740A0E3BC65}" srcOrd="1" destOrd="0" presId="urn:microsoft.com/office/officeart/2005/8/layout/vList2"/>
    <dgm:cxn modelId="{A5CB0CC1-1433-4B97-9574-4C5123BDC70A}" type="presParOf" srcId="{415C8D80-4DCB-476F-B375-E5BBEAAE5DD7}" destId="{9BC9B26B-1D58-480F-A2F0-693C2A2182D5}" srcOrd="2" destOrd="0" presId="urn:microsoft.com/office/officeart/2005/8/layout/vList2"/>
    <dgm:cxn modelId="{E25123CD-9C28-4C9B-A721-76B8F1557995}" type="presParOf" srcId="{415C8D80-4DCB-476F-B375-E5BBEAAE5DD7}" destId="{67054C53-83B8-4DBD-8828-E770E198449B}" srcOrd="3" destOrd="0" presId="urn:microsoft.com/office/officeart/2005/8/layout/vList2"/>
    <dgm:cxn modelId="{9555F372-D862-4880-B9AF-C829B1F0E98E}" type="presParOf" srcId="{415C8D80-4DCB-476F-B375-E5BBEAAE5DD7}" destId="{2D10DF07-AF04-424A-8AA6-A4560AB57229}" srcOrd="4" destOrd="0" presId="urn:microsoft.com/office/officeart/2005/8/layout/vList2"/>
    <dgm:cxn modelId="{D7C7C322-DE06-4851-AB65-A58001085548}" type="presParOf" srcId="{415C8D80-4DCB-476F-B375-E5BBEAAE5DD7}" destId="{17CBEE1E-44DE-408B-BE07-A9D2E3FF4B4E}" srcOrd="5" destOrd="0" presId="urn:microsoft.com/office/officeart/2005/8/layout/vList2"/>
    <dgm:cxn modelId="{98786F31-2B9F-47B4-AFD7-6E0CEA131514}" type="presParOf" srcId="{415C8D80-4DCB-476F-B375-E5BBEAAE5DD7}" destId="{620E0219-022B-4F15-87A7-14653E345DAF}" srcOrd="6" destOrd="0" presId="urn:microsoft.com/office/officeart/2005/8/layout/vList2"/>
    <dgm:cxn modelId="{ADA858D9-F910-4E8D-AA58-11B9AE0B6734}" type="presParOf" srcId="{415C8D80-4DCB-476F-B375-E5BBEAAE5DD7}" destId="{382791C4-2652-48C8-AA77-DF0F2A278178}" srcOrd="7" destOrd="0" presId="urn:microsoft.com/office/officeart/2005/8/layout/vList2"/>
    <dgm:cxn modelId="{ED051941-0C2A-424E-B6BD-3238A7EA9B28}" type="presParOf" srcId="{415C8D80-4DCB-476F-B375-E5BBEAAE5DD7}" destId="{59BD5770-DD9A-4A9D-9E0E-8D805BCEF40D}" srcOrd="8" destOrd="0" presId="urn:microsoft.com/office/officeart/2005/8/layout/vList2"/>
    <dgm:cxn modelId="{D437F0B6-2114-4611-8300-C855A08A6E7A}" type="presParOf" srcId="{415C8D80-4DCB-476F-B375-E5BBEAAE5DD7}" destId="{A0A73CD2-0D92-4CAB-A76F-38CBCC016E59}" srcOrd="9" destOrd="0" presId="urn:microsoft.com/office/officeart/2005/8/layout/vList2"/>
    <dgm:cxn modelId="{7882516C-4316-4755-9A02-6EFC21A30772}" type="presParOf" srcId="{415C8D80-4DCB-476F-B375-E5BBEAAE5DD7}" destId="{78FCC904-CFE5-4DF5-88B5-450B245B6F32}" srcOrd="10" destOrd="0" presId="urn:microsoft.com/office/officeart/2005/8/layout/vList2"/>
    <dgm:cxn modelId="{5138D6A7-5A23-4273-9736-F6B5756CE89B}" type="presParOf" srcId="{415C8D80-4DCB-476F-B375-E5BBEAAE5DD7}" destId="{185E1B53-D594-4B6D-B77B-ACE88F539849}" srcOrd="11" destOrd="0" presId="urn:microsoft.com/office/officeart/2005/8/layout/vList2"/>
    <dgm:cxn modelId="{0C36941A-470D-40C8-8C51-9F3C94EE942C}" type="presParOf" srcId="{415C8D80-4DCB-476F-B375-E5BBEAAE5DD7}" destId="{509B6D6B-5C25-4390-9090-5F67045811A3}" srcOrd="12" destOrd="0" presId="urn:microsoft.com/office/officeart/2005/8/layout/vList2"/>
    <dgm:cxn modelId="{C3EAB7C5-457B-4367-ABD7-60F293C8951D}" type="presParOf" srcId="{415C8D80-4DCB-476F-B375-E5BBEAAE5DD7}" destId="{AD5083DB-43E7-4073-A0A5-4AFB9FB8787D}" srcOrd="13" destOrd="0" presId="urn:microsoft.com/office/officeart/2005/8/layout/vList2"/>
    <dgm:cxn modelId="{C45926F2-8C6D-4984-B17E-97A056F7AFA9}" type="presParOf" srcId="{415C8D80-4DCB-476F-B375-E5BBEAAE5DD7}" destId="{6AC8CA87-4F23-4F1D-B938-C776C352CEF7}" srcOrd="14" destOrd="0" presId="urn:microsoft.com/office/officeart/2005/8/layout/vList2"/>
    <dgm:cxn modelId="{378AE5EF-DC08-4DFF-908C-C4A4793CE31D}" type="presParOf" srcId="{415C8D80-4DCB-476F-B375-E5BBEAAE5DD7}" destId="{340C4F87-66C3-4342-8144-8D44FDF6A619}" srcOrd="15" destOrd="0" presId="urn:microsoft.com/office/officeart/2005/8/layout/vList2"/>
    <dgm:cxn modelId="{71C52B62-5D67-47CB-B72E-FDE3D7599806}" type="presParOf" srcId="{415C8D80-4DCB-476F-B375-E5BBEAAE5DD7}" destId="{633C2747-2B4A-4A54-88D1-86B3B4C40533}" srcOrd="16" destOrd="0" presId="urn:microsoft.com/office/officeart/2005/8/layout/vList2"/>
    <dgm:cxn modelId="{29D6B5D5-6826-49AC-9020-C9550357BD06}" type="presParOf" srcId="{415C8D80-4DCB-476F-B375-E5BBEAAE5DD7}" destId="{21664114-9F51-4541-90EA-EE60CD7CD101}" srcOrd="17" destOrd="0" presId="urn:microsoft.com/office/officeart/2005/8/layout/vList2"/>
    <dgm:cxn modelId="{795B4A5B-C43F-401F-B055-17F65199AAED}" type="presParOf" srcId="{415C8D80-4DCB-476F-B375-E5BBEAAE5DD7}" destId="{7E58B34C-6964-4AB9-912F-850C67762966}" srcOrd="18" destOrd="0" presId="urn:microsoft.com/office/officeart/2005/8/layout/vList2"/>
    <dgm:cxn modelId="{49514FAE-B490-4D18-AA47-47EED408727A}" type="presParOf" srcId="{415C8D80-4DCB-476F-B375-E5BBEAAE5DD7}" destId="{F18D38F1-DEAB-4EDB-9923-C7CAC0164902}" srcOrd="19" destOrd="0" presId="urn:microsoft.com/office/officeart/2005/8/layout/vList2"/>
    <dgm:cxn modelId="{F3DD32B4-8477-45CA-A451-1B6C482C1498}" type="presParOf" srcId="{415C8D80-4DCB-476F-B375-E5BBEAAE5DD7}" destId="{5A254CC6-943B-40BC-8E4A-693BC4244B49}" srcOrd="20" destOrd="0" presId="urn:microsoft.com/office/officeart/2005/8/layout/vList2"/>
    <dgm:cxn modelId="{F0B43290-F50D-466C-A942-84D62CA396EA}" type="presParOf" srcId="{415C8D80-4DCB-476F-B375-E5BBEAAE5DD7}" destId="{F33BD234-FB3C-445D-BCCB-1C17BDD46420}" srcOrd="21" destOrd="0" presId="urn:microsoft.com/office/officeart/2005/8/layout/vList2"/>
    <dgm:cxn modelId="{A461D1CF-33C1-461F-9812-43FD0AAD98E5}" type="presParOf" srcId="{415C8D80-4DCB-476F-B375-E5BBEAAE5DD7}" destId="{FB4750C4-A825-4875-9278-714DFC702CF9}" srcOrd="22" destOrd="0" presId="urn:microsoft.com/office/officeart/2005/8/layout/vList2"/>
    <dgm:cxn modelId="{213540C0-5A90-415C-B744-59411DA72336}" type="presParOf" srcId="{415C8D80-4DCB-476F-B375-E5BBEAAE5DD7}" destId="{A9287DF6-FACD-4FB8-9A3E-4E3185B5E357}" srcOrd="23" destOrd="0" presId="urn:microsoft.com/office/officeart/2005/8/layout/vList2"/>
    <dgm:cxn modelId="{84A8E399-3B69-4038-A9D0-0F5B337BA94E}" type="presParOf" srcId="{415C8D80-4DCB-476F-B375-E5BBEAAE5DD7}" destId="{3B7DA8F1-39E6-47F2-8E21-07D1945CCB97}" srcOrd="24" destOrd="0" presId="urn:microsoft.com/office/officeart/2005/8/layout/vList2"/>
    <dgm:cxn modelId="{57E1EE39-ACF8-44BF-9AD6-76411C6D3A34}" type="presParOf" srcId="{415C8D80-4DCB-476F-B375-E5BBEAAE5DD7}" destId="{379C7B9F-F087-4106-835A-2A094C939C2E}" srcOrd="25" destOrd="0" presId="urn:microsoft.com/office/officeart/2005/8/layout/vList2"/>
    <dgm:cxn modelId="{1AC78B88-682E-4910-AC7E-2F8C8941E45F}" type="presParOf" srcId="{415C8D80-4DCB-476F-B375-E5BBEAAE5DD7}" destId="{EED54A47-82E6-49EC-BBD4-D496B24113AF}" srcOrd="26" destOrd="0" presId="urn:microsoft.com/office/officeart/2005/8/layout/vList2"/>
    <dgm:cxn modelId="{AFBA7E62-B454-4209-9599-BF80787752D2}" type="presParOf" srcId="{415C8D80-4DCB-476F-B375-E5BBEAAE5DD7}" destId="{C832D751-8A5F-481D-96DB-7116B67FAC5D}" srcOrd="27" destOrd="0" presId="urn:microsoft.com/office/officeart/2005/8/layout/vList2"/>
    <dgm:cxn modelId="{754033C3-2466-4BB0-88A9-17DEAC7B7BCF}" type="presParOf" srcId="{415C8D80-4DCB-476F-B375-E5BBEAAE5DD7}" destId="{06F4B12A-750C-4092-9FE3-440B9B63FFD4}" srcOrd="28" destOrd="0" presId="urn:microsoft.com/office/officeart/2005/8/layout/vList2"/>
    <dgm:cxn modelId="{52D08893-0224-40D2-93C4-E45669BD578E}" type="presParOf" srcId="{415C8D80-4DCB-476F-B375-E5BBEAAE5DD7}" destId="{A5DC040A-4480-4011-A5A3-906CAFF0BBBC}" srcOrd="29" destOrd="0" presId="urn:microsoft.com/office/officeart/2005/8/layout/vList2"/>
    <dgm:cxn modelId="{5E1C87E7-563D-4D78-9234-B723F217BC50}" type="presParOf" srcId="{415C8D80-4DCB-476F-B375-E5BBEAAE5DD7}" destId="{941DA3C0-B1A5-46C9-8F13-4FAC855A3D4B}" srcOrd="30" destOrd="0" presId="urn:microsoft.com/office/officeart/2005/8/layout/vList2"/>
    <dgm:cxn modelId="{3F019894-C208-4D6B-BD2D-1B1B24B0278F}" type="presParOf" srcId="{415C8D80-4DCB-476F-B375-E5BBEAAE5DD7}" destId="{6EA8F8FE-368D-4A65-BC8F-315AAD31B137}" srcOrd="31" destOrd="0" presId="urn:microsoft.com/office/officeart/2005/8/layout/vList2"/>
    <dgm:cxn modelId="{953CA4C5-CFBE-40A5-BD32-E7BA5FC523D7}" type="presParOf" srcId="{415C8D80-4DCB-476F-B375-E5BBEAAE5DD7}" destId="{9A00297A-7A94-4363-8300-D5502D8A3491}" srcOrd="32" destOrd="0" presId="urn:microsoft.com/office/officeart/2005/8/layout/vList2"/>
    <dgm:cxn modelId="{96754405-6C0E-4F9A-8ACF-DFF2551AC4A8}" type="presParOf" srcId="{415C8D80-4DCB-476F-B375-E5BBEAAE5DD7}" destId="{3DEA1449-53F2-44C1-A204-2BFF9D8FFCFE}" srcOrd="33" destOrd="0" presId="urn:microsoft.com/office/officeart/2005/8/layout/vList2"/>
    <dgm:cxn modelId="{74AC5C14-C3B0-4715-B4A6-8F05BD1A527C}" type="presParOf" srcId="{415C8D80-4DCB-476F-B375-E5BBEAAE5DD7}" destId="{719D57F0-D336-4C19-8F5C-DC4E80DE258D}" srcOrd="3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9F3F2A-827B-4A49-927A-1EC1DAEB2B61}"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846B3312-37C9-45B6-A60C-DA8117996DCC}">
      <dgm:prSet/>
      <dgm:spPr/>
      <dgm:t>
        <a:bodyPr/>
        <a:lstStyle/>
        <a:p>
          <a:r>
            <a:rPr lang="en-IN"/>
            <a:t># Step 4: Create final model</a:t>
          </a:r>
        </a:p>
      </dgm:t>
    </dgm:pt>
    <dgm:pt modelId="{E4E1214B-4AFA-4893-8B55-BBF2C1DC98B8}" type="parTrans" cxnId="{2C2A6289-93DC-46C4-828B-4287D90541FA}">
      <dgm:prSet/>
      <dgm:spPr/>
      <dgm:t>
        <a:bodyPr/>
        <a:lstStyle/>
        <a:p>
          <a:endParaRPr lang="en-IN"/>
        </a:p>
      </dgm:t>
    </dgm:pt>
    <dgm:pt modelId="{3BBAEC1C-D739-4775-8D22-23BABC8073CF}" type="sibTrans" cxnId="{2C2A6289-93DC-46C4-828B-4287D90541FA}">
      <dgm:prSet/>
      <dgm:spPr/>
      <dgm:t>
        <a:bodyPr/>
        <a:lstStyle/>
        <a:p>
          <a:endParaRPr lang="en-IN"/>
        </a:p>
      </dgm:t>
    </dgm:pt>
    <dgm:pt modelId="{498744DF-F722-4076-9B35-D0E101989CD2}">
      <dgm:prSet/>
      <dgm:spPr/>
      <dgm:t>
        <a:bodyPr/>
        <a:lstStyle/>
        <a:p>
          <a:r>
            <a:rPr lang="en-IN"/>
            <a:t>model = Model(inputs=base_model.input, outputs=predictions)</a:t>
          </a:r>
        </a:p>
      </dgm:t>
    </dgm:pt>
    <dgm:pt modelId="{5ACB3523-62E1-482C-BF22-1EA07DC78F3D}" type="parTrans" cxnId="{2CEFCEF3-51F3-463F-905F-18A8097BA623}">
      <dgm:prSet/>
      <dgm:spPr/>
      <dgm:t>
        <a:bodyPr/>
        <a:lstStyle/>
        <a:p>
          <a:endParaRPr lang="en-IN"/>
        </a:p>
      </dgm:t>
    </dgm:pt>
    <dgm:pt modelId="{6E562220-E5F2-4777-9795-667CB1B20739}" type="sibTrans" cxnId="{2CEFCEF3-51F3-463F-905F-18A8097BA623}">
      <dgm:prSet/>
      <dgm:spPr/>
      <dgm:t>
        <a:bodyPr/>
        <a:lstStyle/>
        <a:p>
          <a:endParaRPr lang="en-IN"/>
        </a:p>
      </dgm:t>
    </dgm:pt>
    <dgm:pt modelId="{A07A6BA7-2D91-4020-852E-682D23846B83}">
      <dgm:prSet/>
      <dgm:spPr/>
      <dgm:t>
        <a:bodyPr/>
        <a:lstStyle/>
        <a:p>
          <a:r>
            <a:rPr lang="en-IN"/>
            <a:t># Step 5: Compile the model</a:t>
          </a:r>
        </a:p>
      </dgm:t>
    </dgm:pt>
    <dgm:pt modelId="{879C34F7-4BC4-4876-ADE3-2CE7BABDE00A}" type="parTrans" cxnId="{236AE8FB-8EDE-4F0F-9B69-47E59D560588}">
      <dgm:prSet/>
      <dgm:spPr/>
      <dgm:t>
        <a:bodyPr/>
        <a:lstStyle/>
        <a:p>
          <a:endParaRPr lang="en-IN"/>
        </a:p>
      </dgm:t>
    </dgm:pt>
    <dgm:pt modelId="{6BEE6BF6-F3D6-447B-90EF-99AC81F5E536}" type="sibTrans" cxnId="{236AE8FB-8EDE-4F0F-9B69-47E59D560588}">
      <dgm:prSet/>
      <dgm:spPr/>
      <dgm:t>
        <a:bodyPr/>
        <a:lstStyle/>
        <a:p>
          <a:endParaRPr lang="en-IN"/>
        </a:p>
      </dgm:t>
    </dgm:pt>
    <dgm:pt modelId="{448BB81F-60BD-4B94-9072-3948CA149856}">
      <dgm:prSet/>
      <dgm:spPr/>
      <dgm:t>
        <a:bodyPr/>
        <a:lstStyle/>
        <a:p>
          <a:r>
            <a:rPr lang="en-IN"/>
            <a:t>model.compile(optimizer='adam',</a:t>
          </a:r>
        </a:p>
      </dgm:t>
    </dgm:pt>
    <dgm:pt modelId="{DC9FCE64-5749-44AC-BD2D-B41486A37352}" type="parTrans" cxnId="{09B79911-9061-4731-8BDC-66F52A12AF49}">
      <dgm:prSet/>
      <dgm:spPr/>
      <dgm:t>
        <a:bodyPr/>
        <a:lstStyle/>
        <a:p>
          <a:endParaRPr lang="en-IN"/>
        </a:p>
      </dgm:t>
    </dgm:pt>
    <dgm:pt modelId="{07E47E5C-11B1-4D7E-9819-F9CE472F954B}" type="sibTrans" cxnId="{09B79911-9061-4731-8BDC-66F52A12AF49}">
      <dgm:prSet/>
      <dgm:spPr/>
      <dgm:t>
        <a:bodyPr/>
        <a:lstStyle/>
        <a:p>
          <a:endParaRPr lang="en-IN"/>
        </a:p>
      </dgm:t>
    </dgm:pt>
    <dgm:pt modelId="{F80D3ED8-2A3C-4F8F-A990-268A502569F6}">
      <dgm:prSet/>
      <dgm:spPr/>
      <dgm:t>
        <a:bodyPr/>
        <a:lstStyle/>
        <a:p>
          <a:r>
            <a:rPr lang="en-IN"/>
            <a:t>loss='categorical_crossentropy',</a:t>
          </a:r>
        </a:p>
      </dgm:t>
    </dgm:pt>
    <dgm:pt modelId="{D65F6461-71BB-4301-AB88-5097EE279860}" type="parTrans" cxnId="{A1B07E3F-9405-49FA-99CA-E4168FB00628}">
      <dgm:prSet/>
      <dgm:spPr/>
      <dgm:t>
        <a:bodyPr/>
        <a:lstStyle/>
        <a:p>
          <a:endParaRPr lang="en-IN"/>
        </a:p>
      </dgm:t>
    </dgm:pt>
    <dgm:pt modelId="{F5C02FEE-4DD9-4088-A0F7-684131469F5A}" type="sibTrans" cxnId="{A1B07E3F-9405-49FA-99CA-E4168FB00628}">
      <dgm:prSet/>
      <dgm:spPr/>
      <dgm:t>
        <a:bodyPr/>
        <a:lstStyle/>
        <a:p>
          <a:endParaRPr lang="en-IN"/>
        </a:p>
      </dgm:t>
    </dgm:pt>
    <dgm:pt modelId="{BF627117-98A0-46C0-B727-177D845DF1AC}">
      <dgm:prSet/>
      <dgm:spPr/>
      <dgm:t>
        <a:bodyPr/>
        <a:lstStyle/>
        <a:p>
          <a:r>
            <a:rPr lang="en-IN"/>
            <a:t>metrics=['accuracy'])</a:t>
          </a:r>
        </a:p>
      </dgm:t>
    </dgm:pt>
    <dgm:pt modelId="{DA71F930-1C97-463C-B203-F81DD766A77E}" type="parTrans" cxnId="{AC8E843D-A951-4C99-91C3-F13E43B780C7}">
      <dgm:prSet/>
      <dgm:spPr/>
      <dgm:t>
        <a:bodyPr/>
        <a:lstStyle/>
        <a:p>
          <a:endParaRPr lang="en-IN"/>
        </a:p>
      </dgm:t>
    </dgm:pt>
    <dgm:pt modelId="{209D98B0-E918-446B-B704-0975E207D14F}" type="sibTrans" cxnId="{AC8E843D-A951-4C99-91C3-F13E43B780C7}">
      <dgm:prSet/>
      <dgm:spPr/>
      <dgm:t>
        <a:bodyPr/>
        <a:lstStyle/>
        <a:p>
          <a:endParaRPr lang="en-IN"/>
        </a:p>
      </dgm:t>
    </dgm:pt>
    <dgm:pt modelId="{EFA3DCD1-B306-4554-8140-33ECF69F1097}">
      <dgm:prSet/>
      <dgm:spPr/>
      <dgm:t>
        <a:bodyPr/>
        <a:lstStyle/>
        <a:p>
          <a:r>
            <a:rPr lang="en-IN"/>
            <a:t># Step 6: Data Preprocessing and Augmentation</a:t>
          </a:r>
        </a:p>
      </dgm:t>
    </dgm:pt>
    <dgm:pt modelId="{EACDB7CD-A625-4F32-8536-9F2AF3B06C12}" type="parTrans" cxnId="{D4EEA7A8-76DA-4454-900B-0283C088CEB3}">
      <dgm:prSet/>
      <dgm:spPr/>
      <dgm:t>
        <a:bodyPr/>
        <a:lstStyle/>
        <a:p>
          <a:endParaRPr lang="en-IN"/>
        </a:p>
      </dgm:t>
    </dgm:pt>
    <dgm:pt modelId="{C81459BA-9663-4B0D-8515-030503F37964}" type="sibTrans" cxnId="{D4EEA7A8-76DA-4454-900B-0283C088CEB3}">
      <dgm:prSet/>
      <dgm:spPr/>
      <dgm:t>
        <a:bodyPr/>
        <a:lstStyle/>
        <a:p>
          <a:endParaRPr lang="en-IN"/>
        </a:p>
      </dgm:t>
    </dgm:pt>
    <dgm:pt modelId="{E2706F97-1EDD-4BA0-B84B-4E18DD0559E1}">
      <dgm:prSet/>
      <dgm:spPr/>
      <dgm:t>
        <a:bodyPr/>
        <a:lstStyle/>
        <a:p>
          <a:r>
            <a:rPr lang="en-IN"/>
            <a:t>train_datagen = ImageDataGenerator(rescale=1./255,</a:t>
          </a:r>
        </a:p>
      </dgm:t>
    </dgm:pt>
    <dgm:pt modelId="{598B0337-A275-4976-AEEE-AF803A26F0C8}" type="parTrans" cxnId="{4CCD025F-5B24-4F2C-A7C6-AEF74805E20C}">
      <dgm:prSet/>
      <dgm:spPr/>
      <dgm:t>
        <a:bodyPr/>
        <a:lstStyle/>
        <a:p>
          <a:endParaRPr lang="en-IN"/>
        </a:p>
      </dgm:t>
    </dgm:pt>
    <dgm:pt modelId="{2BB6E77D-18E2-4620-A4EB-5C7B6D503F51}" type="sibTrans" cxnId="{4CCD025F-5B24-4F2C-A7C6-AEF74805E20C}">
      <dgm:prSet/>
      <dgm:spPr/>
      <dgm:t>
        <a:bodyPr/>
        <a:lstStyle/>
        <a:p>
          <a:endParaRPr lang="en-IN"/>
        </a:p>
      </dgm:t>
    </dgm:pt>
    <dgm:pt modelId="{C67C9970-97A5-4EC2-B861-3DC98FF83FCD}">
      <dgm:prSet/>
      <dgm:spPr/>
      <dgm:t>
        <a:bodyPr/>
        <a:lstStyle/>
        <a:p>
          <a:r>
            <a:rPr lang="en-IN"/>
            <a:t>shear_range=0.2,</a:t>
          </a:r>
        </a:p>
      </dgm:t>
    </dgm:pt>
    <dgm:pt modelId="{FC5C5484-451A-4B20-BB4B-F66A0DD9AE80}" type="parTrans" cxnId="{F0FA00FD-C80C-4CD3-8F94-0FF8459F7AD5}">
      <dgm:prSet/>
      <dgm:spPr/>
      <dgm:t>
        <a:bodyPr/>
        <a:lstStyle/>
        <a:p>
          <a:endParaRPr lang="en-IN"/>
        </a:p>
      </dgm:t>
    </dgm:pt>
    <dgm:pt modelId="{193C7831-5BC1-4AA5-9C5A-9404F2E5DB5D}" type="sibTrans" cxnId="{F0FA00FD-C80C-4CD3-8F94-0FF8459F7AD5}">
      <dgm:prSet/>
      <dgm:spPr/>
      <dgm:t>
        <a:bodyPr/>
        <a:lstStyle/>
        <a:p>
          <a:endParaRPr lang="en-IN"/>
        </a:p>
      </dgm:t>
    </dgm:pt>
    <dgm:pt modelId="{5A751E9D-80A8-45E0-9D61-97CE07B1E797}">
      <dgm:prSet/>
      <dgm:spPr/>
      <dgm:t>
        <a:bodyPr/>
        <a:lstStyle/>
        <a:p>
          <a:r>
            <a:rPr lang="en-IN"/>
            <a:t>zoom_range=0.2,</a:t>
          </a:r>
        </a:p>
      </dgm:t>
    </dgm:pt>
    <dgm:pt modelId="{1249863E-6F9F-443A-BDCD-11ED267D3F16}" type="parTrans" cxnId="{A0C5D276-76A0-47D1-BE64-01E933CF65EC}">
      <dgm:prSet/>
      <dgm:spPr/>
      <dgm:t>
        <a:bodyPr/>
        <a:lstStyle/>
        <a:p>
          <a:endParaRPr lang="en-IN"/>
        </a:p>
      </dgm:t>
    </dgm:pt>
    <dgm:pt modelId="{ED21DF16-6AB3-40FA-BE93-0CBFB9A0A4F9}" type="sibTrans" cxnId="{A0C5D276-76A0-47D1-BE64-01E933CF65EC}">
      <dgm:prSet/>
      <dgm:spPr/>
      <dgm:t>
        <a:bodyPr/>
        <a:lstStyle/>
        <a:p>
          <a:endParaRPr lang="en-IN"/>
        </a:p>
      </dgm:t>
    </dgm:pt>
    <dgm:pt modelId="{72EF86BB-D901-465F-89A2-07E839AB354F}">
      <dgm:prSet/>
      <dgm:spPr/>
      <dgm:t>
        <a:bodyPr/>
        <a:lstStyle/>
        <a:p>
          <a:r>
            <a:rPr lang="en-IN"/>
            <a:t>horizontal_flip=True,</a:t>
          </a:r>
        </a:p>
      </dgm:t>
    </dgm:pt>
    <dgm:pt modelId="{3F191E01-B465-4CB5-9E05-D7A85EEDD2D7}" type="parTrans" cxnId="{3F888B18-0B02-433B-A384-C487DBA39673}">
      <dgm:prSet/>
      <dgm:spPr/>
      <dgm:t>
        <a:bodyPr/>
        <a:lstStyle/>
        <a:p>
          <a:endParaRPr lang="en-IN"/>
        </a:p>
      </dgm:t>
    </dgm:pt>
    <dgm:pt modelId="{80920949-48C7-4BE2-A1EE-26E08673A634}" type="sibTrans" cxnId="{3F888B18-0B02-433B-A384-C487DBA39673}">
      <dgm:prSet/>
      <dgm:spPr/>
      <dgm:t>
        <a:bodyPr/>
        <a:lstStyle/>
        <a:p>
          <a:endParaRPr lang="en-IN"/>
        </a:p>
      </dgm:t>
    </dgm:pt>
    <dgm:pt modelId="{0E53835E-5DEB-4859-BCE5-6CF1EF6EBBC7}">
      <dgm:prSet/>
      <dgm:spPr/>
      <dgm:t>
        <a:bodyPr/>
        <a:lstStyle/>
        <a:p>
          <a:r>
            <a:rPr lang="en-IN"/>
            <a:t>validation_split=0.2)</a:t>
          </a:r>
        </a:p>
      </dgm:t>
    </dgm:pt>
    <dgm:pt modelId="{F1DB121B-4726-443F-932F-5395B6D2A7E3}" type="parTrans" cxnId="{6CE5A6DB-53AD-45DD-9E84-FF4071F8F304}">
      <dgm:prSet/>
      <dgm:spPr/>
      <dgm:t>
        <a:bodyPr/>
        <a:lstStyle/>
        <a:p>
          <a:endParaRPr lang="en-IN"/>
        </a:p>
      </dgm:t>
    </dgm:pt>
    <dgm:pt modelId="{5E412330-D56D-43AD-88E0-3D11DA390AE3}" type="sibTrans" cxnId="{6CE5A6DB-53AD-45DD-9E84-FF4071F8F304}">
      <dgm:prSet/>
      <dgm:spPr/>
      <dgm:t>
        <a:bodyPr/>
        <a:lstStyle/>
        <a:p>
          <a:endParaRPr lang="en-IN"/>
        </a:p>
      </dgm:t>
    </dgm:pt>
    <dgm:pt modelId="{1410C6AD-4725-4E4B-B7DE-5889CF5407AC}">
      <dgm:prSet/>
      <dgm:spPr/>
      <dgm:t>
        <a:bodyPr/>
        <a:lstStyle/>
        <a:p>
          <a:r>
            <a:rPr lang="en-IN"/>
            <a:t>train_generator = train_datagen.flow_from_directory(</a:t>
          </a:r>
        </a:p>
      </dgm:t>
    </dgm:pt>
    <dgm:pt modelId="{036CDF7B-3C52-4235-B58C-C0D044FF7656}" type="parTrans" cxnId="{087FAFD7-62EF-4918-90E9-9B9266E08F76}">
      <dgm:prSet/>
      <dgm:spPr/>
      <dgm:t>
        <a:bodyPr/>
        <a:lstStyle/>
        <a:p>
          <a:endParaRPr lang="en-IN"/>
        </a:p>
      </dgm:t>
    </dgm:pt>
    <dgm:pt modelId="{0B332F3F-48EF-41CE-9946-8100E7F65632}" type="sibTrans" cxnId="{087FAFD7-62EF-4918-90E9-9B9266E08F76}">
      <dgm:prSet/>
      <dgm:spPr/>
      <dgm:t>
        <a:bodyPr/>
        <a:lstStyle/>
        <a:p>
          <a:endParaRPr lang="en-IN"/>
        </a:p>
      </dgm:t>
    </dgm:pt>
    <dgm:pt modelId="{D01A1EEB-BCE0-437F-B503-C86C41C7EEF1}">
      <dgm:prSet/>
      <dgm:spPr/>
      <dgm:t>
        <a:bodyPr/>
        <a:lstStyle/>
        <a:p>
          <a:r>
            <a:rPr lang="en-IN"/>
            <a:t>'/content/drive/MyDrive/Garbage_Dataset',</a:t>
          </a:r>
        </a:p>
      </dgm:t>
    </dgm:pt>
    <dgm:pt modelId="{757AEED4-8355-4510-AB5C-BEC25369C4FC}" type="parTrans" cxnId="{E164AA47-7026-467F-A98D-9BE2FA1B7563}">
      <dgm:prSet/>
      <dgm:spPr/>
      <dgm:t>
        <a:bodyPr/>
        <a:lstStyle/>
        <a:p>
          <a:endParaRPr lang="en-IN"/>
        </a:p>
      </dgm:t>
    </dgm:pt>
    <dgm:pt modelId="{0B3BAE57-5DAA-4EBB-A456-51AB8F612E19}" type="sibTrans" cxnId="{E164AA47-7026-467F-A98D-9BE2FA1B7563}">
      <dgm:prSet/>
      <dgm:spPr/>
      <dgm:t>
        <a:bodyPr/>
        <a:lstStyle/>
        <a:p>
          <a:endParaRPr lang="en-IN"/>
        </a:p>
      </dgm:t>
    </dgm:pt>
    <dgm:pt modelId="{4B054D6B-8D63-412F-9595-405DA5FC1A2C}">
      <dgm:prSet/>
      <dgm:spPr/>
      <dgm:t>
        <a:bodyPr/>
        <a:lstStyle/>
        <a:p>
          <a:r>
            <a:rPr lang="en-IN"/>
            <a:t>target_size=(224, 224),</a:t>
          </a:r>
        </a:p>
      </dgm:t>
    </dgm:pt>
    <dgm:pt modelId="{53CD322E-9304-41ED-8B8F-58B12C4BB178}" type="parTrans" cxnId="{0100B87C-E32C-40B4-9136-F48226B5A62A}">
      <dgm:prSet/>
      <dgm:spPr/>
      <dgm:t>
        <a:bodyPr/>
        <a:lstStyle/>
        <a:p>
          <a:endParaRPr lang="en-IN"/>
        </a:p>
      </dgm:t>
    </dgm:pt>
    <dgm:pt modelId="{3BF980D9-9B73-4439-B023-98A648939835}" type="sibTrans" cxnId="{0100B87C-E32C-40B4-9136-F48226B5A62A}">
      <dgm:prSet/>
      <dgm:spPr/>
      <dgm:t>
        <a:bodyPr/>
        <a:lstStyle/>
        <a:p>
          <a:endParaRPr lang="en-IN"/>
        </a:p>
      </dgm:t>
    </dgm:pt>
    <dgm:pt modelId="{E528BEA0-57E4-4E28-99D7-45EFD5D61581}">
      <dgm:prSet/>
      <dgm:spPr/>
      <dgm:t>
        <a:bodyPr/>
        <a:lstStyle/>
        <a:p>
          <a:r>
            <a:rPr lang="en-IN"/>
            <a:t>batch_size=32,</a:t>
          </a:r>
        </a:p>
      </dgm:t>
    </dgm:pt>
    <dgm:pt modelId="{497481DE-EE87-4252-8B8F-ACC3E4031731}" type="parTrans" cxnId="{DBC68C7A-B681-4F23-9993-6CB838B317BB}">
      <dgm:prSet/>
      <dgm:spPr/>
      <dgm:t>
        <a:bodyPr/>
        <a:lstStyle/>
        <a:p>
          <a:endParaRPr lang="en-IN"/>
        </a:p>
      </dgm:t>
    </dgm:pt>
    <dgm:pt modelId="{0F38B157-5C7E-4B2A-914E-E3F0D96ECEB1}" type="sibTrans" cxnId="{DBC68C7A-B681-4F23-9993-6CB838B317BB}">
      <dgm:prSet/>
      <dgm:spPr/>
      <dgm:t>
        <a:bodyPr/>
        <a:lstStyle/>
        <a:p>
          <a:endParaRPr lang="en-IN"/>
        </a:p>
      </dgm:t>
    </dgm:pt>
    <dgm:pt modelId="{82EFB7D7-D99C-4AA4-AC8C-909452D790B8}">
      <dgm:prSet/>
      <dgm:spPr/>
      <dgm:t>
        <a:bodyPr/>
        <a:lstStyle/>
        <a:p>
          <a:r>
            <a:rPr lang="en-IN"/>
            <a:t>class_mode='categorical',</a:t>
          </a:r>
        </a:p>
      </dgm:t>
    </dgm:pt>
    <dgm:pt modelId="{2C4EDB5A-4BE6-4ECD-9E0A-94EACF39C19F}" type="parTrans" cxnId="{48E511A7-F00D-46C1-AA31-C340DD56030A}">
      <dgm:prSet/>
      <dgm:spPr/>
      <dgm:t>
        <a:bodyPr/>
        <a:lstStyle/>
        <a:p>
          <a:endParaRPr lang="en-IN"/>
        </a:p>
      </dgm:t>
    </dgm:pt>
    <dgm:pt modelId="{B9E97468-7776-4167-9CCD-02B6ACB599DF}" type="sibTrans" cxnId="{48E511A7-F00D-46C1-AA31-C340DD56030A}">
      <dgm:prSet/>
      <dgm:spPr/>
      <dgm:t>
        <a:bodyPr/>
        <a:lstStyle/>
        <a:p>
          <a:endParaRPr lang="en-IN"/>
        </a:p>
      </dgm:t>
    </dgm:pt>
    <dgm:pt modelId="{E3191EB6-6D60-4454-A57C-F2211CF09D23}">
      <dgm:prSet/>
      <dgm:spPr/>
      <dgm:t>
        <a:bodyPr/>
        <a:lstStyle/>
        <a:p>
          <a:r>
            <a:rPr lang="en-IN"/>
            <a:t>subset='training'</a:t>
          </a:r>
        </a:p>
      </dgm:t>
    </dgm:pt>
    <dgm:pt modelId="{48908CD3-B266-41F8-AA69-891CB4140247}" type="parTrans" cxnId="{BB5FEAA9-136E-40EF-937F-67498482E671}">
      <dgm:prSet/>
      <dgm:spPr/>
      <dgm:t>
        <a:bodyPr/>
        <a:lstStyle/>
        <a:p>
          <a:endParaRPr lang="en-IN"/>
        </a:p>
      </dgm:t>
    </dgm:pt>
    <dgm:pt modelId="{C4D19D24-A3D1-4F9C-80D8-1651D46869C3}" type="sibTrans" cxnId="{BB5FEAA9-136E-40EF-937F-67498482E671}">
      <dgm:prSet/>
      <dgm:spPr/>
      <dgm:t>
        <a:bodyPr/>
        <a:lstStyle/>
        <a:p>
          <a:endParaRPr lang="en-IN"/>
        </a:p>
      </dgm:t>
    </dgm:pt>
    <dgm:pt modelId="{5135B4A4-654B-4966-9E26-92A462B822AA}">
      <dgm:prSet/>
      <dgm:spPr/>
      <dgm:t>
        <a:bodyPr/>
        <a:lstStyle/>
        <a:p>
          <a:r>
            <a:rPr lang="en-IN"/>
            <a:t>)</a:t>
          </a:r>
        </a:p>
      </dgm:t>
    </dgm:pt>
    <dgm:pt modelId="{504681F9-BE8B-41DF-950A-5543D385E86C}" type="parTrans" cxnId="{7187FB00-CC98-433C-A4A9-E0DBAD2AB8E2}">
      <dgm:prSet/>
      <dgm:spPr/>
      <dgm:t>
        <a:bodyPr/>
        <a:lstStyle/>
        <a:p>
          <a:endParaRPr lang="en-IN"/>
        </a:p>
      </dgm:t>
    </dgm:pt>
    <dgm:pt modelId="{35957DCF-6B1E-4E39-AAF5-3DBF4E2DE42A}" type="sibTrans" cxnId="{7187FB00-CC98-433C-A4A9-E0DBAD2AB8E2}">
      <dgm:prSet/>
      <dgm:spPr/>
      <dgm:t>
        <a:bodyPr/>
        <a:lstStyle/>
        <a:p>
          <a:endParaRPr lang="en-IN"/>
        </a:p>
      </dgm:t>
    </dgm:pt>
    <dgm:pt modelId="{E2261519-3896-4CE1-8998-B4BB55B42062}" type="pres">
      <dgm:prSet presAssocID="{299F3F2A-827B-4A49-927A-1EC1DAEB2B61}" presName="linear" presStyleCnt="0">
        <dgm:presLayoutVars>
          <dgm:animLvl val="lvl"/>
          <dgm:resizeHandles val="exact"/>
        </dgm:presLayoutVars>
      </dgm:prSet>
      <dgm:spPr/>
    </dgm:pt>
    <dgm:pt modelId="{5D5A453A-C963-4BEF-BE74-AD7526396C74}" type="pres">
      <dgm:prSet presAssocID="{846B3312-37C9-45B6-A60C-DA8117996DCC}" presName="parentText" presStyleLbl="node1" presStyleIdx="0" presStyleCnt="19">
        <dgm:presLayoutVars>
          <dgm:chMax val="0"/>
          <dgm:bulletEnabled val="1"/>
        </dgm:presLayoutVars>
      </dgm:prSet>
      <dgm:spPr/>
    </dgm:pt>
    <dgm:pt modelId="{124F99F9-00DC-44C0-9B96-C3AABFAF2431}" type="pres">
      <dgm:prSet presAssocID="{3BBAEC1C-D739-4775-8D22-23BABC8073CF}" presName="spacer" presStyleCnt="0"/>
      <dgm:spPr/>
    </dgm:pt>
    <dgm:pt modelId="{244ECA0A-226B-418A-86C9-BBBA3A2814EE}" type="pres">
      <dgm:prSet presAssocID="{498744DF-F722-4076-9B35-D0E101989CD2}" presName="parentText" presStyleLbl="node1" presStyleIdx="1" presStyleCnt="19">
        <dgm:presLayoutVars>
          <dgm:chMax val="0"/>
          <dgm:bulletEnabled val="1"/>
        </dgm:presLayoutVars>
      </dgm:prSet>
      <dgm:spPr/>
    </dgm:pt>
    <dgm:pt modelId="{17974960-2AC0-43FE-B5B9-26D9FAE7F933}" type="pres">
      <dgm:prSet presAssocID="{6E562220-E5F2-4777-9795-667CB1B20739}" presName="spacer" presStyleCnt="0"/>
      <dgm:spPr/>
    </dgm:pt>
    <dgm:pt modelId="{2EA9BC71-CF1F-47AF-9A07-7196B88C65AB}" type="pres">
      <dgm:prSet presAssocID="{A07A6BA7-2D91-4020-852E-682D23846B83}" presName="parentText" presStyleLbl="node1" presStyleIdx="2" presStyleCnt="19">
        <dgm:presLayoutVars>
          <dgm:chMax val="0"/>
          <dgm:bulletEnabled val="1"/>
        </dgm:presLayoutVars>
      </dgm:prSet>
      <dgm:spPr/>
    </dgm:pt>
    <dgm:pt modelId="{E2EA14C5-5383-4E13-8014-8198DD512040}" type="pres">
      <dgm:prSet presAssocID="{6BEE6BF6-F3D6-447B-90EF-99AC81F5E536}" presName="spacer" presStyleCnt="0"/>
      <dgm:spPr/>
    </dgm:pt>
    <dgm:pt modelId="{5058824B-1F5B-49B3-AE3F-8AD30B0A064B}" type="pres">
      <dgm:prSet presAssocID="{448BB81F-60BD-4B94-9072-3948CA149856}" presName="parentText" presStyleLbl="node1" presStyleIdx="3" presStyleCnt="19">
        <dgm:presLayoutVars>
          <dgm:chMax val="0"/>
          <dgm:bulletEnabled val="1"/>
        </dgm:presLayoutVars>
      </dgm:prSet>
      <dgm:spPr/>
    </dgm:pt>
    <dgm:pt modelId="{864B8866-8A67-4B3A-9294-94041DDF4EBC}" type="pres">
      <dgm:prSet presAssocID="{07E47E5C-11B1-4D7E-9819-F9CE472F954B}" presName="spacer" presStyleCnt="0"/>
      <dgm:spPr/>
    </dgm:pt>
    <dgm:pt modelId="{A188C898-6FD6-4A4A-84A4-3929FB50B8DF}" type="pres">
      <dgm:prSet presAssocID="{F80D3ED8-2A3C-4F8F-A990-268A502569F6}" presName="parentText" presStyleLbl="node1" presStyleIdx="4" presStyleCnt="19">
        <dgm:presLayoutVars>
          <dgm:chMax val="0"/>
          <dgm:bulletEnabled val="1"/>
        </dgm:presLayoutVars>
      </dgm:prSet>
      <dgm:spPr/>
    </dgm:pt>
    <dgm:pt modelId="{35BFDD7E-5E87-4995-8117-860AA168FC99}" type="pres">
      <dgm:prSet presAssocID="{F5C02FEE-4DD9-4088-A0F7-684131469F5A}" presName="spacer" presStyleCnt="0"/>
      <dgm:spPr/>
    </dgm:pt>
    <dgm:pt modelId="{646B1CD3-F358-41F4-9927-AC8585110438}" type="pres">
      <dgm:prSet presAssocID="{BF627117-98A0-46C0-B727-177D845DF1AC}" presName="parentText" presStyleLbl="node1" presStyleIdx="5" presStyleCnt="19">
        <dgm:presLayoutVars>
          <dgm:chMax val="0"/>
          <dgm:bulletEnabled val="1"/>
        </dgm:presLayoutVars>
      </dgm:prSet>
      <dgm:spPr/>
    </dgm:pt>
    <dgm:pt modelId="{8AB241D4-A5A6-4031-9503-32E87F9607FF}" type="pres">
      <dgm:prSet presAssocID="{209D98B0-E918-446B-B704-0975E207D14F}" presName="spacer" presStyleCnt="0"/>
      <dgm:spPr/>
    </dgm:pt>
    <dgm:pt modelId="{A5858A7D-4C7E-4815-B7CF-B9A1D65CAF8E}" type="pres">
      <dgm:prSet presAssocID="{EFA3DCD1-B306-4554-8140-33ECF69F1097}" presName="parentText" presStyleLbl="node1" presStyleIdx="6" presStyleCnt="19">
        <dgm:presLayoutVars>
          <dgm:chMax val="0"/>
          <dgm:bulletEnabled val="1"/>
        </dgm:presLayoutVars>
      </dgm:prSet>
      <dgm:spPr/>
    </dgm:pt>
    <dgm:pt modelId="{0D97627C-C783-48DC-9294-00EADE3C930C}" type="pres">
      <dgm:prSet presAssocID="{C81459BA-9663-4B0D-8515-030503F37964}" presName="spacer" presStyleCnt="0"/>
      <dgm:spPr/>
    </dgm:pt>
    <dgm:pt modelId="{E265D017-FB39-4CD6-BCC0-EA588E811817}" type="pres">
      <dgm:prSet presAssocID="{E2706F97-1EDD-4BA0-B84B-4E18DD0559E1}" presName="parentText" presStyleLbl="node1" presStyleIdx="7" presStyleCnt="19">
        <dgm:presLayoutVars>
          <dgm:chMax val="0"/>
          <dgm:bulletEnabled val="1"/>
        </dgm:presLayoutVars>
      </dgm:prSet>
      <dgm:spPr/>
    </dgm:pt>
    <dgm:pt modelId="{29FDAD99-89BA-42FD-800B-19E83B0789FB}" type="pres">
      <dgm:prSet presAssocID="{2BB6E77D-18E2-4620-A4EB-5C7B6D503F51}" presName="spacer" presStyleCnt="0"/>
      <dgm:spPr/>
    </dgm:pt>
    <dgm:pt modelId="{01A3D666-F70B-4130-8199-48F230636EAA}" type="pres">
      <dgm:prSet presAssocID="{C67C9970-97A5-4EC2-B861-3DC98FF83FCD}" presName="parentText" presStyleLbl="node1" presStyleIdx="8" presStyleCnt="19">
        <dgm:presLayoutVars>
          <dgm:chMax val="0"/>
          <dgm:bulletEnabled val="1"/>
        </dgm:presLayoutVars>
      </dgm:prSet>
      <dgm:spPr/>
    </dgm:pt>
    <dgm:pt modelId="{29F7172A-6E23-4A83-9545-5D5EBE4C0821}" type="pres">
      <dgm:prSet presAssocID="{193C7831-5BC1-4AA5-9C5A-9404F2E5DB5D}" presName="spacer" presStyleCnt="0"/>
      <dgm:spPr/>
    </dgm:pt>
    <dgm:pt modelId="{3BD22F1E-A1F2-4993-86BD-EABA9F86B447}" type="pres">
      <dgm:prSet presAssocID="{5A751E9D-80A8-45E0-9D61-97CE07B1E797}" presName="parentText" presStyleLbl="node1" presStyleIdx="9" presStyleCnt="19">
        <dgm:presLayoutVars>
          <dgm:chMax val="0"/>
          <dgm:bulletEnabled val="1"/>
        </dgm:presLayoutVars>
      </dgm:prSet>
      <dgm:spPr/>
    </dgm:pt>
    <dgm:pt modelId="{DA40BCA8-8821-4A75-8B01-8E2264CD8B0E}" type="pres">
      <dgm:prSet presAssocID="{ED21DF16-6AB3-40FA-BE93-0CBFB9A0A4F9}" presName="spacer" presStyleCnt="0"/>
      <dgm:spPr/>
    </dgm:pt>
    <dgm:pt modelId="{806C74E9-05D6-4E62-933D-83AA3BD295BF}" type="pres">
      <dgm:prSet presAssocID="{72EF86BB-D901-465F-89A2-07E839AB354F}" presName="parentText" presStyleLbl="node1" presStyleIdx="10" presStyleCnt="19">
        <dgm:presLayoutVars>
          <dgm:chMax val="0"/>
          <dgm:bulletEnabled val="1"/>
        </dgm:presLayoutVars>
      </dgm:prSet>
      <dgm:spPr/>
    </dgm:pt>
    <dgm:pt modelId="{A49C1CE3-0919-4473-90BE-F9BC96835E33}" type="pres">
      <dgm:prSet presAssocID="{80920949-48C7-4BE2-A1EE-26E08673A634}" presName="spacer" presStyleCnt="0"/>
      <dgm:spPr/>
    </dgm:pt>
    <dgm:pt modelId="{123BD086-DDB8-4118-851A-405E31FB9085}" type="pres">
      <dgm:prSet presAssocID="{0E53835E-5DEB-4859-BCE5-6CF1EF6EBBC7}" presName="parentText" presStyleLbl="node1" presStyleIdx="11" presStyleCnt="19">
        <dgm:presLayoutVars>
          <dgm:chMax val="0"/>
          <dgm:bulletEnabled val="1"/>
        </dgm:presLayoutVars>
      </dgm:prSet>
      <dgm:spPr/>
    </dgm:pt>
    <dgm:pt modelId="{311B7702-458B-46DB-A0EC-06C6936A3CD5}" type="pres">
      <dgm:prSet presAssocID="{5E412330-D56D-43AD-88E0-3D11DA390AE3}" presName="spacer" presStyleCnt="0"/>
      <dgm:spPr/>
    </dgm:pt>
    <dgm:pt modelId="{C4C80C87-DEE2-4161-9ED3-ABB2EAE29172}" type="pres">
      <dgm:prSet presAssocID="{1410C6AD-4725-4E4B-B7DE-5889CF5407AC}" presName="parentText" presStyleLbl="node1" presStyleIdx="12" presStyleCnt="19">
        <dgm:presLayoutVars>
          <dgm:chMax val="0"/>
          <dgm:bulletEnabled val="1"/>
        </dgm:presLayoutVars>
      </dgm:prSet>
      <dgm:spPr/>
    </dgm:pt>
    <dgm:pt modelId="{647F50B6-CDCE-48F5-B995-E064E674242D}" type="pres">
      <dgm:prSet presAssocID="{0B332F3F-48EF-41CE-9946-8100E7F65632}" presName="spacer" presStyleCnt="0"/>
      <dgm:spPr/>
    </dgm:pt>
    <dgm:pt modelId="{151CE9B9-205D-4F98-A9DF-F3076E06DC7E}" type="pres">
      <dgm:prSet presAssocID="{D01A1EEB-BCE0-437F-B503-C86C41C7EEF1}" presName="parentText" presStyleLbl="node1" presStyleIdx="13" presStyleCnt="19">
        <dgm:presLayoutVars>
          <dgm:chMax val="0"/>
          <dgm:bulletEnabled val="1"/>
        </dgm:presLayoutVars>
      </dgm:prSet>
      <dgm:spPr/>
    </dgm:pt>
    <dgm:pt modelId="{9A3166D2-8A4B-4646-9559-3EDC93502E78}" type="pres">
      <dgm:prSet presAssocID="{0B3BAE57-5DAA-4EBB-A456-51AB8F612E19}" presName="spacer" presStyleCnt="0"/>
      <dgm:spPr/>
    </dgm:pt>
    <dgm:pt modelId="{86DD8789-54C1-4342-ABA5-A68D6880FE24}" type="pres">
      <dgm:prSet presAssocID="{4B054D6B-8D63-412F-9595-405DA5FC1A2C}" presName="parentText" presStyleLbl="node1" presStyleIdx="14" presStyleCnt="19">
        <dgm:presLayoutVars>
          <dgm:chMax val="0"/>
          <dgm:bulletEnabled val="1"/>
        </dgm:presLayoutVars>
      </dgm:prSet>
      <dgm:spPr/>
    </dgm:pt>
    <dgm:pt modelId="{01C7A53B-60DF-4602-9319-4A4FEAF1C3E9}" type="pres">
      <dgm:prSet presAssocID="{3BF980D9-9B73-4439-B023-98A648939835}" presName="spacer" presStyleCnt="0"/>
      <dgm:spPr/>
    </dgm:pt>
    <dgm:pt modelId="{98EBA94C-9621-4B9A-9388-0E695989CFA1}" type="pres">
      <dgm:prSet presAssocID="{E528BEA0-57E4-4E28-99D7-45EFD5D61581}" presName="parentText" presStyleLbl="node1" presStyleIdx="15" presStyleCnt="19">
        <dgm:presLayoutVars>
          <dgm:chMax val="0"/>
          <dgm:bulletEnabled val="1"/>
        </dgm:presLayoutVars>
      </dgm:prSet>
      <dgm:spPr/>
    </dgm:pt>
    <dgm:pt modelId="{8E71E25C-5F6D-414C-8E4F-6E71CC3B2E46}" type="pres">
      <dgm:prSet presAssocID="{0F38B157-5C7E-4B2A-914E-E3F0D96ECEB1}" presName="spacer" presStyleCnt="0"/>
      <dgm:spPr/>
    </dgm:pt>
    <dgm:pt modelId="{B3E384FC-53E2-4611-B02C-3217BA12A365}" type="pres">
      <dgm:prSet presAssocID="{82EFB7D7-D99C-4AA4-AC8C-909452D790B8}" presName="parentText" presStyleLbl="node1" presStyleIdx="16" presStyleCnt="19">
        <dgm:presLayoutVars>
          <dgm:chMax val="0"/>
          <dgm:bulletEnabled val="1"/>
        </dgm:presLayoutVars>
      </dgm:prSet>
      <dgm:spPr/>
    </dgm:pt>
    <dgm:pt modelId="{D30D5B13-142E-4757-8D34-81A4F44513F4}" type="pres">
      <dgm:prSet presAssocID="{B9E97468-7776-4167-9CCD-02B6ACB599DF}" presName="spacer" presStyleCnt="0"/>
      <dgm:spPr/>
    </dgm:pt>
    <dgm:pt modelId="{D6E0FEF7-DD0C-4C92-AFFC-4156E0921BE8}" type="pres">
      <dgm:prSet presAssocID="{E3191EB6-6D60-4454-A57C-F2211CF09D23}" presName="parentText" presStyleLbl="node1" presStyleIdx="17" presStyleCnt="19">
        <dgm:presLayoutVars>
          <dgm:chMax val="0"/>
          <dgm:bulletEnabled val="1"/>
        </dgm:presLayoutVars>
      </dgm:prSet>
      <dgm:spPr/>
    </dgm:pt>
    <dgm:pt modelId="{877DBD4C-E3A3-4E32-B60B-66008628F6DE}" type="pres">
      <dgm:prSet presAssocID="{C4D19D24-A3D1-4F9C-80D8-1651D46869C3}" presName="spacer" presStyleCnt="0"/>
      <dgm:spPr/>
    </dgm:pt>
    <dgm:pt modelId="{5157AF40-9C7D-422F-B22E-ADD649811ACB}" type="pres">
      <dgm:prSet presAssocID="{5135B4A4-654B-4966-9E26-92A462B822AA}" presName="parentText" presStyleLbl="node1" presStyleIdx="18" presStyleCnt="19">
        <dgm:presLayoutVars>
          <dgm:chMax val="0"/>
          <dgm:bulletEnabled val="1"/>
        </dgm:presLayoutVars>
      </dgm:prSet>
      <dgm:spPr/>
    </dgm:pt>
  </dgm:ptLst>
  <dgm:cxnLst>
    <dgm:cxn modelId="{7187FB00-CC98-433C-A4A9-E0DBAD2AB8E2}" srcId="{299F3F2A-827B-4A49-927A-1EC1DAEB2B61}" destId="{5135B4A4-654B-4966-9E26-92A462B822AA}" srcOrd="18" destOrd="0" parTransId="{504681F9-BE8B-41DF-950A-5543D385E86C}" sibTransId="{35957DCF-6B1E-4E39-AAF5-3DBF4E2DE42A}"/>
    <dgm:cxn modelId="{40B2B306-80B3-47D2-9C3B-5B6ED0727543}" type="presOf" srcId="{E2706F97-1EDD-4BA0-B84B-4E18DD0559E1}" destId="{E265D017-FB39-4CD6-BCC0-EA588E811817}" srcOrd="0" destOrd="0" presId="urn:microsoft.com/office/officeart/2005/8/layout/vList2"/>
    <dgm:cxn modelId="{09B79911-9061-4731-8BDC-66F52A12AF49}" srcId="{299F3F2A-827B-4A49-927A-1EC1DAEB2B61}" destId="{448BB81F-60BD-4B94-9072-3948CA149856}" srcOrd="3" destOrd="0" parTransId="{DC9FCE64-5749-44AC-BD2D-B41486A37352}" sibTransId="{07E47E5C-11B1-4D7E-9819-F9CE472F954B}"/>
    <dgm:cxn modelId="{3F888B18-0B02-433B-A384-C487DBA39673}" srcId="{299F3F2A-827B-4A49-927A-1EC1DAEB2B61}" destId="{72EF86BB-D901-465F-89A2-07E839AB354F}" srcOrd="10" destOrd="0" parTransId="{3F191E01-B465-4CB5-9E05-D7A85EEDD2D7}" sibTransId="{80920949-48C7-4BE2-A1EE-26E08673A634}"/>
    <dgm:cxn modelId="{63A6661E-C579-41AA-9694-08057961F1A5}" type="presOf" srcId="{E528BEA0-57E4-4E28-99D7-45EFD5D61581}" destId="{98EBA94C-9621-4B9A-9388-0E695989CFA1}" srcOrd="0" destOrd="0" presId="urn:microsoft.com/office/officeart/2005/8/layout/vList2"/>
    <dgm:cxn modelId="{666E6121-4EAB-47D0-B2CB-6D70DEB861AD}" type="presOf" srcId="{5135B4A4-654B-4966-9E26-92A462B822AA}" destId="{5157AF40-9C7D-422F-B22E-ADD649811ACB}" srcOrd="0" destOrd="0" presId="urn:microsoft.com/office/officeart/2005/8/layout/vList2"/>
    <dgm:cxn modelId="{E4090526-A787-4DF4-B76B-6E0D084A25E1}" type="presOf" srcId="{846B3312-37C9-45B6-A60C-DA8117996DCC}" destId="{5D5A453A-C963-4BEF-BE74-AD7526396C74}" srcOrd="0" destOrd="0" presId="urn:microsoft.com/office/officeart/2005/8/layout/vList2"/>
    <dgm:cxn modelId="{DC270C34-9D49-434A-BF2E-59DB5CDFE3D3}" type="presOf" srcId="{BF627117-98A0-46C0-B727-177D845DF1AC}" destId="{646B1CD3-F358-41F4-9927-AC8585110438}" srcOrd="0" destOrd="0" presId="urn:microsoft.com/office/officeart/2005/8/layout/vList2"/>
    <dgm:cxn modelId="{508A0D34-FDF9-452E-A7DC-7E048EEF71D7}" type="presOf" srcId="{D01A1EEB-BCE0-437F-B503-C86C41C7EEF1}" destId="{151CE9B9-205D-4F98-A9DF-F3076E06DC7E}" srcOrd="0" destOrd="0" presId="urn:microsoft.com/office/officeart/2005/8/layout/vList2"/>
    <dgm:cxn modelId="{AC8E843D-A951-4C99-91C3-F13E43B780C7}" srcId="{299F3F2A-827B-4A49-927A-1EC1DAEB2B61}" destId="{BF627117-98A0-46C0-B727-177D845DF1AC}" srcOrd="5" destOrd="0" parTransId="{DA71F930-1C97-463C-B203-F81DD766A77E}" sibTransId="{209D98B0-E918-446B-B704-0975E207D14F}"/>
    <dgm:cxn modelId="{A1B07E3F-9405-49FA-99CA-E4168FB00628}" srcId="{299F3F2A-827B-4A49-927A-1EC1DAEB2B61}" destId="{F80D3ED8-2A3C-4F8F-A990-268A502569F6}" srcOrd="4" destOrd="0" parTransId="{D65F6461-71BB-4301-AB88-5097EE279860}" sibTransId="{F5C02FEE-4DD9-4088-A0F7-684131469F5A}"/>
    <dgm:cxn modelId="{4CCD025F-5B24-4F2C-A7C6-AEF74805E20C}" srcId="{299F3F2A-827B-4A49-927A-1EC1DAEB2B61}" destId="{E2706F97-1EDD-4BA0-B84B-4E18DD0559E1}" srcOrd="7" destOrd="0" parTransId="{598B0337-A275-4976-AEEE-AF803A26F0C8}" sibTransId="{2BB6E77D-18E2-4620-A4EB-5C7B6D503F51}"/>
    <dgm:cxn modelId="{2CA6B25F-F8FF-4F08-8209-A4DFDFA02FCE}" type="presOf" srcId="{72EF86BB-D901-465F-89A2-07E839AB354F}" destId="{806C74E9-05D6-4E62-933D-83AA3BD295BF}" srcOrd="0" destOrd="0" presId="urn:microsoft.com/office/officeart/2005/8/layout/vList2"/>
    <dgm:cxn modelId="{A843F162-ABFE-4E00-8BCE-A261B4D0D287}" type="presOf" srcId="{F80D3ED8-2A3C-4F8F-A990-268A502569F6}" destId="{A188C898-6FD6-4A4A-84A4-3929FB50B8DF}" srcOrd="0" destOrd="0" presId="urn:microsoft.com/office/officeart/2005/8/layout/vList2"/>
    <dgm:cxn modelId="{E164AA47-7026-467F-A98D-9BE2FA1B7563}" srcId="{299F3F2A-827B-4A49-927A-1EC1DAEB2B61}" destId="{D01A1EEB-BCE0-437F-B503-C86C41C7EEF1}" srcOrd="13" destOrd="0" parTransId="{757AEED4-8355-4510-AB5C-BEC25369C4FC}" sibTransId="{0B3BAE57-5DAA-4EBB-A456-51AB8F612E19}"/>
    <dgm:cxn modelId="{C3F81353-FCB4-4BAF-A47B-809CB3281510}" type="presOf" srcId="{1410C6AD-4725-4E4B-B7DE-5889CF5407AC}" destId="{C4C80C87-DEE2-4161-9ED3-ABB2EAE29172}" srcOrd="0" destOrd="0" presId="urn:microsoft.com/office/officeart/2005/8/layout/vList2"/>
    <dgm:cxn modelId="{EA79BC76-873E-4640-B048-C302F69CEEA9}" type="presOf" srcId="{EFA3DCD1-B306-4554-8140-33ECF69F1097}" destId="{A5858A7D-4C7E-4815-B7CF-B9A1D65CAF8E}" srcOrd="0" destOrd="0" presId="urn:microsoft.com/office/officeart/2005/8/layout/vList2"/>
    <dgm:cxn modelId="{A0C5D276-76A0-47D1-BE64-01E933CF65EC}" srcId="{299F3F2A-827B-4A49-927A-1EC1DAEB2B61}" destId="{5A751E9D-80A8-45E0-9D61-97CE07B1E797}" srcOrd="9" destOrd="0" parTransId="{1249863E-6F9F-443A-BDCD-11ED267D3F16}" sibTransId="{ED21DF16-6AB3-40FA-BE93-0CBFB9A0A4F9}"/>
    <dgm:cxn modelId="{303D8A5A-D30C-4A9A-B4B4-68ED49C17D70}" type="presOf" srcId="{448BB81F-60BD-4B94-9072-3948CA149856}" destId="{5058824B-1F5B-49B3-AE3F-8AD30B0A064B}" srcOrd="0" destOrd="0" presId="urn:microsoft.com/office/officeart/2005/8/layout/vList2"/>
    <dgm:cxn modelId="{DBC68C7A-B681-4F23-9993-6CB838B317BB}" srcId="{299F3F2A-827B-4A49-927A-1EC1DAEB2B61}" destId="{E528BEA0-57E4-4E28-99D7-45EFD5D61581}" srcOrd="15" destOrd="0" parTransId="{497481DE-EE87-4252-8B8F-ACC3E4031731}" sibTransId="{0F38B157-5C7E-4B2A-914E-E3F0D96ECEB1}"/>
    <dgm:cxn modelId="{0100B87C-E32C-40B4-9136-F48226B5A62A}" srcId="{299F3F2A-827B-4A49-927A-1EC1DAEB2B61}" destId="{4B054D6B-8D63-412F-9595-405DA5FC1A2C}" srcOrd="14" destOrd="0" parTransId="{53CD322E-9304-41ED-8B8F-58B12C4BB178}" sibTransId="{3BF980D9-9B73-4439-B023-98A648939835}"/>
    <dgm:cxn modelId="{966D037E-70E5-4B6A-9657-F033ADEF97E1}" type="presOf" srcId="{82EFB7D7-D99C-4AA4-AC8C-909452D790B8}" destId="{B3E384FC-53E2-4611-B02C-3217BA12A365}" srcOrd="0" destOrd="0" presId="urn:microsoft.com/office/officeart/2005/8/layout/vList2"/>
    <dgm:cxn modelId="{57AD8F85-BD52-4988-B785-51F456AC8597}" type="presOf" srcId="{C67C9970-97A5-4EC2-B861-3DC98FF83FCD}" destId="{01A3D666-F70B-4130-8199-48F230636EAA}" srcOrd="0" destOrd="0" presId="urn:microsoft.com/office/officeart/2005/8/layout/vList2"/>
    <dgm:cxn modelId="{2C2A6289-93DC-46C4-828B-4287D90541FA}" srcId="{299F3F2A-827B-4A49-927A-1EC1DAEB2B61}" destId="{846B3312-37C9-45B6-A60C-DA8117996DCC}" srcOrd="0" destOrd="0" parTransId="{E4E1214B-4AFA-4893-8B55-BBF2C1DC98B8}" sibTransId="{3BBAEC1C-D739-4775-8D22-23BABC8073CF}"/>
    <dgm:cxn modelId="{CA246E95-9A89-43F9-B649-14FE49D78790}" type="presOf" srcId="{299F3F2A-827B-4A49-927A-1EC1DAEB2B61}" destId="{E2261519-3896-4CE1-8998-B4BB55B42062}" srcOrd="0" destOrd="0" presId="urn:microsoft.com/office/officeart/2005/8/layout/vList2"/>
    <dgm:cxn modelId="{48E511A7-F00D-46C1-AA31-C340DD56030A}" srcId="{299F3F2A-827B-4A49-927A-1EC1DAEB2B61}" destId="{82EFB7D7-D99C-4AA4-AC8C-909452D790B8}" srcOrd="16" destOrd="0" parTransId="{2C4EDB5A-4BE6-4ECD-9E0A-94EACF39C19F}" sibTransId="{B9E97468-7776-4167-9CCD-02B6ACB599DF}"/>
    <dgm:cxn modelId="{D4EEA7A8-76DA-4454-900B-0283C088CEB3}" srcId="{299F3F2A-827B-4A49-927A-1EC1DAEB2B61}" destId="{EFA3DCD1-B306-4554-8140-33ECF69F1097}" srcOrd="6" destOrd="0" parTransId="{EACDB7CD-A625-4F32-8536-9F2AF3B06C12}" sibTransId="{C81459BA-9663-4B0D-8515-030503F37964}"/>
    <dgm:cxn modelId="{BB5FEAA9-136E-40EF-937F-67498482E671}" srcId="{299F3F2A-827B-4A49-927A-1EC1DAEB2B61}" destId="{E3191EB6-6D60-4454-A57C-F2211CF09D23}" srcOrd="17" destOrd="0" parTransId="{48908CD3-B266-41F8-AA69-891CB4140247}" sibTransId="{C4D19D24-A3D1-4F9C-80D8-1651D46869C3}"/>
    <dgm:cxn modelId="{CF7440AD-FE0B-4BC0-96A0-738DD5052A51}" type="presOf" srcId="{5A751E9D-80A8-45E0-9D61-97CE07B1E797}" destId="{3BD22F1E-A1F2-4993-86BD-EABA9F86B447}" srcOrd="0" destOrd="0" presId="urn:microsoft.com/office/officeart/2005/8/layout/vList2"/>
    <dgm:cxn modelId="{07FA99C1-E4C4-4DA6-A811-93B0E3AC90E9}" type="presOf" srcId="{A07A6BA7-2D91-4020-852E-682D23846B83}" destId="{2EA9BC71-CF1F-47AF-9A07-7196B88C65AB}" srcOrd="0" destOrd="0" presId="urn:microsoft.com/office/officeart/2005/8/layout/vList2"/>
    <dgm:cxn modelId="{2DA862C3-5E67-4F80-B291-72157A6F6F7E}" type="presOf" srcId="{E3191EB6-6D60-4454-A57C-F2211CF09D23}" destId="{D6E0FEF7-DD0C-4C92-AFFC-4156E0921BE8}" srcOrd="0" destOrd="0" presId="urn:microsoft.com/office/officeart/2005/8/layout/vList2"/>
    <dgm:cxn modelId="{4F4DD9CA-F237-40DB-A5B4-AB885F7AA6B0}" type="presOf" srcId="{4B054D6B-8D63-412F-9595-405DA5FC1A2C}" destId="{86DD8789-54C1-4342-ABA5-A68D6880FE24}" srcOrd="0" destOrd="0" presId="urn:microsoft.com/office/officeart/2005/8/layout/vList2"/>
    <dgm:cxn modelId="{087FAFD7-62EF-4918-90E9-9B9266E08F76}" srcId="{299F3F2A-827B-4A49-927A-1EC1DAEB2B61}" destId="{1410C6AD-4725-4E4B-B7DE-5889CF5407AC}" srcOrd="12" destOrd="0" parTransId="{036CDF7B-3C52-4235-B58C-C0D044FF7656}" sibTransId="{0B332F3F-48EF-41CE-9946-8100E7F65632}"/>
    <dgm:cxn modelId="{6CE5A6DB-53AD-45DD-9E84-FF4071F8F304}" srcId="{299F3F2A-827B-4A49-927A-1EC1DAEB2B61}" destId="{0E53835E-5DEB-4859-BCE5-6CF1EF6EBBC7}" srcOrd="11" destOrd="0" parTransId="{F1DB121B-4726-443F-932F-5395B6D2A7E3}" sibTransId="{5E412330-D56D-43AD-88E0-3D11DA390AE3}"/>
    <dgm:cxn modelId="{88284CDD-687F-4213-8767-0BFEE5384C28}" type="presOf" srcId="{498744DF-F722-4076-9B35-D0E101989CD2}" destId="{244ECA0A-226B-418A-86C9-BBBA3A2814EE}" srcOrd="0" destOrd="0" presId="urn:microsoft.com/office/officeart/2005/8/layout/vList2"/>
    <dgm:cxn modelId="{2CEFCEF3-51F3-463F-905F-18A8097BA623}" srcId="{299F3F2A-827B-4A49-927A-1EC1DAEB2B61}" destId="{498744DF-F722-4076-9B35-D0E101989CD2}" srcOrd="1" destOrd="0" parTransId="{5ACB3523-62E1-482C-BF22-1EA07DC78F3D}" sibTransId="{6E562220-E5F2-4777-9795-667CB1B20739}"/>
    <dgm:cxn modelId="{205126F6-06CF-43B7-9CD3-20F112029D75}" type="presOf" srcId="{0E53835E-5DEB-4859-BCE5-6CF1EF6EBBC7}" destId="{123BD086-DDB8-4118-851A-405E31FB9085}" srcOrd="0" destOrd="0" presId="urn:microsoft.com/office/officeart/2005/8/layout/vList2"/>
    <dgm:cxn modelId="{236AE8FB-8EDE-4F0F-9B69-47E59D560588}" srcId="{299F3F2A-827B-4A49-927A-1EC1DAEB2B61}" destId="{A07A6BA7-2D91-4020-852E-682D23846B83}" srcOrd="2" destOrd="0" parTransId="{879C34F7-4BC4-4876-ADE3-2CE7BABDE00A}" sibTransId="{6BEE6BF6-F3D6-447B-90EF-99AC81F5E536}"/>
    <dgm:cxn modelId="{F0FA00FD-C80C-4CD3-8F94-0FF8459F7AD5}" srcId="{299F3F2A-827B-4A49-927A-1EC1DAEB2B61}" destId="{C67C9970-97A5-4EC2-B861-3DC98FF83FCD}" srcOrd="8" destOrd="0" parTransId="{FC5C5484-451A-4B20-BB4B-F66A0DD9AE80}" sibTransId="{193C7831-5BC1-4AA5-9C5A-9404F2E5DB5D}"/>
    <dgm:cxn modelId="{96FF4106-8924-49A4-AEAC-3426FB572E24}" type="presParOf" srcId="{E2261519-3896-4CE1-8998-B4BB55B42062}" destId="{5D5A453A-C963-4BEF-BE74-AD7526396C74}" srcOrd="0" destOrd="0" presId="urn:microsoft.com/office/officeart/2005/8/layout/vList2"/>
    <dgm:cxn modelId="{078D03FB-51FA-4C26-BB27-720A48BA692C}" type="presParOf" srcId="{E2261519-3896-4CE1-8998-B4BB55B42062}" destId="{124F99F9-00DC-44C0-9B96-C3AABFAF2431}" srcOrd="1" destOrd="0" presId="urn:microsoft.com/office/officeart/2005/8/layout/vList2"/>
    <dgm:cxn modelId="{35ACF8BD-C96A-408D-A637-3D7B4D83F816}" type="presParOf" srcId="{E2261519-3896-4CE1-8998-B4BB55B42062}" destId="{244ECA0A-226B-418A-86C9-BBBA3A2814EE}" srcOrd="2" destOrd="0" presId="urn:microsoft.com/office/officeart/2005/8/layout/vList2"/>
    <dgm:cxn modelId="{91B7FF7E-43F1-4BD6-A32A-DC62737AF1BB}" type="presParOf" srcId="{E2261519-3896-4CE1-8998-B4BB55B42062}" destId="{17974960-2AC0-43FE-B5B9-26D9FAE7F933}" srcOrd="3" destOrd="0" presId="urn:microsoft.com/office/officeart/2005/8/layout/vList2"/>
    <dgm:cxn modelId="{C32FFB50-639C-4E3F-BDF0-26096A3C0FC2}" type="presParOf" srcId="{E2261519-3896-4CE1-8998-B4BB55B42062}" destId="{2EA9BC71-CF1F-47AF-9A07-7196B88C65AB}" srcOrd="4" destOrd="0" presId="urn:microsoft.com/office/officeart/2005/8/layout/vList2"/>
    <dgm:cxn modelId="{CA6361E1-5FB6-4A91-A6F4-FFE510B3140F}" type="presParOf" srcId="{E2261519-3896-4CE1-8998-B4BB55B42062}" destId="{E2EA14C5-5383-4E13-8014-8198DD512040}" srcOrd="5" destOrd="0" presId="urn:microsoft.com/office/officeart/2005/8/layout/vList2"/>
    <dgm:cxn modelId="{745E2073-1C9B-4E48-A0C9-F4383535CDA5}" type="presParOf" srcId="{E2261519-3896-4CE1-8998-B4BB55B42062}" destId="{5058824B-1F5B-49B3-AE3F-8AD30B0A064B}" srcOrd="6" destOrd="0" presId="urn:microsoft.com/office/officeart/2005/8/layout/vList2"/>
    <dgm:cxn modelId="{FF2584DA-695B-4E01-93D5-6BB952D67C98}" type="presParOf" srcId="{E2261519-3896-4CE1-8998-B4BB55B42062}" destId="{864B8866-8A67-4B3A-9294-94041DDF4EBC}" srcOrd="7" destOrd="0" presId="urn:microsoft.com/office/officeart/2005/8/layout/vList2"/>
    <dgm:cxn modelId="{F55EEE90-2067-44CB-BF08-8F6708C711B1}" type="presParOf" srcId="{E2261519-3896-4CE1-8998-B4BB55B42062}" destId="{A188C898-6FD6-4A4A-84A4-3929FB50B8DF}" srcOrd="8" destOrd="0" presId="urn:microsoft.com/office/officeart/2005/8/layout/vList2"/>
    <dgm:cxn modelId="{C49906C0-9C44-41B1-86F7-6132ACD44725}" type="presParOf" srcId="{E2261519-3896-4CE1-8998-B4BB55B42062}" destId="{35BFDD7E-5E87-4995-8117-860AA168FC99}" srcOrd="9" destOrd="0" presId="urn:microsoft.com/office/officeart/2005/8/layout/vList2"/>
    <dgm:cxn modelId="{FAE56064-6F84-435D-9D13-23F5E7166A34}" type="presParOf" srcId="{E2261519-3896-4CE1-8998-B4BB55B42062}" destId="{646B1CD3-F358-41F4-9927-AC8585110438}" srcOrd="10" destOrd="0" presId="urn:microsoft.com/office/officeart/2005/8/layout/vList2"/>
    <dgm:cxn modelId="{3B36282C-CB79-4D81-BD63-F964EE866FCA}" type="presParOf" srcId="{E2261519-3896-4CE1-8998-B4BB55B42062}" destId="{8AB241D4-A5A6-4031-9503-32E87F9607FF}" srcOrd="11" destOrd="0" presId="urn:microsoft.com/office/officeart/2005/8/layout/vList2"/>
    <dgm:cxn modelId="{A2F5BF06-56AA-4A1D-97F6-03A8A24F2173}" type="presParOf" srcId="{E2261519-3896-4CE1-8998-B4BB55B42062}" destId="{A5858A7D-4C7E-4815-B7CF-B9A1D65CAF8E}" srcOrd="12" destOrd="0" presId="urn:microsoft.com/office/officeart/2005/8/layout/vList2"/>
    <dgm:cxn modelId="{F28176CB-E3DC-4A14-AC2B-A7D3A2626CCA}" type="presParOf" srcId="{E2261519-3896-4CE1-8998-B4BB55B42062}" destId="{0D97627C-C783-48DC-9294-00EADE3C930C}" srcOrd="13" destOrd="0" presId="urn:microsoft.com/office/officeart/2005/8/layout/vList2"/>
    <dgm:cxn modelId="{30F8A316-734E-41CE-A43C-8E98A11A9A2D}" type="presParOf" srcId="{E2261519-3896-4CE1-8998-B4BB55B42062}" destId="{E265D017-FB39-4CD6-BCC0-EA588E811817}" srcOrd="14" destOrd="0" presId="urn:microsoft.com/office/officeart/2005/8/layout/vList2"/>
    <dgm:cxn modelId="{83A1A97C-A2C3-4A0E-8182-07F009F6354E}" type="presParOf" srcId="{E2261519-3896-4CE1-8998-B4BB55B42062}" destId="{29FDAD99-89BA-42FD-800B-19E83B0789FB}" srcOrd="15" destOrd="0" presId="urn:microsoft.com/office/officeart/2005/8/layout/vList2"/>
    <dgm:cxn modelId="{005DA377-BFFE-4B9A-AFF9-6D77DB1370E6}" type="presParOf" srcId="{E2261519-3896-4CE1-8998-B4BB55B42062}" destId="{01A3D666-F70B-4130-8199-48F230636EAA}" srcOrd="16" destOrd="0" presId="urn:microsoft.com/office/officeart/2005/8/layout/vList2"/>
    <dgm:cxn modelId="{D442EC20-7DB2-4310-A64B-05C33B0B0217}" type="presParOf" srcId="{E2261519-3896-4CE1-8998-B4BB55B42062}" destId="{29F7172A-6E23-4A83-9545-5D5EBE4C0821}" srcOrd="17" destOrd="0" presId="urn:microsoft.com/office/officeart/2005/8/layout/vList2"/>
    <dgm:cxn modelId="{2EF186A6-604F-4F38-B104-2B177247F7DC}" type="presParOf" srcId="{E2261519-3896-4CE1-8998-B4BB55B42062}" destId="{3BD22F1E-A1F2-4993-86BD-EABA9F86B447}" srcOrd="18" destOrd="0" presId="urn:microsoft.com/office/officeart/2005/8/layout/vList2"/>
    <dgm:cxn modelId="{BDDD9891-261F-43B1-B3E0-A13AE3C22C8E}" type="presParOf" srcId="{E2261519-3896-4CE1-8998-B4BB55B42062}" destId="{DA40BCA8-8821-4A75-8B01-8E2264CD8B0E}" srcOrd="19" destOrd="0" presId="urn:microsoft.com/office/officeart/2005/8/layout/vList2"/>
    <dgm:cxn modelId="{7A86ED1F-EB17-441F-827D-51B6E6BED6FC}" type="presParOf" srcId="{E2261519-3896-4CE1-8998-B4BB55B42062}" destId="{806C74E9-05D6-4E62-933D-83AA3BD295BF}" srcOrd="20" destOrd="0" presId="urn:microsoft.com/office/officeart/2005/8/layout/vList2"/>
    <dgm:cxn modelId="{4D7E04E5-440E-43B3-9FB3-5A6C9514C40C}" type="presParOf" srcId="{E2261519-3896-4CE1-8998-B4BB55B42062}" destId="{A49C1CE3-0919-4473-90BE-F9BC96835E33}" srcOrd="21" destOrd="0" presId="urn:microsoft.com/office/officeart/2005/8/layout/vList2"/>
    <dgm:cxn modelId="{492A59D7-C006-49F3-A146-BD8EB191F367}" type="presParOf" srcId="{E2261519-3896-4CE1-8998-B4BB55B42062}" destId="{123BD086-DDB8-4118-851A-405E31FB9085}" srcOrd="22" destOrd="0" presId="urn:microsoft.com/office/officeart/2005/8/layout/vList2"/>
    <dgm:cxn modelId="{A7B7A041-44CD-4AEC-BACE-D0A09B93B7FF}" type="presParOf" srcId="{E2261519-3896-4CE1-8998-B4BB55B42062}" destId="{311B7702-458B-46DB-A0EC-06C6936A3CD5}" srcOrd="23" destOrd="0" presId="urn:microsoft.com/office/officeart/2005/8/layout/vList2"/>
    <dgm:cxn modelId="{46DAFCA4-BB86-43C1-8AB5-63C96D62EDDD}" type="presParOf" srcId="{E2261519-3896-4CE1-8998-B4BB55B42062}" destId="{C4C80C87-DEE2-4161-9ED3-ABB2EAE29172}" srcOrd="24" destOrd="0" presId="urn:microsoft.com/office/officeart/2005/8/layout/vList2"/>
    <dgm:cxn modelId="{AEE16D18-1DAA-41FE-AEDD-4F0746A042D7}" type="presParOf" srcId="{E2261519-3896-4CE1-8998-B4BB55B42062}" destId="{647F50B6-CDCE-48F5-B995-E064E674242D}" srcOrd="25" destOrd="0" presId="urn:microsoft.com/office/officeart/2005/8/layout/vList2"/>
    <dgm:cxn modelId="{37B6BC1B-F87B-4D8A-9F2E-B619B62D0744}" type="presParOf" srcId="{E2261519-3896-4CE1-8998-B4BB55B42062}" destId="{151CE9B9-205D-4F98-A9DF-F3076E06DC7E}" srcOrd="26" destOrd="0" presId="urn:microsoft.com/office/officeart/2005/8/layout/vList2"/>
    <dgm:cxn modelId="{E2C63438-7121-4BBF-AC3A-6F6CDD12D7BA}" type="presParOf" srcId="{E2261519-3896-4CE1-8998-B4BB55B42062}" destId="{9A3166D2-8A4B-4646-9559-3EDC93502E78}" srcOrd="27" destOrd="0" presId="urn:microsoft.com/office/officeart/2005/8/layout/vList2"/>
    <dgm:cxn modelId="{1A55EDDB-2AEC-4B35-AF72-F84BA0931549}" type="presParOf" srcId="{E2261519-3896-4CE1-8998-B4BB55B42062}" destId="{86DD8789-54C1-4342-ABA5-A68D6880FE24}" srcOrd="28" destOrd="0" presId="urn:microsoft.com/office/officeart/2005/8/layout/vList2"/>
    <dgm:cxn modelId="{29FB99D2-E68A-4BF5-9E0F-DA4B4599FB15}" type="presParOf" srcId="{E2261519-3896-4CE1-8998-B4BB55B42062}" destId="{01C7A53B-60DF-4602-9319-4A4FEAF1C3E9}" srcOrd="29" destOrd="0" presId="urn:microsoft.com/office/officeart/2005/8/layout/vList2"/>
    <dgm:cxn modelId="{0E0964DF-9A95-406F-A9EC-BEF2E671069B}" type="presParOf" srcId="{E2261519-3896-4CE1-8998-B4BB55B42062}" destId="{98EBA94C-9621-4B9A-9388-0E695989CFA1}" srcOrd="30" destOrd="0" presId="urn:microsoft.com/office/officeart/2005/8/layout/vList2"/>
    <dgm:cxn modelId="{23CDC9E0-FC76-4BEB-A453-B4A2C0081338}" type="presParOf" srcId="{E2261519-3896-4CE1-8998-B4BB55B42062}" destId="{8E71E25C-5F6D-414C-8E4F-6E71CC3B2E46}" srcOrd="31" destOrd="0" presId="urn:microsoft.com/office/officeart/2005/8/layout/vList2"/>
    <dgm:cxn modelId="{EE165DC8-FF7E-4908-B10B-BB80E3F0DCB9}" type="presParOf" srcId="{E2261519-3896-4CE1-8998-B4BB55B42062}" destId="{B3E384FC-53E2-4611-B02C-3217BA12A365}" srcOrd="32" destOrd="0" presId="urn:microsoft.com/office/officeart/2005/8/layout/vList2"/>
    <dgm:cxn modelId="{8BE91F69-9C16-4ECB-AE64-27CA627A192A}" type="presParOf" srcId="{E2261519-3896-4CE1-8998-B4BB55B42062}" destId="{D30D5B13-142E-4757-8D34-81A4F44513F4}" srcOrd="33" destOrd="0" presId="urn:microsoft.com/office/officeart/2005/8/layout/vList2"/>
    <dgm:cxn modelId="{9BAA0B9D-54AE-498F-BE93-47D499498580}" type="presParOf" srcId="{E2261519-3896-4CE1-8998-B4BB55B42062}" destId="{D6E0FEF7-DD0C-4C92-AFFC-4156E0921BE8}" srcOrd="34" destOrd="0" presId="urn:microsoft.com/office/officeart/2005/8/layout/vList2"/>
    <dgm:cxn modelId="{B1C0B120-8880-4A2F-8EC2-93757C944A8C}" type="presParOf" srcId="{E2261519-3896-4CE1-8998-B4BB55B42062}" destId="{877DBD4C-E3A3-4E32-B60B-66008628F6DE}" srcOrd="35" destOrd="0" presId="urn:microsoft.com/office/officeart/2005/8/layout/vList2"/>
    <dgm:cxn modelId="{350C5252-76A3-45EF-B49B-0AB117DEF0AD}" type="presParOf" srcId="{E2261519-3896-4CE1-8998-B4BB55B42062}" destId="{5157AF40-9C7D-422F-B22E-ADD649811ACB}" srcOrd="3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EDC76B-D0F0-4158-B3CB-BC646C800B0A}"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880D086F-56B8-4279-8270-4ED85505F7A9}">
      <dgm:prSet custT="1"/>
      <dgm:spPr/>
      <dgm:t>
        <a:bodyPr/>
        <a:lstStyle/>
        <a:p>
          <a:r>
            <a:rPr lang="en-IN" sz="2000" dirty="0" err="1"/>
            <a:t>val_generator</a:t>
          </a:r>
          <a:r>
            <a:rPr lang="en-IN" sz="2000" dirty="0"/>
            <a:t> = </a:t>
          </a:r>
          <a:r>
            <a:rPr lang="en-IN" sz="2000" dirty="0" err="1"/>
            <a:t>train_datagen.flow_from_directory</a:t>
          </a:r>
          <a:r>
            <a:rPr lang="en-IN" sz="2000" dirty="0"/>
            <a:t>(</a:t>
          </a:r>
        </a:p>
      </dgm:t>
    </dgm:pt>
    <dgm:pt modelId="{67FE7FE0-55F3-46BA-8385-BED02EA940BF}" type="parTrans" cxnId="{445B289C-4EB5-438F-AF68-F958032DBAD9}">
      <dgm:prSet/>
      <dgm:spPr/>
      <dgm:t>
        <a:bodyPr/>
        <a:lstStyle/>
        <a:p>
          <a:endParaRPr lang="en-IN"/>
        </a:p>
      </dgm:t>
    </dgm:pt>
    <dgm:pt modelId="{E140AD92-0E1C-4442-90CE-6BC9E3C6CC7A}" type="sibTrans" cxnId="{445B289C-4EB5-438F-AF68-F958032DBAD9}">
      <dgm:prSet/>
      <dgm:spPr/>
      <dgm:t>
        <a:bodyPr/>
        <a:lstStyle/>
        <a:p>
          <a:endParaRPr lang="en-IN"/>
        </a:p>
      </dgm:t>
    </dgm:pt>
    <dgm:pt modelId="{84A35EF2-CD70-4BF5-A1A1-3C027398313F}">
      <dgm:prSet custT="1"/>
      <dgm:spPr/>
      <dgm:t>
        <a:bodyPr/>
        <a:lstStyle/>
        <a:p>
          <a:r>
            <a:rPr lang="en-IN" sz="2000" dirty="0"/>
            <a:t>'/content/drive/</a:t>
          </a:r>
          <a:r>
            <a:rPr lang="en-IN" sz="2000" dirty="0" err="1"/>
            <a:t>MyDrive</a:t>
          </a:r>
          <a:r>
            <a:rPr lang="en-IN" sz="2000" dirty="0"/>
            <a:t>/</a:t>
          </a:r>
          <a:r>
            <a:rPr lang="en-IN" sz="2000" dirty="0" err="1"/>
            <a:t>Garbage_Dataset</a:t>
          </a:r>
          <a:r>
            <a:rPr lang="en-IN" sz="2000" dirty="0"/>
            <a:t>',</a:t>
          </a:r>
        </a:p>
      </dgm:t>
    </dgm:pt>
    <dgm:pt modelId="{22EFF238-1D4F-4AB6-92C0-C8FB2F11F4F8}" type="parTrans" cxnId="{9A6596A6-72D8-4812-ACCA-D43EFE054858}">
      <dgm:prSet/>
      <dgm:spPr/>
      <dgm:t>
        <a:bodyPr/>
        <a:lstStyle/>
        <a:p>
          <a:endParaRPr lang="en-IN"/>
        </a:p>
      </dgm:t>
    </dgm:pt>
    <dgm:pt modelId="{88BFA8F2-BFDD-4C4B-99F5-60E63944D71D}" type="sibTrans" cxnId="{9A6596A6-72D8-4812-ACCA-D43EFE054858}">
      <dgm:prSet/>
      <dgm:spPr/>
      <dgm:t>
        <a:bodyPr/>
        <a:lstStyle/>
        <a:p>
          <a:endParaRPr lang="en-IN"/>
        </a:p>
      </dgm:t>
    </dgm:pt>
    <dgm:pt modelId="{B3FC564E-D29A-463C-AA54-41C3E55F0FE8}">
      <dgm:prSet custT="1"/>
      <dgm:spPr/>
      <dgm:t>
        <a:bodyPr/>
        <a:lstStyle/>
        <a:p>
          <a:r>
            <a:rPr lang="en-IN" sz="2000" dirty="0" err="1"/>
            <a:t>target_size</a:t>
          </a:r>
          <a:r>
            <a:rPr lang="en-IN" sz="2000" dirty="0"/>
            <a:t>=(224, 224),</a:t>
          </a:r>
        </a:p>
      </dgm:t>
    </dgm:pt>
    <dgm:pt modelId="{3722E5A8-296D-4D07-ABA1-8662ABA11EEB}" type="parTrans" cxnId="{D31D001F-5BE6-4C33-B370-59800D9D44BF}">
      <dgm:prSet/>
      <dgm:spPr/>
      <dgm:t>
        <a:bodyPr/>
        <a:lstStyle/>
        <a:p>
          <a:endParaRPr lang="en-IN"/>
        </a:p>
      </dgm:t>
    </dgm:pt>
    <dgm:pt modelId="{3BC381BF-6EB9-4C23-ACE5-D8C213D5192A}" type="sibTrans" cxnId="{D31D001F-5BE6-4C33-B370-59800D9D44BF}">
      <dgm:prSet/>
      <dgm:spPr/>
      <dgm:t>
        <a:bodyPr/>
        <a:lstStyle/>
        <a:p>
          <a:endParaRPr lang="en-IN"/>
        </a:p>
      </dgm:t>
    </dgm:pt>
    <dgm:pt modelId="{BF75CD39-0CA9-4AA4-BDE6-EC5835E41CD3}">
      <dgm:prSet custT="1"/>
      <dgm:spPr/>
      <dgm:t>
        <a:bodyPr/>
        <a:lstStyle/>
        <a:p>
          <a:r>
            <a:rPr lang="en-IN" sz="2000" dirty="0" err="1"/>
            <a:t>batch_size</a:t>
          </a:r>
          <a:r>
            <a:rPr lang="en-IN" sz="2000" dirty="0"/>
            <a:t>=32,</a:t>
          </a:r>
        </a:p>
      </dgm:t>
    </dgm:pt>
    <dgm:pt modelId="{B60917EE-4912-4A69-BD5D-9DDEB0C1762F}" type="parTrans" cxnId="{F929A4D6-DF79-4F1C-871C-A6F39CB241CB}">
      <dgm:prSet/>
      <dgm:spPr/>
      <dgm:t>
        <a:bodyPr/>
        <a:lstStyle/>
        <a:p>
          <a:endParaRPr lang="en-IN"/>
        </a:p>
      </dgm:t>
    </dgm:pt>
    <dgm:pt modelId="{773564E5-6F7A-4A2E-8390-A2EB521973F6}" type="sibTrans" cxnId="{F929A4D6-DF79-4F1C-871C-A6F39CB241CB}">
      <dgm:prSet/>
      <dgm:spPr/>
      <dgm:t>
        <a:bodyPr/>
        <a:lstStyle/>
        <a:p>
          <a:endParaRPr lang="en-IN"/>
        </a:p>
      </dgm:t>
    </dgm:pt>
    <dgm:pt modelId="{411D7DFD-70FC-4974-AB42-1925BE6E572C}">
      <dgm:prSet custT="1"/>
      <dgm:spPr/>
      <dgm:t>
        <a:bodyPr/>
        <a:lstStyle/>
        <a:p>
          <a:r>
            <a:rPr lang="en-IN" sz="2000" dirty="0" err="1"/>
            <a:t>class_mode</a:t>
          </a:r>
          <a:r>
            <a:rPr lang="en-IN" sz="2000" dirty="0"/>
            <a:t>='categorical',</a:t>
          </a:r>
        </a:p>
      </dgm:t>
    </dgm:pt>
    <dgm:pt modelId="{00613E35-3DEC-41C8-80D4-E72163A5DAFB}" type="parTrans" cxnId="{3F9E6985-0322-44A1-924F-D648267AC3CA}">
      <dgm:prSet/>
      <dgm:spPr/>
      <dgm:t>
        <a:bodyPr/>
        <a:lstStyle/>
        <a:p>
          <a:endParaRPr lang="en-IN"/>
        </a:p>
      </dgm:t>
    </dgm:pt>
    <dgm:pt modelId="{AFC2CD32-7793-4931-9210-8A4C51192697}" type="sibTrans" cxnId="{3F9E6985-0322-44A1-924F-D648267AC3CA}">
      <dgm:prSet/>
      <dgm:spPr/>
      <dgm:t>
        <a:bodyPr/>
        <a:lstStyle/>
        <a:p>
          <a:endParaRPr lang="en-IN"/>
        </a:p>
      </dgm:t>
    </dgm:pt>
    <dgm:pt modelId="{8EBED91C-FE4A-48BC-898F-E4F293757D86}">
      <dgm:prSet custT="1"/>
      <dgm:spPr/>
      <dgm:t>
        <a:bodyPr/>
        <a:lstStyle/>
        <a:p>
          <a:r>
            <a:rPr lang="en-IN" sz="2000" dirty="0"/>
            <a:t>subset='validation'</a:t>
          </a:r>
        </a:p>
      </dgm:t>
    </dgm:pt>
    <dgm:pt modelId="{55E47AF2-D421-4731-AF81-FCDC651F9B51}" type="parTrans" cxnId="{CDD31499-D5A7-411D-9AFC-8715497D4CC6}">
      <dgm:prSet/>
      <dgm:spPr/>
      <dgm:t>
        <a:bodyPr/>
        <a:lstStyle/>
        <a:p>
          <a:endParaRPr lang="en-IN"/>
        </a:p>
      </dgm:t>
    </dgm:pt>
    <dgm:pt modelId="{697757D3-32E8-4870-A6EF-D8649EB31FF2}" type="sibTrans" cxnId="{CDD31499-D5A7-411D-9AFC-8715497D4CC6}">
      <dgm:prSet/>
      <dgm:spPr/>
      <dgm:t>
        <a:bodyPr/>
        <a:lstStyle/>
        <a:p>
          <a:endParaRPr lang="en-IN"/>
        </a:p>
      </dgm:t>
    </dgm:pt>
    <dgm:pt modelId="{EEE8401F-0BDE-42F5-B725-11BBBCD5157B}">
      <dgm:prSet custT="1"/>
      <dgm:spPr/>
      <dgm:t>
        <a:bodyPr/>
        <a:lstStyle/>
        <a:p>
          <a:r>
            <a:rPr lang="en-IN" sz="2000" dirty="0"/>
            <a:t>)</a:t>
          </a:r>
        </a:p>
      </dgm:t>
    </dgm:pt>
    <dgm:pt modelId="{B3E79901-6A12-49BF-A492-56647D1C1692}" type="parTrans" cxnId="{9D6B5510-6D75-4711-B727-D6D846806012}">
      <dgm:prSet/>
      <dgm:spPr/>
      <dgm:t>
        <a:bodyPr/>
        <a:lstStyle/>
        <a:p>
          <a:endParaRPr lang="en-IN"/>
        </a:p>
      </dgm:t>
    </dgm:pt>
    <dgm:pt modelId="{CC8B3F3F-AD23-4DCF-9981-929C525CB057}" type="sibTrans" cxnId="{9D6B5510-6D75-4711-B727-D6D846806012}">
      <dgm:prSet/>
      <dgm:spPr/>
      <dgm:t>
        <a:bodyPr/>
        <a:lstStyle/>
        <a:p>
          <a:endParaRPr lang="en-IN"/>
        </a:p>
      </dgm:t>
    </dgm:pt>
    <dgm:pt modelId="{62B25489-7001-431C-AE78-4F5A3AF9EEC1}">
      <dgm:prSet custT="1"/>
      <dgm:spPr/>
      <dgm:t>
        <a:bodyPr/>
        <a:lstStyle/>
        <a:p>
          <a:r>
            <a:rPr lang="en-IN" sz="2000" dirty="0"/>
            <a:t># Step 7: Train the Model</a:t>
          </a:r>
        </a:p>
      </dgm:t>
    </dgm:pt>
    <dgm:pt modelId="{9D4F71BB-30C1-4CDC-98BC-86628C9E62EC}" type="parTrans" cxnId="{3F25398D-257C-4B2C-AC37-C524789C7B05}">
      <dgm:prSet/>
      <dgm:spPr/>
      <dgm:t>
        <a:bodyPr/>
        <a:lstStyle/>
        <a:p>
          <a:endParaRPr lang="en-IN"/>
        </a:p>
      </dgm:t>
    </dgm:pt>
    <dgm:pt modelId="{FB0625F6-5132-405E-847D-31BD22393085}" type="sibTrans" cxnId="{3F25398D-257C-4B2C-AC37-C524789C7B05}">
      <dgm:prSet/>
      <dgm:spPr/>
      <dgm:t>
        <a:bodyPr/>
        <a:lstStyle/>
        <a:p>
          <a:endParaRPr lang="en-IN"/>
        </a:p>
      </dgm:t>
    </dgm:pt>
    <dgm:pt modelId="{FB857E38-608B-475C-BD63-5B19E0B411D0}">
      <dgm:prSet custT="1"/>
      <dgm:spPr/>
      <dgm:t>
        <a:bodyPr/>
        <a:lstStyle/>
        <a:p>
          <a:r>
            <a:rPr lang="en-IN" sz="2000" dirty="0" err="1"/>
            <a:t>model.fit</a:t>
          </a:r>
          <a:r>
            <a:rPr lang="en-IN" sz="2000" dirty="0"/>
            <a:t>(</a:t>
          </a:r>
          <a:r>
            <a:rPr lang="en-IN" sz="2000" dirty="0" err="1"/>
            <a:t>train_generator</a:t>
          </a:r>
          <a:r>
            <a:rPr lang="en-IN" sz="2000" dirty="0"/>
            <a:t>,</a:t>
          </a:r>
        </a:p>
      </dgm:t>
    </dgm:pt>
    <dgm:pt modelId="{73F55DEC-9FF4-4E31-84B2-53455D179E45}" type="parTrans" cxnId="{9BDC40B7-C523-4CF8-BA4C-12C8E065F725}">
      <dgm:prSet/>
      <dgm:spPr/>
      <dgm:t>
        <a:bodyPr/>
        <a:lstStyle/>
        <a:p>
          <a:endParaRPr lang="en-IN"/>
        </a:p>
      </dgm:t>
    </dgm:pt>
    <dgm:pt modelId="{E4700411-5AFA-4554-8A6F-399076DAC3F1}" type="sibTrans" cxnId="{9BDC40B7-C523-4CF8-BA4C-12C8E065F725}">
      <dgm:prSet/>
      <dgm:spPr/>
      <dgm:t>
        <a:bodyPr/>
        <a:lstStyle/>
        <a:p>
          <a:endParaRPr lang="en-IN"/>
        </a:p>
      </dgm:t>
    </dgm:pt>
    <dgm:pt modelId="{19AA3F3E-84D4-424C-AF24-EC876A775B05}">
      <dgm:prSet custT="1"/>
      <dgm:spPr/>
      <dgm:t>
        <a:bodyPr/>
        <a:lstStyle/>
        <a:p>
          <a:r>
            <a:rPr lang="en-IN" sz="2000" dirty="0" err="1"/>
            <a:t>validation_data</a:t>
          </a:r>
          <a:r>
            <a:rPr lang="en-IN" sz="2000" dirty="0"/>
            <a:t>=</a:t>
          </a:r>
          <a:r>
            <a:rPr lang="en-IN" sz="2000" dirty="0" err="1"/>
            <a:t>val_generator</a:t>
          </a:r>
          <a:r>
            <a:rPr lang="en-IN" sz="2000" dirty="0"/>
            <a:t>,</a:t>
          </a:r>
        </a:p>
      </dgm:t>
    </dgm:pt>
    <dgm:pt modelId="{B79F1BD5-CDE0-4C43-8C70-B2C735ED9A34}" type="parTrans" cxnId="{F0829B5C-8BEF-4CED-AA70-24E276CE97B0}">
      <dgm:prSet/>
      <dgm:spPr/>
      <dgm:t>
        <a:bodyPr/>
        <a:lstStyle/>
        <a:p>
          <a:endParaRPr lang="en-IN"/>
        </a:p>
      </dgm:t>
    </dgm:pt>
    <dgm:pt modelId="{4B47EE20-30E0-41AE-8D20-EC7FFA92EDA7}" type="sibTrans" cxnId="{F0829B5C-8BEF-4CED-AA70-24E276CE97B0}">
      <dgm:prSet/>
      <dgm:spPr/>
      <dgm:t>
        <a:bodyPr/>
        <a:lstStyle/>
        <a:p>
          <a:endParaRPr lang="en-IN"/>
        </a:p>
      </dgm:t>
    </dgm:pt>
    <dgm:pt modelId="{1C06492C-F074-402A-86F5-D2F83E81E1CD}">
      <dgm:prSet custT="1"/>
      <dgm:spPr/>
      <dgm:t>
        <a:bodyPr/>
        <a:lstStyle/>
        <a:p>
          <a:r>
            <a:rPr lang="en-IN" sz="2000" dirty="0"/>
            <a:t>epochs=10)</a:t>
          </a:r>
        </a:p>
      </dgm:t>
    </dgm:pt>
    <dgm:pt modelId="{4536AB06-62D3-4B60-A5DC-F8D852A6E5E0}" type="parTrans" cxnId="{02059433-2EA3-48DB-ADA2-549C42F8B4C9}">
      <dgm:prSet/>
      <dgm:spPr/>
      <dgm:t>
        <a:bodyPr/>
        <a:lstStyle/>
        <a:p>
          <a:endParaRPr lang="en-IN"/>
        </a:p>
      </dgm:t>
    </dgm:pt>
    <dgm:pt modelId="{626C8CE7-6960-4E14-A6E2-78CACF2F3220}" type="sibTrans" cxnId="{02059433-2EA3-48DB-ADA2-549C42F8B4C9}">
      <dgm:prSet/>
      <dgm:spPr/>
      <dgm:t>
        <a:bodyPr/>
        <a:lstStyle/>
        <a:p>
          <a:endParaRPr lang="en-IN"/>
        </a:p>
      </dgm:t>
    </dgm:pt>
    <dgm:pt modelId="{30F0C916-B16E-4EAA-8912-8AF5FF119ED1}" type="pres">
      <dgm:prSet presAssocID="{7BEDC76B-D0F0-4158-B3CB-BC646C800B0A}" presName="linear" presStyleCnt="0">
        <dgm:presLayoutVars>
          <dgm:animLvl val="lvl"/>
          <dgm:resizeHandles val="exact"/>
        </dgm:presLayoutVars>
      </dgm:prSet>
      <dgm:spPr/>
    </dgm:pt>
    <dgm:pt modelId="{CFDCD960-25B6-4534-A70D-0E29731F7453}" type="pres">
      <dgm:prSet presAssocID="{880D086F-56B8-4279-8270-4ED85505F7A9}" presName="parentText" presStyleLbl="node1" presStyleIdx="0" presStyleCnt="11">
        <dgm:presLayoutVars>
          <dgm:chMax val="0"/>
          <dgm:bulletEnabled val="1"/>
        </dgm:presLayoutVars>
      </dgm:prSet>
      <dgm:spPr/>
    </dgm:pt>
    <dgm:pt modelId="{04B495A9-45F5-4813-89E2-57425EC1670C}" type="pres">
      <dgm:prSet presAssocID="{E140AD92-0E1C-4442-90CE-6BC9E3C6CC7A}" presName="spacer" presStyleCnt="0"/>
      <dgm:spPr/>
    </dgm:pt>
    <dgm:pt modelId="{6F381621-B274-45B2-AE87-9A6CD2E48283}" type="pres">
      <dgm:prSet presAssocID="{84A35EF2-CD70-4BF5-A1A1-3C027398313F}" presName="parentText" presStyleLbl="node1" presStyleIdx="1" presStyleCnt="11">
        <dgm:presLayoutVars>
          <dgm:chMax val="0"/>
          <dgm:bulletEnabled val="1"/>
        </dgm:presLayoutVars>
      </dgm:prSet>
      <dgm:spPr/>
    </dgm:pt>
    <dgm:pt modelId="{C5BF60B9-112B-4A1F-A690-5AD9ED9C4656}" type="pres">
      <dgm:prSet presAssocID="{88BFA8F2-BFDD-4C4B-99F5-60E63944D71D}" presName="spacer" presStyleCnt="0"/>
      <dgm:spPr/>
    </dgm:pt>
    <dgm:pt modelId="{8F83F1C9-7CF0-4218-B89A-2A80CCAA999D}" type="pres">
      <dgm:prSet presAssocID="{B3FC564E-D29A-463C-AA54-41C3E55F0FE8}" presName="parentText" presStyleLbl="node1" presStyleIdx="2" presStyleCnt="11">
        <dgm:presLayoutVars>
          <dgm:chMax val="0"/>
          <dgm:bulletEnabled val="1"/>
        </dgm:presLayoutVars>
      </dgm:prSet>
      <dgm:spPr/>
    </dgm:pt>
    <dgm:pt modelId="{9A82A688-7684-4062-A57A-4C359526C0C8}" type="pres">
      <dgm:prSet presAssocID="{3BC381BF-6EB9-4C23-ACE5-D8C213D5192A}" presName="spacer" presStyleCnt="0"/>
      <dgm:spPr/>
    </dgm:pt>
    <dgm:pt modelId="{D72D75AB-01D0-40C5-8F8C-6221FC57DEB9}" type="pres">
      <dgm:prSet presAssocID="{BF75CD39-0CA9-4AA4-BDE6-EC5835E41CD3}" presName="parentText" presStyleLbl="node1" presStyleIdx="3" presStyleCnt="11">
        <dgm:presLayoutVars>
          <dgm:chMax val="0"/>
          <dgm:bulletEnabled val="1"/>
        </dgm:presLayoutVars>
      </dgm:prSet>
      <dgm:spPr/>
    </dgm:pt>
    <dgm:pt modelId="{E525E36A-58C3-4EFC-A2CF-6A6D27B8F12F}" type="pres">
      <dgm:prSet presAssocID="{773564E5-6F7A-4A2E-8390-A2EB521973F6}" presName="spacer" presStyleCnt="0"/>
      <dgm:spPr/>
    </dgm:pt>
    <dgm:pt modelId="{673B52D8-8976-4C9A-A503-E6249B3E8742}" type="pres">
      <dgm:prSet presAssocID="{411D7DFD-70FC-4974-AB42-1925BE6E572C}" presName="parentText" presStyleLbl="node1" presStyleIdx="4" presStyleCnt="11">
        <dgm:presLayoutVars>
          <dgm:chMax val="0"/>
          <dgm:bulletEnabled val="1"/>
        </dgm:presLayoutVars>
      </dgm:prSet>
      <dgm:spPr/>
    </dgm:pt>
    <dgm:pt modelId="{8C5449B4-FDAE-4F88-894B-9920FAFD1368}" type="pres">
      <dgm:prSet presAssocID="{AFC2CD32-7793-4931-9210-8A4C51192697}" presName="spacer" presStyleCnt="0"/>
      <dgm:spPr/>
    </dgm:pt>
    <dgm:pt modelId="{8CF39E7E-142C-45EF-91FD-C86D1DA0935F}" type="pres">
      <dgm:prSet presAssocID="{8EBED91C-FE4A-48BC-898F-E4F293757D86}" presName="parentText" presStyleLbl="node1" presStyleIdx="5" presStyleCnt="11">
        <dgm:presLayoutVars>
          <dgm:chMax val="0"/>
          <dgm:bulletEnabled val="1"/>
        </dgm:presLayoutVars>
      </dgm:prSet>
      <dgm:spPr/>
    </dgm:pt>
    <dgm:pt modelId="{CD9FED7A-CC58-461C-AD2D-B55594CF4552}" type="pres">
      <dgm:prSet presAssocID="{697757D3-32E8-4870-A6EF-D8649EB31FF2}" presName="spacer" presStyleCnt="0"/>
      <dgm:spPr/>
    </dgm:pt>
    <dgm:pt modelId="{AC97243C-624B-438A-9D1C-FAE76F266FD8}" type="pres">
      <dgm:prSet presAssocID="{EEE8401F-0BDE-42F5-B725-11BBBCD5157B}" presName="parentText" presStyleLbl="node1" presStyleIdx="6" presStyleCnt="11">
        <dgm:presLayoutVars>
          <dgm:chMax val="0"/>
          <dgm:bulletEnabled val="1"/>
        </dgm:presLayoutVars>
      </dgm:prSet>
      <dgm:spPr/>
    </dgm:pt>
    <dgm:pt modelId="{0D7F1D2E-4A8D-45FD-B096-5061C0F0DBCA}" type="pres">
      <dgm:prSet presAssocID="{CC8B3F3F-AD23-4DCF-9981-929C525CB057}" presName="spacer" presStyleCnt="0"/>
      <dgm:spPr/>
    </dgm:pt>
    <dgm:pt modelId="{9AE204AD-8DE4-497F-8278-6636FFA87EA0}" type="pres">
      <dgm:prSet presAssocID="{62B25489-7001-431C-AE78-4F5A3AF9EEC1}" presName="parentText" presStyleLbl="node1" presStyleIdx="7" presStyleCnt="11">
        <dgm:presLayoutVars>
          <dgm:chMax val="0"/>
          <dgm:bulletEnabled val="1"/>
        </dgm:presLayoutVars>
      </dgm:prSet>
      <dgm:spPr/>
    </dgm:pt>
    <dgm:pt modelId="{D1C55D9D-1B80-493A-9217-0E118716EA36}" type="pres">
      <dgm:prSet presAssocID="{FB0625F6-5132-405E-847D-31BD22393085}" presName="spacer" presStyleCnt="0"/>
      <dgm:spPr/>
    </dgm:pt>
    <dgm:pt modelId="{1174F777-06CB-4BB6-AA8B-1F217A2F85DC}" type="pres">
      <dgm:prSet presAssocID="{FB857E38-608B-475C-BD63-5B19E0B411D0}" presName="parentText" presStyleLbl="node1" presStyleIdx="8" presStyleCnt="11">
        <dgm:presLayoutVars>
          <dgm:chMax val="0"/>
          <dgm:bulletEnabled val="1"/>
        </dgm:presLayoutVars>
      </dgm:prSet>
      <dgm:spPr/>
    </dgm:pt>
    <dgm:pt modelId="{73A90F27-2D4D-4067-9BD8-286823CD8ADD}" type="pres">
      <dgm:prSet presAssocID="{E4700411-5AFA-4554-8A6F-399076DAC3F1}" presName="spacer" presStyleCnt="0"/>
      <dgm:spPr/>
    </dgm:pt>
    <dgm:pt modelId="{38C71BB2-53C5-44C3-A4EF-5D134B5ECBA9}" type="pres">
      <dgm:prSet presAssocID="{19AA3F3E-84D4-424C-AF24-EC876A775B05}" presName="parentText" presStyleLbl="node1" presStyleIdx="9" presStyleCnt="11">
        <dgm:presLayoutVars>
          <dgm:chMax val="0"/>
          <dgm:bulletEnabled val="1"/>
        </dgm:presLayoutVars>
      </dgm:prSet>
      <dgm:spPr/>
    </dgm:pt>
    <dgm:pt modelId="{21BBC6A2-EE22-4A88-B44D-345E5AA0BA6F}" type="pres">
      <dgm:prSet presAssocID="{4B47EE20-30E0-41AE-8D20-EC7FFA92EDA7}" presName="spacer" presStyleCnt="0"/>
      <dgm:spPr/>
    </dgm:pt>
    <dgm:pt modelId="{F82E6CBD-9AB7-4C0F-A735-E3B05A960BE3}" type="pres">
      <dgm:prSet presAssocID="{1C06492C-F074-402A-86F5-D2F83E81E1CD}" presName="parentText" presStyleLbl="node1" presStyleIdx="10" presStyleCnt="11">
        <dgm:presLayoutVars>
          <dgm:chMax val="0"/>
          <dgm:bulletEnabled val="1"/>
        </dgm:presLayoutVars>
      </dgm:prSet>
      <dgm:spPr/>
    </dgm:pt>
  </dgm:ptLst>
  <dgm:cxnLst>
    <dgm:cxn modelId="{210C2E0C-A3D7-42CE-AA8D-2748B56395C7}" type="presOf" srcId="{62B25489-7001-431C-AE78-4F5A3AF9EEC1}" destId="{9AE204AD-8DE4-497F-8278-6636FFA87EA0}" srcOrd="0" destOrd="0" presId="urn:microsoft.com/office/officeart/2005/8/layout/vList2"/>
    <dgm:cxn modelId="{9D6B5510-6D75-4711-B727-D6D846806012}" srcId="{7BEDC76B-D0F0-4158-B3CB-BC646C800B0A}" destId="{EEE8401F-0BDE-42F5-B725-11BBBCD5157B}" srcOrd="6" destOrd="0" parTransId="{B3E79901-6A12-49BF-A492-56647D1C1692}" sibTransId="{CC8B3F3F-AD23-4DCF-9981-929C525CB057}"/>
    <dgm:cxn modelId="{D31D001F-5BE6-4C33-B370-59800D9D44BF}" srcId="{7BEDC76B-D0F0-4158-B3CB-BC646C800B0A}" destId="{B3FC564E-D29A-463C-AA54-41C3E55F0FE8}" srcOrd="2" destOrd="0" parTransId="{3722E5A8-296D-4D07-ABA1-8662ABA11EEB}" sibTransId="{3BC381BF-6EB9-4C23-ACE5-D8C213D5192A}"/>
    <dgm:cxn modelId="{02059433-2EA3-48DB-ADA2-549C42F8B4C9}" srcId="{7BEDC76B-D0F0-4158-B3CB-BC646C800B0A}" destId="{1C06492C-F074-402A-86F5-D2F83E81E1CD}" srcOrd="10" destOrd="0" parTransId="{4536AB06-62D3-4B60-A5DC-F8D852A6E5E0}" sibTransId="{626C8CE7-6960-4E14-A6E2-78CACF2F3220}"/>
    <dgm:cxn modelId="{F0829B5C-8BEF-4CED-AA70-24E276CE97B0}" srcId="{7BEDC76B-D0F0-4158-B3CB-BC646C800B0A}" destId="{19AA3F3E-84D4-424C-AF24-EC876A775B05}" srcOrd="9" destOrd="0" parTransId="{B79F1BD5-CDE0-4C43-8C70-B2C735ED9A34}" sibTransId="{4B47EE20-30E0-41AE-8D20-EC7FFA92EDA7}"/>
    <dgm:cxn modelId="{96E5CB53-E888-49B6-84E2-F40E85EE6984}" type="presOf" srcId="{BF75CD39-0CA9-4AA4-BDE6-EC5835E41CD3}" destId="{D72D75AB-01D0-40C5-8F8C-6221FC57DEB9}" srcOrd="0" destOrd="0" presId="urn:microsoft.com/office/officeart/2005/8/layout/vList2"/>
    <dgm:cxn modelId="{4E261E7D-B4D0-4B57-B53A-E65A9B8E715F}" type="presOf" srcId="{1C06492C-F074-402A-86F5-D2F83E81E1CD}" destId="{F82E6CBD-9AB7-4C0F-A735-E3B05A960BE3}" srcOrd="0" destOrd="0" presId="urn:microsoft.com/office/officeart/2005/8/layout/vList2"/>
    <dgm:cxn modelId="{CB4EA583-CDEC-4791-84E8-367FDAFC1E67}" type="presOf" srcId="{19AA3F3E-84D4-424C-AF24-EC876A775B05}" destId="{38C71BB2-53C5-44C3-A4EF-5D134B5ECBA9}" srcOrd="0" destOrd="0" presId="urn:microsoft.com/office/officeart/2005/8/layout/vList2"/>
    <dgm:cxn modelId="{3F9E6985-0322-44A1-924F-D648267AC3CA}" srcId="{7BEDC76B-D0F0-4158-B3CB-BC646C800B0A}" destId="{411D7DFD-70FC-4974-AB42-1925BE6E572C}" srcOrd="4" destOrd="0" parTransId="{00613E35-3DEC-41C8-80D4-E72163A5DAFB}" sibTransId="{AFC2CD32-7793-4931-9210-8A4C51192697}"/>
    <dgm:cxn modelId="{131A6C88-AEBD-45BD-9E79-D4DDA6A48E66}" type="presOf" srcId="{411D7DFD-70FC-4974-AB42-1925BE6E572C}" destId="{673B52D8-8976-4C9A-A503-E6249B3E8742}" srcOrd="0" destOrd="0" presId="urn:microsoft.com/office/officeart/2005/8/layout/vList2"/>
    <dgm:cxn modelId="{3F25398D-257C-4B2C-AC37-C524789C7B05}" srcId="{7BEDC76B-D0F0-4158-B3CB-BC646C800B0A}" destId="{62B25489-7001-431C-AE78-4F5A3AF9EEC1}" srcOrd="7" destOrd="0" parTransId="{9D4F71BB-30C1-4CDC-98BC-86628C9E62EC}" sibTransId="{FB0625F6-5132-405E-847D-31BD22393085}"/>
    <dgm:cxn modelId="{F0C87790-71A1-46B4-B2E0-C4C0DA1CAA6F}" type="presOf" srcId="{84A35EF2-CD70-4BF5-A1A1-3C027398313F}" destId="{6F381621-B274-45B2-AE87-9A6CD2E48283}" srcOrd="0" destOrd="0" presId="urn:microsoft.com/office/officeart/2005/8/layout/vList2"/>
    <dgm:cxn modelId="{39271A97-35AD-4516-A111-D846BBD6F9BF}" type="presOf" srcId="{B3FC564E-D29A-463C-AA54-41C3E55F0FE8}" destId="{8F83F1C9-7CF0-4218-B89A-2A80CCAA999D}" srcOrd="0" destOrd="0" presId="urn:microsoft.com/office/officeart/2005/8/layout/vList2"/>
    <dgm:cxn modelId="{CDD31499-D5A7-411D-9AFC-8715497D4CC6}" srcId="{7BEDC76B-D0F0-4158-B3CB-BC646C800B0A}" destId="{8EBED91C-FE4A-48BC-898F-E4F293757D86}" srcOrd="5" destOrd="0" parTransId="{55E47AF2-D421-4731-AF81-FCDC651F9B51}" sibTransId="{697757D3-32E8-4870-A6EF-D8649EB31FF2}"/>
    <dgm:cxn modelId="{445B289C-4EB5-438F-AF68-F958032DBAD9}" srcId="{7BEDC76B-D0F0-4158-B3CB-BC646C800B0A}" destId="{880D086F-56B8-4279-8270-4ED85505F7A9}" srcOrd="0" destOrd="0" parTransId="{67FE7FE0-55F3-46BA-8385-BED02EA940BF}" sibTransId="{E140AD92-0E1C-4442-90CE-6BC9E3C6CC7A}"/>
    <dgm:cxn modelId="{9A6596A6-72D8-4812-ACCA-D43EFE054858}" srcId="{7BEDC76B-D0F0-4158-B3CB-BC646C800B0A}" destId="{84A35EF2-CD70-4BF5-A1A1-3C027398313F}" srcOrd="1" destOrd="0" parTransId="{22EFF238-1D4F-4AB6-92C0-C8FB2F11F4F8}" sibTransId="{88BFA8F2-BFDD-4C4B-99F5-60E63944D71D}"/>
    <dgm:cxn modelId="{0C8D1EB6-7802-4F1D-A9EB-4973C8ED6131}" type="presOf" srcId="{EEE8401F-0BDE-42F5-B725-11BBBCD5157B}" destId="{AC97243C-624B-438A-9D1C-FAE76F266FD8}" srcOrd="0" destOrd="0" presId="urn:microsoft.com/office/officeart/2005/8/layout/vList2"/>
    <dgm:cxn modelId="{9BDC40B7-C523-4CF8-BA4C-12C8E065F725}" srcId="{7BEDC76B-D0F0-4158-B3CB-BC646C800B0A}" destId="{FB857E38-608B-475C-BD63-5B19E0B411D0}" srcOrd="8" destOrd="0" parTransId="{73F55DEC-9FF4-4E31-84B2-53455D179E45}" sibTransId="{E4700411-5AFA-4554-8A6F-399076DAC3F1}"/>
    <dgm:cxn modelId="{D877D1C3-B6D8-409B-8A92-5D13E6053827}" type="presOf" srcId="{7BEDC76B-D0F0-4158-B3CB-BC646C800B0A}" destId="{30F0C916-B16E-4EAA-8912-8AF5FF119ED1}" srcOrd="0" destOrd="0" presId="urn:microsoft.com/office/officeart/2005/8/layout/vList2"/>
    <dgm:cxn modelId="{F929A4D6-DF79-4F1C-871C-A6F39CB241CB}" srcId="{7BEDC76B-D0F0-4158-B3CB-BC646C800B0A}" destId="{BF75CD39-0CA9-4AA4-BDE6-EC5835E41CD3}" srcOrd="3" destOrd="0" parTransId="{B60917EE-4912-4A69-BD5D-9DDEB0C1762F}" sibTransId="{773564E5-6F7A-4A2E-8390-A2EB521973F6}"/>
    <dgm:cxn modelId="{284976DC-F179-45E4-BBA1-DA081ADCE9BE}" type="presOf" srcId="{FB857E38-608B-475C-BD63-5B19E0B411D0}" destId="{1174F777-06CB-4BB6-AA8B-1F217A2F85DC}" srcOrd="0" destOrd="0" presId="urn:microsoft.com/office/officeart/2005/8/layout/vList2"/>
    <dgm:cxn modelId="{2CCB73E4-79D9-474B-B4D2-8032F0B3EF3B}" type="presOf" srcId="{880D086F-56B8-4279-8270-4ED85505F7A9}" destId="{CFDCD960-25B6-4534-A70D-0E29731F7453}" srcOrd="0" destOrd="0" presId="urn:microsoft.com/office/officeart/2005/8/layout/vList2"/>
    <dgm:cxn modelId="{6F073CF9-7B09-4207-93FD-EF545A479DA9}" type="presOf" srcId="{8EBED91C-FE4A-48BC-898F-E4F293757D86}" destId="{8CF39E7E-142C-45EF-91FD-C86D1DA0935F}" srcOrd="0" destOrd="0" presId="urn:microsoft.com/office/officeart/2005/8/layout/vList2"/>
    <dgm:cxn modelId="{8CCC1876-0988-429F-8239-050E05247524}" type="presParOf" srcId="{30F0C916-B16E-4EAA-8912-8AF5FF119ED1}" destId="{CFDCD960-25B6-4534-A70D-0E29731F7453}" srcOrd="0" destOrd="0" presId="urn:microsoft.com/office/officeart/2005/8/layout/vList2"/>
    <dgm:cxn modelId="{81A1CE5F-EC50-4E2A-967C-290C8E0F322E}" type="presParOf" srcId="{30F0C916-B16E-4EAA-8912-8AF5FF119ED1}" destId="{04B495A9-45F5-4813-89E2-57425EC1670C}" srcOrd="1" destOrd="0" presId="urn:microsoft.com/office/officeart/2005/8/layout/vList2"/>
    <dgm:cxn modelId="{C33D3DCB-AD15-48AA-9006-9091E71F52E7}" type="presParOf" srcId="{30F0C916-B16E-4EAA-8912-8AF5FF119ED1}" destId="{6F381621-B274-45B2-AE87-9A6CD2E48283}" srcOrd="2" destOrd="0" presId="urn:microsoft.com/office/officeart/2005/8/layout/vList2"/>
    <dgm:cxn modelId="{7AF93DE9-DC95-47F3-AED5-80E2673F47ED}" type="presParOf" srcId="{30F0C916-B16E-4EAA-8912-8AF5FF119ED1}" destId="{C5BF60B9-112B-4A1F-A690-5AD9ED9C4656}" srcOrd="3" destOrd="0" presId="urn:microsoft.com/office/officeart/2005/8/layout/vList2"/>
    <dgm:cxn modelId="{9A672DFF-06A0-4EEB-AB87-5BB4B27AB827}" type="presParOf" srcId="{30F0C916-B16E-4EAA-8912-8AF5FF119ED1}" destId="{8F83F1C9-7CF0-4218-B89A-2A80CCAA999D}" srcOrd="4" destOrd="0" presId="urn:microsoft.com/office/officeart/2005/8/layout/vList2"/>
    <dgm:cxn modelId="{02A2D12A-6819-4C37-ABA6-0A93A31DF545}" type="presParOf" srcId="{30F0C916-B16E-4EAA-8912-8AF5FF119ED1}" destId="{9A82A688-7684-4062-A57A-4C359526C0C8}" srcOrd="5" destOrd="0" presId="urn:microsoft.com/office/officeart/2005/8/layout/vList2"/>
    <dgm:cxn modelId="{5CC97E8A-0C7D-46CA-BBA8-91F4827E7C3D}" type="presParOf" srcId="{30F0C916-B16E-4EAA-8912-8AF5FF119ED1}" destId="{D72D75AB-01D0-40C5-8F8C-6221FC57DEB9}" srcOrd="6" destOrd="0" presId="urn:microsoft.com/office/officeart/2005/8/layout/vList2"/>
    <dgm:cxn modelId="{F9237D97-3953-4C97-AA78-5C2227BB2514}" type="presParOf" srcId="{30F0C916-B16E-4EAA-8912-8AF5FF119ED1}" destId="{E525E36A-58C3-4EFC-A2CF-6A6D27B8F12F}" srcOrd="7" destOrd="0" presId="urn:microsoft.com/office/officeart/2005/8/layout/vList2"/>
    <dgm:cxn modelId="{0D6F3C45-9AF7-49F6-B9E2-D193F180EDE3}" type="presParOf" srcId="{30F0C916-B16E-4EAA-8912-8AF5FF119ED1}" destId="{673B52D8-8976-4C9A-A503-E6249B3E8742}" srcOrd="8" destOrd="0" presId="urn:microsoft.com/office/officeart/2005/8/layout/vList2"/>
    <dgm:cxn modelId="{79F426DB-68A2-4933-A1B9-8EEF76D66F97}" type="presParOf" srcId="{30F0C916-B16E-4EAA-8912-8AF5FF119ED1}" destId="{8C5449B4-FDAE-4F88-894B-9920FAFD1368}" srcOrd="9" destOrd="0" presId="urn:microsoft.com/office/officeart/2005/8/layout/vList2"/>
    <dgm:cxn modelId="{D672A692-9CF0-4CFA-85F4-0408079D52CF}" type="presParOf" srcId="{30F0C916-B16E-4EAA-8912-8AF5FF119ED1}" destId="{8CF39E7E-142C-45EF-91FD-C86D1DA0935F}" srcOrd="10" destOrd="0" presId="urn:microsoft.com/office/officeart/2005/8/layout/vList2"/>
    <dgm:cxn modelId="{FC3F153B-6AC5-4C2E-97FF-A4C50E84286B}" type="presParOf" srcId="{30F0C916-B16E-4EAA-8912-8AF5FF119ED1}" destId="{CD9FED7A-CC58-461C-AD2D-B55594CF4552}" srcOrd="11" destOrd="0" presId="urn:microsoft.com/office/officeart/2005/8/layout/vList2"/>
    <dgm:cxn modelId="{66006EA1-F5F0-4707-B942-0BAE7468432E}" type="presParOf" srcId="{30F0C916-B16E-4EAA-8912-8AF5FF119ED1}" destId="{AC97243C-624B-438A-9D1C-FAE76F266FD8}" srcOrd="12" destOrd="0" presId="urn:microsoft.com/office/officeart/2005/8/layout/vList2"/>
    <dgm:cxn modelId="{214767E7-FEA4-49A6-B974-169E718B39D2}" type="presParOf" srcId="{30F0C916-B16E-4EAA-8912-8AF5FF119ED1}" destId="{0D7F1D2E-4A8D-45FD-B096-5061C0F0DBCA}" srcOrd="13" destOrd="0" presId="urn:microsoft.com/office/officeart/2005/8/layout/vList2"/>
    <dgm:cxn modelId="{3A17458B-CCA6-4BE0-872F-309416FC8550}" type="presParOf" srcId="{30F0C916-B16E-4EAA-8912-8AF5FF119ED1}" destId="{9AE204AD-8DE4-497F-8278-6636FFA87EA0}" srcOrd="14" destOrd="0" presId="urn:microsoft.com/office/officeart/2005/8/layout/vList2"/>
    <dgm:cxn modelId="{02F19253-064B-4DDC-A20C-6ABE4C284B74}" type="presParOf" srcId="{30F0C916-B16E-4EAA-8912-8AF5FF119ED1}" destId="{D1C55D9D-1B80-493A-9217-0E118716EA36}" srcOrd="15" destOrd="0" presId="urn:microsoft.com/office/officeart/2005/8/layout/vList2"/>
    <dgm:cxn modelId="{54036D97-03F0-43ED-9BC0-65619575143A}" type="presParOf" srcId="{30F0C916-B16E-4EAA-8912-8AF5FF119ED1}" destId="{1174F777-06CB-4BB6-AA8B-1F217A2F85DC}" srcOrd="16" destOrd="0" presId="urn:microsoft.com/office/officeart/2005/8/layout/vList2"/>
    <dgm:cxn modelId="{9436E872-1B4E-45B4-9445-0EF2A0C9C6BF}" type="presParOf" srcId="{30F0C916-B16E-4EAA-8912-8AF5FF119ED1}" destId="{73A90F27-2D4D-4067-9BD8-286823CD8ADD}" srcOrd="17" destOrd="0" presId="urn:microsoft.com/office/officeart/2005/8/layout/vList2"/>
    <dgm:cxn modelId="{8C96E3BF-4A51-40D1-B0E4-6362A794E3B3}" type="presParOf" srcId="{30F0C916-B16E-4EAA-8912-8AF5FF119ED1}" destId="{38C71BB2-53C5-44C3-A4EF-5D134B5ECBA9}" srcOrd="18" destOrd="0" presId="urn:microsoft.com/office/officeart/2005/8/layout/vList2"/>
    <dgm:cxn modelId="{0EEC7472-FA23-4465-8E42-166B97E7E9D9}" type="presParOf" srcId="{30F0C916-B16E-4EAA-8912-8AF5FF119ED1}" destId="{21BBC6A2-EE22-4A88-B44D-345E5AA0BA6F}" srcOrd="19" destOrd="0" presId="urn:microsoft.com/office/officeart/2005/8/layout/vList2"/>
    <dgm:cxn modelId="{82EAA1BC-78BD-4AF2-8D4B-6599E98A6360}" type="presParOf" srcId="{30F0C916-B16E-4EAA-8912-8AF5FF119ED1}" destId="{F82E6CBD-9AB7-4C0F-A735-E3B05A960BE3}"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AC8DAB-A0AC-4202-93EB-F4103348EE4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93AF61AC-EA73-4148-B521-4CCABDCE18D6}">
      <dgm:prSet/>
      <dgm:spPr/>
      <dgm:t>
        <a:bodyPr/>
        <a:lstStyle/>
        <a:p>
          <a:r>
            <a:rPr lang="en-IN" dirty="0"/>
            <a:t>#  Import Necessary Libraries</a:t>
          </a:r>
        </a:p>
      </dgm:t>
    </dgm:pt>
    <dgm:pt modelId="{13E0A48F-DE02-46E5-9C31-232B078F5C40}" type="parTrans" cxnId="{0358960C-08AE-4CEF-8CAE-7F10DEA2174F}">
      <dgm:prSet/>
      <dgm:spPr/>
      <dgm:t>
        <a:bodyPr/>
        <a:lstStyle/>
        <a:p>
          <a:endParaRPr lang="en-IN"/>
        </a:p>
      </dgm:t>
    </dgm:pt>
    <dgm:pt modelId="{070CDA71-3C4D-4B6E-863F-FEEB46F1D05E}" type="sibTrans" cxnId="{0358960C-08AE-4CEF-8CAE-7F10DEA2174F}">
      <dgm:prSet/>
      <dgm:spPr/>
      <dgm:t>
        <a:bodyPr/>
        <a:lstStyle/>
        <a:p>
          <a:endParaRPr lang="en-IN"/>
        </a:p>
      </dgm:t>
    </dgm:pt>
    <dgm:pt modelId="{02689E52-6FF3-4828-BBB3-44277173DC23}">
      <dgm:prSet/>
      <dgm:spPr/>
      <dgm:t>
        <a:bodyPr/>
        <a:lstStyle/>
        <a:p>
          <a:r>
            <a:rPr lang="en-IN"/>
            <a:t>import tensorflow as tf</a:t>
          </a:r>
        </a:p>
      </dgm:t>
    </dgm:pt>
    <dgm:pt modelId="{D4922319-673C-4195-9EBB-62975B34080B}" type="parTrans" cxnId="{EE9D2925-299F-4DD4-8DA0-0B715A40FE40}">
      <dgm:prSet/>
      <dgm:spPr/>
      <dgm:t>
        <a:bodyPr/>
        <a:lstStyle/>
        <a:p>
          <a:endParaRPr lang="en-IN"/>
        </a:p>
      </dgm:t>
    </dgm:pt>
    <dgm:pt modelId="{E1F9268A-D59A-44FC-AFA8-12F757079679}" type="sibTrans" cxnId="{EE9D2925-299F-4DD4-8DA0-0B715A40FE40}">
      <dgm:prSet/>
      <dgm:spPr/>
      <dgm:t>
        <a:bodyPr/>
        <a:lstStyle/>
        <a:p>
          <a:endParaRPr lang="en-IN"/>
        </a:p>
      </dgm:t>
    </dgm:pt>
    <dgm:pt modelId="{D6CFF0CC-C541-4FE2-AA9F-7DC4A38DDD0A}">
      <dgm:prSet/>
      <dgm:spPr/>
      <dgm:t>
        <a:bodyPr/>
        <a:lstStyle/>
        <a:p>
          <a:r>
            <a:rPr lang="en-IN"/>
            <a:t>from tensorflow.keras.applications import MobileNetV2</a:t>
          </a:r>
        </a:p>
      </dgm:t>
    </dgm:pt>
    <dgm:pt modelId="{4D1549AA-A3EB-4751-A903-CFCE1BBFF44E}" type="parTrans" cxnId="{507B9532-06C8-4F2E-8F03-7E13B046481D}">
      <dgm:prSet/>
      <dgm:spPr/>
      <dgm:t>
        <a:bodyPr/>
        <a:lstStyle/>
        <a:p>
          <a:endParaRPr lang="en-IN"/>
        </a:p>
      </dgm:t>
    </dgm:pt>
    <dgm:pt modelId="{0A56A65B-C7B3-4E9B-B08B-4BDC49E5C117}" type="sibTrans" cxnId="{507B9532-06C8-4F2E-8F03-7E13B046481D}">
      <dgm:prSet/>
      <dgm:spPr/>
      <dgm:t>
        <a:bodyPr/>
        <a:lstStyle/>
        <a:p>
          <a:endParaRPr lang="en-IN"/>
        </a:p>
      </dgm:t>
    </dgm:pt>
    <dgm:pt modelId="{37090750-C79A-4024-A606-343C052B7072}">
      <dgm:prSet/>
      <dgm:spPr/>
      <dgm:t>
        <a:bodyPr/>
        <a:lstStyle/>
        <a:p>
          <a:r>
            <a:rPr lang="en-IN"/>
            <a:t>from tensorflow.keras.models import Model</a:t>
          </a:r>
        </a:p>
      </dgm:t>
    </dgm:pt>
    <dgm:pt modelId="{A3338CD8-9610-4644-97B7-7F892E291936}" type="parTrans" cxnId="{094866CC-4969-4A2C-ABAF-77672515FBD0}">
      <dgm:prSet/>
      <dgm:spPr/>
      <dgm:t>
        <a:bodyPr/>
        <a:lstStyle/>
        <a:p>
          <a:endParaRPr lang="en-IN"/>
        </a:p>
      </dgm:t>
    </dgm:pt>
    <dgm:pt modelId="{3D16425F-1F1C-481C-805F-255CF5370BA3}" type="sibTrans" cxnId="{094866CC-4969-4A2C-ABAF-77672515FBD0}">
      <dgm:prSet/>
      <dgm:spPr/>
      <dgm:t>
        <a:bodyPr/>
        <a:lstStyle/>
        <a:p>
          <a:endParaRPr lang="en-IN"/>
        </a:p>
      </dgm:t>
    </dgm:pt>
    <dgm:pt modelId="{A021E005-A5CC-400D-8470-28B8397D09DC}">
      <dgm:prSet/>
      <dgm:spPr/>
      <dgm:t>
        <a:bodyPr/>
        <a:lstStyle/>
        <a:p>
          <a:r>
            <a:rPr lang="en-IN"/>
            <a:t>from tensorflow.keras.layers import Dense, GlobalAveragePooling2D, Dropout</a:t>
          </a:r>
        </a:p>
      </dgm:t>
    </dgm:pt>
    <dgm:pt modelId="{EBA50F0D-6F77-4583-804B-DC36E6E7FDF0}" type="parTrans" cxnId="{04BF2552-4851-4DBD-892D-ACDE60DB0D97}">
      <dgm:prSet/>
      <dgm:spPr/>
      <dgm:t>
        <a:bodyPr/>
        <a:lstStyle/>
        <a:p>
          <a:endParaRPr lang="en-IN"/>
        </a:p>
      </dgm:t>
    </dgm:pt>
    <dgm:pt modelId="{E8E32EEC-F2D9-439C-8D56-3C50D831235D}" type="sibTrans" cxnId="{04BF2552-4851-4DBD-892D-ACDE60DB0D97}">
      <dgm:prSet/>
      <dgm:spPr/>
      <dgm:t>
        <a:bodyPr/>
        <a:lstStyle/>
        <a:p>
          <a:endParaRPr lang="en-IN"/>
        </a:p>
      </dgm:t>
    </dgm:pt>
    <dgm:pt modelId="{5EE0A2EB-5919-4768-A4C4-70968E239491}">
      <dgm:prSet/>
      <dgm:spPr/>
      <dgm:t>
        <a:bodyPr/>
        <a:lstStyle/>
        <a:p>
          <a:r>
            <a:rPr lang="en-IN"/>
            <a:t>from tensorflow.keras.preprocessing.image import ImageDataGenerator</a:t>
          </a:r>
        </a:p>
      </dgm:t>
    </dgm:pt>
    <dgm:pt modelId="{22F660F5-2A86-4EF7-99DA-CE924EBB9472}" type="parTrans" cxnId="{D228F389-B47D-4499-B697-6A584047BCB9}">
      <dgm:prSet/>
      <dgm:spPr/>
      <dgm:t>
        <a:bodyPr/>
        <a:lstStyle/>
        <a:p>
          <a:endParaRPr lang="en-IN"/>
        </a:p>
      </dgm:t>
    </dgm:pt>
    <dgm:pt modelId="{161EAB61-0780-48D8-B462-7A18135363C6}" type="sibTrans" cxnId="{D228F389-B47D-4499-B697-6A584047BCB9}">
      <dgm:prSet/>
      <dgm:spPr/>
      <dgm:t>
        <a:bodyPr/>
        <a:lstStyle/>
        <a:p>
          <a:endParaRPr lang="en-IN"/>
        </a:p>
      </dgm:t>
    </dgm:pt>
    <dgm:pt modelId="{C1F2EAAA-441C-4BB9-A249-02DE7CAECF80}">
      <dgm:prSet/>
      <dgm:spPr/>
      <dgm:t>
        <a:bodyPr/>
        <a:lstStyle/>
        <a:p>
          <a:r>
            <a:rPr lang="en-IN"/>
            <a:t>from sklearn.metrics import confusion_matrix, classification_report</a:t>
          </a:r>
        </a:p>
      </dgm:t>
    </dgm:pt>
    <dgm:pt modelId="{0A4A1288-7865-4C81-8246-46A80F8BF02A}" type="parTrans" cxnId="{BCB92A11-63DC-474E-B291-FCAE4DDF64A2}">
      <dgm:prSet/>
      <dgm:spPr/>
      <dgm:t>
        <a:bodyPr/>
        <a:lstStyle/>
        <a:p>
          <a:endParaRPr lang="en-IN"/>
        </a:p>
      </dgm:t>
    </dgm:pt>
    <dgm:pt modelId="{B90039B2-CA3A-4DAF-B20B-8F88F5B6CA96}" type="sibTrans" cxnId="{BCB92A11-63DC-474E-B291-FCAE4DDF64A2}">
      <dgm:prSet/>
      <dgm:spPr/>
      <dgm:t>
        <a:bodyPr/>
        <a:lstStyle/>
        <a:p>
          <a:endParaRPr lang="en-IN"/>
        </a:p>
      </dgm:t>
    </dgm:pt>
    <dgm:pt modelId="{CBC92EBC-3C1D-4AD6-9DDA-3B0BF7EF55FB}">
      <dgm:prSet/>
      <dgm:spPr/>
      <dgm:t>
        <a:bodyPr/>
        <a:lstStyle/>
        <a:p>
          <a:r>
            <a:rPr lang="en-IN"/>
            <a:t>import numpy as np</a:t>
          </a:r>
        </a:p>
      </dgm:t>
    </dgm:pt>
    <dgm:pt modelId="{BB410862-8D53-425E-906C-18E55C35A1B1}" type="parTrans" cxnId="{C7B614A4-517C-447A-AA51-37C137E4462A}">
      <dgm:prSet/>
      <dgm:spPr/>
      <dgm:t>
        <a:bodyPr/>
        <a:lstStyle/>
        <a:p>
          <a:endParaRPr lang="en-IN"/>
        </a:p>
      </dgm:t>
    </dgm:pt>
    <dgm:pt modelId="{1427C0B6-EC9A-45C4-B930-B6923EFBED77}" type="sibTrans" cxnId="{C7B614A4-517C-447A-AA51-37C137E4462A}">
      <dgm:prSet/>
      <dgm:spPr/>
      <dgm:t>
        <a:bodyPr/>
        <a:lstStyle/>
        <a:p>
          <a:endParaRPr lang="en-IN"/>
        </a:p>
      </dgm:t>
    </dgm:pt>
    <dgm:pt modelId="{CD37B81B-117E-443E-B926-2C77DA3FDECF}">
      <dgm:prSet/>
      <dgm:spPr/>
      <dgm:t>
        <a:bodyPr/>
        <a:lstStyle/>
        <a:p>
          <a:r>
            <a:rPr lang="en-IN"/>
            <a:t>from tensorflow.keras.preprocessing import image</a:t>
          </a:r>
        </a:p>
      </dgm:t>
    </dgm:pt>
    <dgm:pt modelId="{6814E8A6-4393-4D5B-9D2E-E837BE1E92BD}" type="parTrans" cxnId="{15C74C1C-218E-4C76-9304-77CBCF38463E}">
      <dgm:prSet/>
      <dgm:spPr/>
      <dgm:t>
        <a:bodyPr/>
        <a:lstStyle/>
        <a:p>
          <a:endParaRPr lang="en-IN"/>
        </a:p>
      </dgm:t>
    </dgm:pt>
    <dgm:pt modelId="{15BEC783-180D-4DFD-8AC8-D914C89CCC81}" type="sibTrans" cxnId="{15C74C1C-218E-4C76-9304-77CBCF38463E}">
      <dgm:prSet/>
      <dgm:spPr/>
      <dgm:t>
        <a:bodyPr/>
        <a:lstStyle/>
        <a:p>
          <a:endParaRPr lang="en-IN"/>
        </a:p>
      </dgm:t>
    </dgm:pt>
    <dgm:pt modelId="{9BC60883-BDAF-494A-AAFC-E175D26219EB}">
      <dgm:prSet/>
      <dgm:spPr/>
      <dgm:t>
        <a:bodyPr/>
        <a:lstStyle/>
        <a:p>
          <a:r>
            <a:rPr lang="en-IN"/>
            <a:t>import matplotlib.pyplot as plt</a:t>
          </a:r>
        </a:p>
      </dgm:t>
    </dgm:pt>
    <dgm:pt modelId="{3E8C84D6-CAF6-41D0-A503-554F003E13AE}" type="parTrans" cxnId="{D4CA3C9B-AD8B-4F0D-9B88-2E63035F46EF}">
      <dgm:prSet/>
      <dgm:spPr/>
      <dgm:t>
        <a:bodyPr/>
        <a:lstStyle/>
        <a:p>
          <a:endParaRPr lang="en-IN"/>
        </a:p>
      </dgm:t>
    </dgm:pt>
    <dgm:pt modelId="{40E6D495-87C1-4A55-9AB9-068B19DA8602}" type="sibTrans" cxnId="{D4CA3C9B-AD8B-4F0D-9B88-2E63035F46EF}">
      <dgm:prSet/>
      <dgm:spPr/>
      <dgm:t>
        <a:bodyPr/>
        <a:lstStyle/>
        <a:p>
          <a:endParaRPr lang="en-IN"/>
        </a:p>
      </dgm:t>
    </dgm:pt>
    <dgm:pt modelId="{2093450D-B841-4DBA-8CF3-57D06825C08E}">
      <dgm:prSet/>
      <dgm:spPr/>
      <dgm:t>
        <a:bodyPr/>
        <a:lstStyle/>
        <a:p>
          <a:r>
            <a:rPr lang="en-IN"/>
            <a:t>import seaborn as sns</a:t>
          </a:r>
        </a:p>
      </dgm:t>
    </dgm:pt>
    <dgm:pt modelId="{2D27EC0F-4B33-4E89-9A04-603B57275163}" type="parTrans" cxnId="{79BEBB20-0218-40C4-B589-86AC21555835}">
      <dgm:prSet/>
      <dgm:spPr/>
      <dgm:t>
        <a:bodyPr/>
        <a:lstStyle/>
        <a:p>
          <a:endParaRPr lang="en-IN"/>
        </a:p>
      </dgm:t>
    </dgm:pt>
    <dgm:pt modelId="{B3F583D9-330A-439F-96A8-F2913498D086}" type="sibTrans" cxnId="{79BEBB20-0218-40C4-B589-86AC21555835}">
      <dgm:prSet/>
      <dgm:spPr/>
      <dgm:t>
        <a:bodyPr/>
        <a:lstStyle/>
        <a:p>
          <a:endParaRPr lang="en-IN"/>
        </a:p>
      </dgm:t>
    </dgm:pt>
    <dgm:pt modelId="{1879E2B0-15F9-4C0D-87F8-86A7EDBB878F}">
      <dgm:prSet/>
      <dgm:spPr/>
      <dgm:t>
        <a:bodyPr/>
        <a:lstStyle/>
        <a:p>
          <a:r>
            <a:rPr lang="en-IN"/>
            <a:t># ✅ Step 1: Load Pretrained MobileNetV2 Model</a:t>
          </a:r>
        </a:p>
      </dgm:t>
    </dgm:pt>
    <dgm:pt modelId="{90049A50-515D-41C2-9D75-B58348CF4EA9}" type="parTrans" cxnId="{B5179763-5D39-47A9-9ADA-2E430D6B1BB8}">
      <dgm:prSet/>
      <dgm:spPr/>
      <dgm:t>
        <a:bodyPr/>
        <a:lstStyle/>
        <a:p>
          <a:endParaRPr lang="en-IN"/>
        </a:p>
      </dgm:t>
    </dgm:pt>
    <dgm:pt modelId="{CFA34581-835E-4692-B359-013E3AC3A9EE}" type="sibTrans" cxnId="{B5179763-5D39-47A9-9ADA-2E430D6B1BB8}">
      <dgm:prSet/>
      <dgm:spPr/>
      <dgm:t>
        <a:bodyPr/>
        <a:lstStyle/>
        <a:p>
          <a:endParaRPr lang="en-IN"/>
        </a:p>
      </dgm:t>
    </dgm:pt>
    <dgm:pt modelId="{7D1D6234-3E1E-4301-840B-1EED2A4D14A8}">
      <dgm:prSet/>
      <dgm:spPr/>
      <dgm:t>
        <a:bodyPr/>
        <a:lstStyle/>
        <a:p>
          <a:r>
            <a:rPr lang="en-IN"/>
            <a:t>base_model = MobileNetV2(input_shape=(128, 128, 3), include_top=False, weights='imagenet')</a:t>
          </a:r>
        </a:p>
      </dgm:t>
    </dgm:pt>
    <dgm:pt modelId="{FF90A761-C391-41EA-A651-C926D4673838}" type="parTrans" cxnId="{44CAC76D-5F0A-4CCA-B58C-40A4C44DB14E}">
      <dgm:prSet/>
      <dgm:spPr/>
      <dgm:t>
        <a:bodyPr/>
        <a:lstStyle/>
        <a:p>
          <a:endParaRPr lang="en-IN"/>
        </a:p>
      </dgm:t>
    </dgm:pt>
    <dgm:pt modelId="{CB103A3C-59D8-42DE-8C2A-307FBEA0B3A8}" type="sibTrans" cxnId="{44CAC76D-5F0A-4CCA-B58C-40A4C44DB14E}">
      <dgm:prSet/>
      <dgm:spPr/>
      <dgm:t>
        <a:bodyPr/>
        <a:lstStyle/>
        <a:p>
          <a:endParaRPr lang="en-IN"/>
        </a:p>
      </dgm:t>
    </dgm:pt>
    <dgm:pt modelId="{89120B43-70D9-4CDF-B8B5-BAA20AA63F7C}">
      <dgm:prSet/>
      <dgm:spPr/>
      <dgm:t>
        <a:bodyPr/>
        <a:lstStyle/>
        <a:p>
          <a:r>
            <a:rPr lang="en-IN"/>
            <a:t># ✅ Step 2: Freeze Base Layers</a:t>
          </a:r>
        </a:p>
      </dgm:t>
    </dgm:pt>
    <dgm:pt modelId="{A1269E4D-393B-44CE-AACD-A90A9C15FD73}" type="parTrans" cxnId="{6C8F7A52-2243-4636-BF46-AF85F478ADCC}">
      <dgm:prSet/>
      <dgm:spPr/>
      <dgm:t>
        <a:bodyPr/>
        <a:lstStyle/>
        <a:p>
          <a:endParaRPr lang="en-IN"/>
        </a:p>
      </dgm:t>
    </dgm:pt>
    <dgm:pt modelId="{363ACFE1-4565-4AC2-8639-C3755A94B4BD}" type="sibTrans" cxnId="{6C8F7A52-2243-4636-BF46-AF85F478ADCC}">
      <dgm:prSet/>
      <dgm:spPr/>
      <dgm:t>
        <a:bodyPr/>
        <a:lstStyle/>
        <a:p>
          <a:endParaRPr lang="en-IN"/>
        </a:p>
      </dgm:t>
    </dgm:pt>
    <dgm:pt modelId="{F39535AD-CFFA-4990-BE2E-3989278A1085}">
      <dgm:prSet/>
      <dgm:spPr/>
      <dgm:t>
        <a:bodyPr/>
        <a:lstStyle/>
        <a:p>
          <a:r>
            <a:rPr lang="en-IN"/>
            <a:t>for layer in base_model.layers:</a:t>
          </a:r>
        </a:p>
      </dgm:t>
    </dgm:pt>
    <dgm:pt modelId="{15FEE698-4C1A-4B27-87C6-62A825F6ED2E}" type="parTrans" cxnId="{49D70F8B-16A8-4953-BD9D-CD5E30467133}">
      <dgm:prSet/>
      <dgm:spPr/>
      <dgm:t>
        <a:bodyPr/>
        <a:lstStyle/>
        <a:p>
          <a:endParaRPr lang="en-IN"/>
        </a:p>
      </dgm:t>
    </dgm:pt>
    <dgm:pt modelId="{59A63948-A607-4CAF-BB61-7B6C64E632FD}" type="sibTrans" cxnId="{49D70F8B-16A8-4953-BD9D-CD5E30467133}">
      <dgm:prSet/>
      <dgm:spPr/>
      <dgm:t>
        <a:bodyPr/>
        <a:lstStyle/>
        <a:p>
          <a:endParaRPr lang="en-IN"/>
        </a:p>
      </dgm:t>
    </dgm:pt>
    <dgm:pt modelId="{158384AC-258C-4F44-B2AC-72A8AB5EA696}">
      <dgm:prSet/>
      <dgm:spPr/>
      <dgm:t>
        <a:bodyPr/>
        <a:lstStyle/>
        <a:p>
          <a:r>
            <a:rPr lang="en-IN"/>
            <a:t>layer.trainable = False</a:t>
          </a:r>
        </a:p>
      </dgm:t>
    </dgm:pt>
    <dgm:pt modelId="{EC470A8D-B80F-45A0-B56E-7E4B2A520AEC}" type="parTrans" cxnId="{F6611885-7153-4F0D-9F83-D86FD492F151}">
      <dgm:prSet/>
      <dgm:spPr/>
      <dgm:t>
        <a:bodyPr/>
        <a:lstStyle/>
        <a:p>
          <a:endParaRPr lang="en-IN"/>
        </a:p>
      </dgm:t>
    </dgm:pt>
    <dgm:pt modelId="{27B6343A-862D-478C-849D-C70361C8A7A2}" type="sibTrans" cxnId="{F6611885-7153-4F0D-9F83-D86FD492F151}">
      <dgm:prSet/>
      <dgm:spPr/>
      <dgm:t>
        <a:bodyPr/>
        <a:lstStyle/>
        <a:p>
          <a:endParaRPr lang="en-IN"/>
        </a:p>
      </dgm:t>
    </dgm:pt>
    <dgm:pt modelId="{28F00CAE-B575-4BD1-B51D-3F3BD7EE505A}" type="pres">
      <dgm:prSet presAssocID="{68AC8DAB-A0AC-4202-93EB-F4103348EE49}" presName="linear" presStyleCnt="0">
        <dgm:presLayoutVars>
          <dgm:animLvl val="lvl"/>
          <dgm:resizeHandles val="exact"/>
        </dgm:presLayoutVars>
      </dgm:prSet>
      <dgm:spPr/>
    </dgm:pt>
    <dgm:pt modelId="{05972724-16F1-4B25-BECE-910E9ACAC856}" type="pres">
      <dgm:prSet presAssocID="{93AF61AC-EA73-4148-B521-4CCABDCE18D6}" presName="parentText" presStyleLbl="node1" presStyleIdx="0" presStyleCnt="16">
        <dgm:presLayoutVars>
          <dgm:chMax val="0"/>
          <dgm:bulletEnabled val="1"/>
        </dgm:presLayoutVars>
      </dgm:prSet>
      <dgm:spPr/>
    </dgm:pt>
    <dgm:pt modelId="{797A3577-C295-442C-80A6-B67D9DF64FEA}" type="pres">
      <dgm:prSet presAssocID="{070CDA71-3C4D-4B6E-863F-FEEB46F1D05E}" presName="spacer" presStyleCnt="0"/>
      <dgm:spPr/>
    </dgm:pt>
    <dgm:pt modelId="{5CF4E67C-AD41-4D3E-A024-EBE78AE2833A}" type="pres">
      <dgm:prSet presAssocID="{02689E52-6FF3-4828-BBB3-44277173DC23}" presName="parentText" presStyleLbl="node1" presStyleIdx="1" presStyleCnt="16">
        <dgm:presLayoutVars>
          <dgm:chMax val="0"/>
          <dgm:bulletEnabled val="1"/>
        </dgm:presLayoutVars>
      </dgm:prSet>
      <dgm:spPr/>
    </dgm:pt>
    <dgm:pt modelId="{B30C70AF-91B9-4545-9230-135986D0852E}" type="pres">
      <dgm:prSet presAssocID="{E1F9268A-D59A-44FC-AFA8-12F757079679}" presName="spacer" presStyleCnt="0"/>
      <dgm:spPr/>
    </dgm:pt>
    <dgm:pt modelId="{E0EF7031-19FA-4E96-9C4C-BDC7828F35A7}" type="pres">
      <dgm:prSet presAssocID="{D6CFF0CC-C541-4FE2-AA9F-7DC4A38DDD0A}" presName="parentText" presStyleLbl="node1" presStyleIdx="2" presStyleCnt="16">
        <dgm:presLayoutVars>
          <dgm:chMax val="0"/>
          <dgm:bulletEnabled val="1"/>
        </dgm:presLayoutVars>
      </dgm:prSet>
      <dgm:spPr/>
    </dgm:pt>
    <dgm:pt modelId="{1C7B9B4F-9401-4DF8-9A5D-72D38A8ECB41}" type="pres">
      <dgm:prSet presAssocID="{0A56A65B-C7B3-4E9B-B08B-4BDC49E5C117}" presName="spacer" presStyleCnt="0"/>
      <dgm:spPr/>
    </dgm:pt>
    <dgm:pt modelId="{1F38C42D-E49B-48F1-93C3-DEC7B2ABF413}" type="pres">
      <dgm:prSet presAssocID="{37090750-C79A-4024-A606-343C052B7072}" presName="parentText" presStyleLbl="node1" presStyleIdx="3" presStyleCnt="16">
        <dgm:presLayoutVars>
          <dgm:chMax val="0"/>
          <dgm:bulletEnabled val="1"/>
        </dgm:presLayoutVars>
      </dgm:prSet>
      <dgm:spPr/>
    </dgm:pt>
    <dgm:pt modelId="{60C6C046-5078-4B53-A51E-172EA5CE411D}" type="pres">
      <dgm:prSet presAssocID="{3D16425F-1F1C-481C-805F-255CF5370BA3}" presName="spacer" presStyleCnt="0"/>
      <dgm:spPr/>
    </dgm:pt>
    <dgm:pt modelId="{81C8764F-5A5E-48A0-99E4-1D07DE4301D2}" type="pres">
      <dgm:prSet presAssocID="{A021E005-A5CC-400D-8470-28B8397D09DC}" presName="parentText" presStyleLbl="node1" presStyleIdx="4" presStyleCnt="16">
        <dgm:presLayoutVars>
          <dgm:chMax val="0"/>
          <dgm:bulletEnabled val="1"/>
        </dgm:presLayoutVars>
      </dgm:prSet>
      <dgm:spPr/>
    </dgm:pt>
    <dgm:pt modelId="{69B07153-8956-478C-8C0D-C4493981A43A}" type="pres">
      <dgm:prSet presAssocID="{E8E32EEC-F2D9-439C-8D56-3C50D831235D}" presName="spacer" presStyleCnt="0"/>
      <dgm:spPr/>
    </dgm:pt>
    <dgm:pt modelId="{2AE2AFEE-F0A8-421A-8A08-91CB218131C0}" type="pres">
      <dgm:prSet presAssocID="{5EE0A2EB-5919-4768-A4C4-70968E239491}" presName="parentText" presStyleLbl="node1" presStyleIdx="5" presStyleCnt="16">
        <dgm:presLayoutVars>
          <dgm:chMax val="0"/>
          <dgm:bulletEnabled val="1"/>
        </dgm:presLayoutVars>
      </dgm:prSet>
      <dgm:spPr/>
    </dgm:pt>
    <dgm:pt modelId="{3B1E10F3-4EB6-4654-9E3B-C94A7381B0FB}" type="pres">
      <dgm:prSet presAssocID="{161EAB61-0780-48D8-B462-7A18135363C6}" presName="spacer" presStyleCnt="0"/>
      <dgm:spPr/>
    </dgm:pt>
    <dgm:pt modelId="{D14AC7D7-FD73-401A-AB75-C97E77971A67}" type="pres">
      <dgm:prSet presAssocID="{C1F2EAAA-441C-4BB9-A249-02DE7CAECF80}" presName="parentText" presStyleLbl="node1" presStyleIdx="6" presStyleCnt="16">
        <dgm:presLayoutVars>
          <dgm:chMax val="0"/>
          <dgm:bulletEnabled val="1"/>
        </dgm:presLayoutVars>
      </dgm:prSet>
      <dgm:spPr/>
    </dgm:pt>
    <dgm:pt modelId="{1BB08D11-8227-4200-BAA7-010BEF2AFA63}" type="pres">
      <dgm:prSet presAssocID="{B90039B2-CA3A-4DAF-B20B-8F88F5B6CA96}" presName="spacer" presStyleCnt="0"/>
      <dgm:spPr/>
    </dgm:pt>
    <dgm:pt modelId="{FFF21F69-B373-4299-9A9B-E63CD13F218B}" type="pres">
      <dgm:prSet presAssocID="{CBC92EBC-3C1D-4AD6-9DDA-3B0BF7EF55FB}" presName="parentText" presStyleLbl="node1" presStyleIdx="7" presStyleCnt="16">
        <dgm:presLayoutVars>
          <dgm:chMax val="0"/>
          <dgm:bulletEnabled val="1"/>
        </dgm:presLayoutVars>
      </dgm:prSet>
      <dgm:spPr/>
    </dgm:pt>
    <dgm:pt modelId="{AEA7C3DF-F70D-4383-A253-6992A387699A}" type="pres">
      <dgm:prSet presAssocID="{1427C0B6-EC9A-45C4-B930-B6923EFBED77}" presName="spacer" presStyleCnt="0"/>
      <dgm:spPr/>
    </dgm:pt>
    <dgm:pt modelId="{A11186AD-9806-478C-B9EA-B5643CBFA006}" type="pres">
      <dgm:prSet presAssocID="{CD37B81B-117E-443E-B926-2C77DA3FDECF}" presName="parentText" presStyleLbl="node1" presStyleIdx="8" presStyleCnt="16">
        <dgm:presLayoutVars>
          <dgm:chMax val="0"/>
          <dgm:bulletEnabled val="1"/>
        </dgm:presLayoutVars>
      </dgm:prSet>
      <dgm:spPr/>
    </dgm:pt>
    <dgm:pt modelId="{85DC156D-EC69-4EBC-8C83-954110FFBA70}" type="pres">
      <dgm:prSet presAssocID="{15BEC783-180D-4DFD-8AC8-D914C89CCC81}" presName="spacer" presStyleCnt="0"/>
      <dgm:spPr/>
    </dgm:pt>
    <dgm:pt modelId="{1BFAEA81-4A1F-4D4E-9FB8-7344200FBC31}" type="pres">
      <dgm:prSet presAssocID="{9BC60883-BDAF-494A-AAFC-E175D26219EB}" presName="parentText" presStyleLbl="node1" presStyleIdx="9" presStyleCnt="16">
        <dgm:presLayoutVars>
          <dgm:chMax val="0"/>
          <dgm:bulletEnabled val="1"/>
        </dgm:presLayoutVars>
      </dgm:prSet>
      <dgm:spPr/>
    </dgm:pt>
    <dgm:pt modelId="{D6646895-76EF-4192-9A2C-F54450A304AF}" type="pres">
      <dgm:prSet presAssocID="{40E6D495-87C1-4A55-9AB9-068B19DA8602}" presName="spacer" presStyleCnt="0"/>
      <dgm:spPr/>
    </dgm:pt>
    <dgm:pt modelId="{AC82C0EB-F3F5-4657-BD4D-02D4F4A27056}" type="pres">
      <dgm:prSet presAssocID="{2093450D-B841-4DBA-8CF3-57D06825C08E}" presName="parentText" presStyleLbl="node1" presStyleIdx="10" presStyleCnt="16">
        <dgm:presLayoutVars>
          <dgm:chMax val="0"/>
          <dgm:bulletEnabled val="1"/>
        </dgm:presLayoutVars>
      </dgm:prSet>
      <dgm:spPr/>
    </dgm:pt>
    <dgm:pt modelId="{20C22B99-9620-4079-805C-EBFBD6952CD2}" type="pres">
      <dgm:prSet presAssocID="{B3F583D9-330A-439F-96A8-F2913498D086}" presName="spacer" presStyleCnt="0"/>
      <dgm:spPr/>
    </dgm:pt>
    <dgm:pt modelId="{F8B44CC2-C98B-4C21-9E3B-5D3D7D3C8A6B}" type="pres">
      <dgm:prSet presAssocID="{1879E2B0-15F9-4C0D-87F8-86A7EDBB878F}" presName="parentText" presStyleLbl="node1" presStyleIdx="11" presStyleCnt="16">
        <dgm:presLayoutVars>
          <dgm:chMax val="0"/>
          <dgm:bulletEnabled val="1"/>
        </dgm:presLayoutVars>
      </dgm:prSet>
      <dgm:spPr/>
    </dgm:pt>
    <dgm:pt modelId="{FB94A643-B1F2-41BE-A0FA-23305A5291BC}" type="pres">
      <dgm:prSet presAssocID="{CFA34581-835E-4692-B359-013E3AC3A9EE}" presName="spacer" presStyleCnt="0"/>
      <dgm:spPr/>
    </dgm:pt>
    <dgm:pt modelId="{1A5E88DF-E99C-4493-ACEA-47E5C6FC23BA}" type="pres">
      <dgm:prSet presAssocID="{7D1D6234-3E1E-4301-840B-1EED2A4D14A8}" presName="parentText" presStyleLbl="node1" presStyleIdx="12" presStyleCnt="16">
        <dgm:presLayoutVars>
          <dgm:chMax val="0"/>
          <dgm:bulletEnabled val="1"/>
        </dgm:presLayoutVars>
      </dgm:prSet>
      <dgm:spPr/>
    </dgm:pt>
    <dgm:pt modelId="{FC0149C9-CAF8-4D3A-8085-E48F88D51881}" type="pres">
      <dgm:prSet presAssocID="{CB103A3C-59D8-42DE-8C2A-307FBEA0B3A8}" presName="spacer" presStyleCnt="0"/>
      <dgm:spPr/>
    </dgm:pt>
    <dgm:pt modelId="{68EFCB8D-DEF9-4B19-9622-9BC82B00DADF}" type="pres">
      <dgm:prSet presAssocID="{89120B43-70D9-4CDF-B8B5-BAA20AA63F7C}" presName="parentText" presStyleLbl="node1" presStyleIdx="13" presStyleCnt="16">
        <dgm:presLayoutVars>
          <dgm:chMax val="0"/>
          <dgm:bulletEnabled val="1"/>
        </dgm:presLayoutVars>
      </dgm:prSet>
      <dgm:spPr/>
    </dgm:pt>
    <dgm:pt modelId="{B75ED969-28C6-4857-A683-44980C1DF2D6}" type="pres">
      <dgm:prSet presAssocID="{363ACFE1-4565-4AC2-8639-C3755A94B4BD}" presName="spacer" presStyleCnt="0"/>
      <dgm:spPr/>
    </dgm:pt>
    <dgm:pt modelId="{F86E183A-9F8A-4F5F-B68F-8AED910F0885}" type="pres">
      <dgm:prSet presAssocID="{F39535AD-CFFA-4990-BE2E-3989278A1085}" presName="parentText" presStyleLbl="node1" presStyleIdx="14" presStyleCnt="16">
        <dgm:presLayoutVars>
          <dgm:chMax val="0"/>
          <dgm:bulletEnabled val="1"/>
        </dgm:presLayoutVars>
      </dgm:prSet>
      <dgm:spPr/>
    </dgm:pt>
    <dgm:pt modelId="{E3495608-FB4B-4AFF-A771-A1879136D9F8}" type="pres">
      <dgm:prSet presAssocID="{59A63948-A607-4CAF-BB61-7B6C64E632FD}" presName="spacer" presStyleCnt="0"/>
      <dgm:spPr/>
    </dgm:pt>
    <dgm:pt modelId="{A6FCC9B9-F5D2-48BE-98DA-13695A1FD0F9}" type="pres">
      <dgm:prSet presAssocID="{158384AC-258C-4F44-B2AC-72A8AB5EA696}" presName="parentText" presStyleLbl="node1" presStyleIdx="15" presStyleCnt="16">
        <dgm:presLayoutVars>
          <dgm:chMax val="0"/>
          <dgm:bulletEnabled val="1"/>
        </dgm:presLayoutVars>
      </dgm:prSet>
      <dgm:spPr/>
    </dgm:pt>
  </dgm:ptLst>
  <dgm:cxnLst>
    <dgm:cxn modelId="{0358960C-08AE-4CEF-8CAE-7F10DEA2174F}" srcId="{68AC8DAB-A0AC-4202-93EB-F4103348EE49}" destId="{93AF61AC-EA73-4148-B521-4CCABDCE18D6}" srcOrd="0" destOrd="0" parTransId="{13E0A48F-DE02-46E5-9C31-232B078F5C40}" sibTransId="{070CDA71-3C4D-4B6E-863F-FEEB46F1D05E}"/>
    <dgm:cxn modelId="{667B640F-F04E-4E36-89E6-53A24D50011C}" type="presOf" srcId="{1879E2B0-15F9-4C0D-87F8-86A7EDBB878F}" destId="{F8B44CC2-C98B-4C21-9E3B-5D3D7D3C8A6B}" srcOrd="0" destOrd="0" presId="urn:microsoft.com/office/officeart/2005/8/layout/vList2"/>
    <dgm:cxn modelId="{BCB92A11-63DC-474E-B291-FCAE4DDF64A2}" srcId="{68AC8DAB-A0AC-4202-93EB-F4103348EE49}" destId="{C1F2EAAA-441C-4BB9-A249-02DE7CAECF80}" srcOrd="6" destOrd="0" parTransId="{0A4A1288-7865-4C81-8246-46A80F8BF02A}" sibTransId="{B90039B2-CA3A-4DAF-B20B-8F88F5B6CA96}"/>
    <dgm:cxn modelId="{39DB1812-395E-4AD0-9F37-D629EDE1F570}" type="presOf" srcId="{68AC8DAB-A0AC-4202-93EB-F4103348EE49}" destId="{28F00CAE-B575-4BD1-B51D-3F3BD7EE505A}" srcOrd="0" destOrd="0" presId="urn:microsoft.com/office/officeart/2005/8/layout/vList2"/>
    <dgm:cxn modelId="{15C74C1C-218E-4C76-9304-77CBCF38463E}" srcId="{68AC8DAB-A0AC-4202-93EB-F4103348EE49}" destId="{CD37B81B-117E-443E-B926-2C77DA3FDECF}" srcOrd="8" destOrd="0" parTransId="{6814E8A6-4393-4D5B-9D2E-E837BE1E92BD}" sibTransId="{15BEC783-180D-4DFD-8AC8-D914C89CCC81}"/>
    <dgm:cxn modelId="{79BEBB20-0218-40C4-B589-86AC21555835}" srcId="{68AC8DAB-A0AC-4202-93EB-F4103348EE49}" destId="{2093450D-B841-4DBA-8CF3-57D06825C08E}" srcOrd="10" destOrd="0" parTransId="{2D27EC0F-4B33-4E89-9A04-603B57275163}" sibTransId="{B3F583D9-330A-439F-96A8-F2913498D086}"/>
    <dgm:cxn modelId="{2B131322-C137-4D0E-AADF-34FDAB2DEACF}" type="presOf" srcId="{2093450D-B841-4DBA-8CF3-57D06825C08E}" destId="{AC82C0EB-F3F5-4657-BD4D-02D4F4A27056}" srcOrd="0" destOrd="0" presId="urn:microsoft.com/office/officeart/2005/8/layout/vList2"/>
    <dgm:cxn modelId="{EE9D2925-299F-4DD4-8DA0-0B715A40FE40}" srcId="{68AC8DAB-A0AC-4202-93EB-F4103348EE49}" destId="{02689E52-6FF3-4828-BBB3-44277173DC23}" srcOrd="1" destOrd="0" parTransId="{D4922319-673C-4195-9EBB-62975B34080B}" sibTransId="{E1F9268A-D59A-44FC-AFA8-12F757079679}"/>
    <dgm:cxn modelId="{507B9532-06C8-4F2E-8F03-7E13B046481D}" srcId="{68AC8DAB-A0AC-4202-93EB-F4103348EE49}" destId="{D6CFF0CC-C541-4FE2-AA9F-7DC4A38DDD0A}" srcOrd="2" destOrd="0" parTransId="{4D1549AA-A3EB-4751-A903-CFCE1BBFF44E}" sibTransId="{0A56A65B-C7B3-4E9B-B08B-4BDC49E5C117}"/>
    <dgm:cxn modelId="{97131D3B-24CB-4CA4-83A2-F8713136186D}" type="presOf" srcId="{158384AC-258C-4F44-B2AC-72A8AB5EA696}" destId="{A6FCC9B9-F5D2-48BE-98DA-13695A1FD0F9}" srcOrd="0" destOrd="0" presId="urn:microsoft.com/office/officeart/2005/8/layout/vList2"/>
    <dgm:cxn modelId="{B5179763-5D39-47A9-9ADA-2E430D6B1BB8}" srcId="{68AC8DAB-A0AC-4202-93EB-F4103348EE49}" destId="{1879E2B0-15F9-4C0D-87F8-86A7EDBB878F}" srcOrd="11" destOrd="0" parTransId="{90049A50-515D-41C2-9D75-B58348CF4EA9}" sibTransId="{CFA34581-835E-4692-B359-013E3AC3A9EE}"/>
    <dgm:cxn modelId="{44CAC76D-5F0A-4CCA-B58C-40A4C44DB14E}" srcId="{68AC8DAB-A0AC-4202-93EB-F4103348EE49}" destId="{7D1D6234-3E1E-4301-840B-1EED2A4D14A8}" srcOrd="12" destOrd="0" parTransId="{FF90A761-C391-41EA-A651-C926D4673838}" sibTransId="{CB103A3C-59D8-42DE-8C2A-307FBEA0B3A8}"/>
    <dgm:cxn modelId="{CC919C4E-B09E-4D9A-AAC5-2D2F919230BC}" type="presOf" srcId="{02689E52-6FF3-4828-BBB3-44277173DC23}" destId="{5CF4E67C-AD41-4D3E-A024-EBE78AE2833A}" srcOrd="0" destOrd="0" presId="urn:microsoft.com/office/officeart/2005/8/layout/vList2"/>
    <dgm:cxn modelId="{7F96224F-E38A-41A7-990D-F0540FCBB64C}" type="presOf" srcId="{9BC60883-BDAF-494A-AAFC-E175D26219EB}" destId="{1BFAEA81-4A1F-4D4E-9FB8-7344200FBC31}" srcOrd="0" destOrd="0" presId="urn:microsoft.com/office/officeart/2005/8/layout/vList2"/>
    <dgm:cxn modelId="{04BF2552-4851-4DBD-892D-ACDE60DB0D97}" srcId="{68AC8DAB-A0AC-4202-93EB-F4103348EE49}" destId="{A021E005-A5CC-400D-8470-28B8397D09DC}" srcOrd="4" destOrd="0" parTransId="{EBA50F0D-6F77-4583-804B-DC36E6E7FDF0}" sibTransId="{E8E32EEC-F2D9-439C-8D56-3C50D831235D}"/>
    <dgm:cxn modelId="{6C8F7A52-2243-4636-BF46-AF85F478ADCC}" srcId="{68AC8DAB-A0AC-4202-93EB-F4103348EE49}" destId="{89120B43-70D9-4CDF-B8B5-BAA20AA63F7C}" srcOrd="13" destOrd="0" parTransId="{A1269E4D-393B-44CE-AACD-A90A9C15FD73}" sibTransId="{363ACFE1-4565-4AC2-8639-C3755A94B4BD}"/>
    <dgm:cxn modelId="{F6611885-7153-4F0D-9F83-D86FD492F151}" srcId="{68AC8DAB-A0AC-4202-93EB-F4103348EE49}" destId="{158384AC-258C-4F44-B2AC-72A8AB5EA696}" srcOrd="15" destOrd="0" parTransId="{EC470A8D-B80F-45A0-B56E-7E4B2A520AEC}" sibTransId="{27B6343A-862D-478C-849D-C70361C8A7A2}"/>
    <dgm:cxn modelId="{D228F389-B47D-4499-B697-6A584047BCB9}" srcId="{68AC8DAB-A0AC-4202-93EB-F4103348EE49}" destId="{5EE0A2EB-5919-4768-A4C4-70968E239491}" srcOrd="5" destOrd="0" parTransId="{22F660F5-2A86-4EF7-99DA-CE924EBB9472}" sibTransId="{161EAB61-0780-48D8-B462-7A18135363C6}"/>
    <dgm:cxn modelId="{49D70F8B-16A8-4953-BD9D-CD5E30467133}" srcId="{68AC8DAB-A0AC-4202-93EB-F4103348EE49}" destId="{F39535AD-CFFA-4990-BE2E-3989278A1085}" srcOrd="14" destOrd="0" parTransId="{15FEE698-4C1A-4B27-87C6-62A825F6ED2E}" sibTransId="{59A63948-A607-4CAF-BB61-7B6C64E632FD}"/>
    <dgm:cxn modelId="{FAA0B998-DBA1-4617-9451-128DEF792BA8}" type="presOf" srcId="{7D1D6234-3E1E-4301-840B-1EED2A4D14A8}" destId="{1A5E88DF-E99C-4493-ACEA-47E5C6FC23BA}" srcOrd="0" destOrd="0" presId="urn:microsoft.com/office/officeart/2005/8/layout/vList2"/>
    <dgm:cxn modelId="{D4CA3C9B-AD8B-4F0D-9B88-2E63035F46EF}" srcId="{68AC8DAB-A0AC-4202-93EB-F4103348EE49}" destId="{9BC60883-BDAF-494A-AAFC-E175D26219EB}" srcOrd="9" destOrd="0" parTransId="{3E8C84D6-CAF6-41D0-A503-554F003E13AE}" sibTransId="{40E6D495-87C1-4A55-9AB9-068B19DA8602}"/>
    <dgm:cxn modelId="{C7B614A4-517C-447A-AA51-37C137E4462A}" srcId="{68AC8DAB-A0AC-4202-93EB-F4103348EE49}" destId="{CBC92EBC-3C1D-4AD6-9DDA-3B0BF7EF55FB}" srcOrd="7" destOrd="0" parTransId="{BB410862-8D53-425E-906C-18E55C35A1B1}" sibTransId="{1427C0B6-EC9A-45C4-B930-B6923EFBED77}"/>
    <dgm:cxn modelId="{1D1817A7-436F-4DAF-9BB7-A572AD54DBBC}" type="presOf" srcId="{37090750-C79A-4024-A606-343C052B7072}" destId="{1F38C42D-E49B-48F1-93C3-DEC7B2ABF413}" srcOrd="0" destOrd="0" presId="urn:microsoft.com/office/officeart/2005/8/layout/vList2"/>
    <dgm:cxn modelId="{158647A9-A0A0-44C1-B691-089B936E999F}" type="presOf" srcId="{93AF61AC-EA73-4148-B521-4CCABDCE18D6}" destId="{05972724-16F1-4B25-BECE-910E9ACAC856}" srcOrd="0" destOrd="0" presId="urn:microsoft.com/office/officeart/2005/8/layout/vList2"/>
    <dgm:cxn modelId="{24EEABA9-7D28-42B7-9856-24D41053104E}" type="presOf" srcId="{F39535AD-CFFA-4990-BE2E-3989278A1085}" destId="{F86E183A-9F8A-4F5F-B68F-8AED910F0885}" srcOrd="0" destOrd="0" presId="urn:microsoft.com/office/officeart/2005/8/layout/vList2"/>
    <dgm:cxn modelId="{263BFBB1-D0F7-4ED8-B3E1-A8DF3D1350D2}" type="presOf" srcId="{D6CFF0CC-C541-4FE2-AA9F-7DC4A38DDD0A}" destId="{E0EF7031-19FA-4E96-9C4C-BDC7828F35A7}" srcOrd="0" destOrd="0" presId="urn:microsoft.com/office/officeart/2005/8/layout/vList2"/>
    <dgm:cxn modelId="{094866CC-4969-4A2C-ABAF-77672515FBD0}" srcId="{68AC8DAB-A0AC-4202-93EB-F4103348EE49}" destId="{37090750-C79A-4024-A606-343C052B7072}" srcOrd="3" destOrd="0" parTransId="{A3338CD8-9610-4644-97B7-7F892E291936}" sibTransId="{3D16425F-1F1C-481C-805F-255CF5370BA3}"/>
    <dgm:cxn modelId="{A0173CCD-146B-431F-93D6-E0419ACB70F0}" type="presOf" srcId="{C1F2EAAA-441C-4BB9-A249-02DE7CAECF80}" destId="{D14AC7D7-FD73-401A-AB75-C97E77971A67}" srcOrd="0" destOrd="0" presId="urn:microsoft.com/office/officeart/2005/8/layout/vList2"/>
    <dgm:cxn modelId="{39B85FDB-C1F5-423D-9DBA-96A9668D9892}" type="presOf" srcId="{89120B43-70D9-4CDF-B8B5-BAA20AA63F7C}" destId="{68EFCB8D-DEF9-4B19-9622-9BC82B00DADF}" srcOrd="0" destOrd="0" presId="urn:microsoft.com/office/officeart/2005/8/layout/vList2"/>
    <dgm:cxn modelId="{26B2B1DC-46E7-460A-B0A3-0EBE4D5A8B99}" type="presOf" srcId="{A021E005-A5CC-400D-8470-28B8397D09DC}" destId="{81C8764F-5A5E-48A0-99E4-1D07DE4301D2}" srcOrd="0" destOrd="0" presId="urn:microsoft.com/office/officeart/2005/8/layout/vList2"/>
    <dgm:cxn modelId="{F08577E0-CC5F-4E06-B484-01A118513711}" type="presOf" srcId="{CD37B81B-117E-443E-B926-2C77DA3FDECF}" destId="{A11186AD-9806-478C-B9EA-B5643CBFA006}" srcOrd="0" destOrd="0" presId="urn:microsoft.com/office/officeart/2005/8/layout/vList2"/>
    <dgm:cxn modelId="{E07CCEF4-A5C4-4159-A098-25BD2458492B}" type="presOf" srcId="{5EE0A2EB-5919-4768-A4C4-70968E239491}" destId="{2AE2AFEE-F0A8-421A-8A08-91CB218131C0}" srcOrd="0" destOrd="0" presId="urn:microsoft.com/office/officeart/2005/8/layout/vList2"/>
    <dgm:cxn modelId="{6A39C6F8-470C-48ED-91EB-29834C1D811A}" type="presOf" srcId="{CBC92EBC-3C1D-4AD6-9DDA-3B0BF7EF55FB}" destId="{FFF21F69-B373-4299-9A9B-E63CD13F218B}" srcOrd="0" destOrd="0" presId="urn:microsoft.com/office/officeart/2005/8/layout/vList2"/>
    <dgm:cxn modelId="{5CF44F6C-C657-4D57-AD1A-01EA5F1CE2FA}" type="presParOf" srcId="{28F00CAE-B575-4BD1-B51D-3F3BD7EE505A}" destId="{05972724-16F1-4B25-BECE-910E9ACAC856}" srcOrd="0" destOrd="0" presId="urn:microsoft.com/office/officeart/2005/8/layout/vList2"/>
    <dgm:cxn modelId="{ECCBA927-929D-4DF8-B317-B47A9C024611}" type="presParOf" srcId="{28F00CAE-B575-4BD1-B51D-3F3BD7EE505A}" destId="{797A3577-C295-442C-80A6-B67D9DF64FEA}" srcOrd="1" destOrd="0" presId="urn:microsoft.com/office/officeart/2005/8/layout/vList2"/>
    <dgm:cxn modelId="{35FBA610-E3BB-4147-BDB2-640F31A895A1}" type="presParOf" srcId="{28F00CAE-B575-4BD1-B51D-3F3BD7EE505A}" destId="{5CF4E67C-AD41-4D3E-A024-EBE78AE2833A}" srcOrd="2" destOrd="0" presId="urn:microsoft.com/office/officeart/2005/8/layout/vList2"/>
    <dgm:cxn modelId="{A42B5421-4354-4881-A8D7-8EBA77AEC355}" type="presParOf" srcId="{28F00CAE-B575-4BD1-B51D-3F3BD7EE505A}" destId="{B30C70AF-91B9-4545-9230-135986D0852E}" srcOrd="3" destOrd="0" presId="urn:microsoft.com/office/officeart/2005/8/layout/vList2"/>
    <dgm:cxn modelId="{343D660D-B1D2-4530-8B8F-ED0E58AEF29D}" type="presParOf" srcId="{28F00CAE-B575-4BD1-B51D-3F3BD7EE505A}" destId="{E0EF7031-19FA-4E96-9C4C-BDC7828F35A7}" srcOrd="4" destOrd="0" presId="urn:microsoft.com/office/officeart/2005/8/layout/vList2"/>
    <dgm:cxn modelId="{2355C485-CD2F-40C8-9F76-9D036F4CB060}" type="presParOf" srcId="{28F00CAE-B575-4BD1-B51D-3F3BD7EE505A}" destId="{1C7B9B4F-9401-4DF8-9A5D-72D38A8ECB41}" srcOrd="5" destOrd="0" presId="urn:microsoft.com/office/officeart/2005/8/layout/vList2"/>
    <dgm:cxn modelId="{889A9E9B-B2E7-4C34-A969-40C2BDFA1927}" type="presParOf" srcId="{28F00CAE-B575-4BD1-B51D-3F3BD7EE505A}" destId="{1F38C42D-E49B-48F1-93C3-DEC7B2ABF413}" srcOrd="6" destOrd="0" presId="urn:microsoft.com/office/officeart/2005/8/layout/vList2"/>
    <dgm:cxn modelId="{CEB4C2BC-B0C2-41AE-800D-49B27D5C16F6}" type="presParOf" srcId="{28F00CAE-B575-4BD1-B51D-3F3BD7EE505A}" destId="{60C6C046-5078-4B53-A51E-172EA5CE411D}" srcOrd="7" destOrd="0" presId="urn:microsoft.com/office/officeart/2005/8/layout/vList2"/>
    <dgm:cxn modelId="{E704412A-450E-41EB-8957-C1558DC88B97}" type="presParOf" srcId="{28F00CAE-B575-4BD1-B51D-3F3BD7EE505A}" destId="{81C8764F-5A5E-48A0-99E4-1D07DE4301D2}" srcOrd="8" destOrd="0" presId="urn:microsoft.com/office/officeart/2005/8/layout/vList2"/>
    <dgm:cxn modelId="{6C3F77BD-CF25-42A6-B007-8B3D26EC84CD}" type="presParOf" srcId="{28F00CAE-B575-4BD1-B51D-3F3BD7EE505A}" destId="{69B07153-8956-478C-8C0D-C4493981A43A}" srcOrd="9" destOrd="0" presId="urn:microsoft.com/office/officeart/2005/8/layout/vList2"/>
    <dgm:cxn modelId="{11A5AA5F-B6A6-4E5E-8D5F-3A7FAAFC416B}" type="presParOf" srcId="{28F00CAE-B575-4BD1-B51D-3F3BD7EE505A}" destId="{2AE2AFEE-F0A8-421A-8A08-91CB218131C0}" srcOrd="10" destOrd="0" presId="urn:microsoft.com/office/officeart/2005/8/layout/vList2"/>
    <dgm:cxn modelId="{23B6587B-668B-4047-905A-FFD0C77513B6}" type="presParOf" srcId="{28F00CAE-B575-4BD1-B51D-3F3BD7EE505A}" destId="{3B1E10F3-4EB6-4654-9E3B-C94A7381B0FB}" srcOrd="11" destOrd="0" presId="urn:microsoft.com/office/officeart/2005/8/layout/vList2"/>
    <dgm:cxn modelId="{67CAB6C8-5803-4ACB-9694-6607BD5B48B8}" type="presParOf" srcId="{28F00CAE-B575-4BD1-B51D-3F3BD7EE505A}" destId="{D14AC7D7-FD73-401A-AB75-C97E77971A67}" srcOrd="12" destOrd="0" presId="urn:microsoft.com/office/officeart/2005/8/layout/vList2"/>
    <dgm:cxn modelId="{439F9A00-F172-4FEA-AB63-7B222A93313A}" type="presParOf" srcId="{28F00CAE-B575-4BD1-B51D-3F3BD7EE505A}" destId="{1BB08D11-8227-4200-BAA7-010BEF2AFA63}" srcOrd="13" destOrd="0" presId="urn:microsoft.com/office/officeart/2005/8/layout/vList2"/>
    <dgm:cxn modelId="{771E4BBC-FD22-4A2D-BFCE-3EA5352B82DC}" type="presParOf" srcId="{28F00CAE-B575-4BD1-B51D-3F3BD7EE505A}" destId="{FFF21F69-B373-4299-9A9B-E63CD13F218B}" srcOrd="14" destOrd="0" presId="urn:microsoft.com/office/officeart/2005/8/layout/vList2"/>
    <dgm:cxn modelId="{9C121EF2-ED0C-4676-BAA7-93F7D834E7B5}" type="presParOf" srcId="{28F00CAE-B575-4BD1-B51D-3F3BD7EE505A}" destId="{AEA7C3DF-F70D-4383-A253-6992A387699A}" srcOrd="15" destOrd="0" presId="urn:microsoft.com/office/officeart/2005/8/layout/vList2"/>
    <dgm:cxn modelId="{879326BE-5411-4284-B2CA-F40B53D13B98}" type="presParOf" srcId="{28F00CAE-B575-4BD1-B51D-3F3BD7EE505A}" destId="{A11186AD-9806-478C-B9EA-B5643CBFA006}" srcOrd="16" destOrd="0" presId="urn:microsoft.com/office/officeart/2005/8/layout/vList2"/>
    <dgm:cxn modelId="{2ED9FB1E-4957-4913-A783-EF09F6384478}" type="presParOf" srcId="{28F00CAE-B575-4BD1-B51D-3F3BD7EE505A}" destId="{85DC156D-EC69-4EBC-8C83-954110FFBA70}" srcOrd="17" destOrd="0" presId="urn:microsoft.com/office/officeart/2005/8/layout/vList2"/>
    <dgm:cxn modelId="{A92499DC-C53D-431D-976D-C17275E5FA5C}" type="presParOf" srcId="{28F00CAE-B575-4BD1-B51D-3F3BD7EE505A}" destId="{1BFAEA81-4A1F-4D4E-9FB8-7344200FBC31}" srcOrd="18" destOrd="0" presId="urn:microsoft.com/office/officeart/2005/8/layout/vList2"/>
    <dgm:cxn modelId="{F2FA4222-2752-4E9C-AB51-A8445FF3D30A}" type="presParOf" srcId="{28F00CAE-B575-4BD1-B51D-3F3BD7EE505A}" destId="{D6646895-76EF-4192-9A2C-F54450A304AF}" srcOrd="19" destOrd="0" presId="urn:microsoft.com/office/officeart/2005/8/layout/vList2"/>
    <dgm:cxn modelId="{1495AE4E-5E85-48BA-9BE0-077026071613}" type="presParOf" srcId="{28F00CAE-B575-4BD1-B51D-3F3BD7EE505A}" destId="{AC82C0EB-F3F5-4657-BD4D-02D4F4A27056}" srcOrd="20" destOrd="0" presId="urn:microsoft.com/office/officeart/2005/8/layout/vList2"/>
    <dgm:cxn modelId="{948A940A-9BE8-45FA-A2E4-34E94343354E}" type="presParOf" srcId="{28F00CAE-B575-4BD1-B51D-3F3BD7EE505A}" destId="{20C22B99-9620-4079-805C-EBFBD6952CD2}" srcOrd="21" destOrd="0" presId="urn:microsoft.com/office/officeart/2005/8/layout/vList2"/>
    <dgm:cxn modelId="{B1E55475-D2FB-4E19-843A-0915A4509AE4}" type="presParOf" srcId="{28F00CAE-B575-4BD1-B51D-3F3BD7EE505A}" destId="{F8B44CC2-C98B-4C21-9E3B-5D3D7D3C8A6B}" srcOrd="22" destOrd="0" presId="urn:microsoft.com/office/officeart/2005/8/layout/vList2"/>
    <dgm:cxn modelId="{B0A101BA-5413-4E86-89DB-971C79248877}" type="presParOf" srcId="{28F00CAE-B575-4BD1-B51D-3F3BD7EE505A}" destId="{FB94A643-B1F2-41BE-A0FA-23305A5291BC}" srcOrd="23" destOrd="0" presId="urn:microsoft.com/office/officeart/2005/8/layout/vList2"/>
    <dgm:cxn modelId="{BED33B36-0A64-4CB9-B437-8A17DDCC3FE5}" type="presParOf" srcId="{28F00CAE-B575-4BD1-B51D-3F3BD7EE505A}" destId="{1A5E88DF-E99C-4493-ACEA-47E5C6FC23BA}" srcOrd="24" destOrd="0" presId="urn:microsoft.com/office/officeart/2005/8/layout/vList2"/>
    <dgm:cxn modelId="{27C5096A-BFA9-4416-AB9A-F8ADAC3C1886}" type="presParOf" srcId="{28F00CAE-B575-4BD1-B51D-3F3BD7EE505A}" destId="{FC0149C9-CAF8-4D3A-8085-E48F88D51881}" srcOrd="25" destOrd="0" presId="urn:microsoft.com/office/officeart/2005/8/layout/vList2"/>
    <dgm:cxn modelId="{B31C50D5-57FF-45A6-B0FE-4F5173CA95BF}" type="presParOf" srcId="{28F00CAE-B575-4BD1-B51D-3F3BD7EE505A}" destId="{68EFCB8D-DEF9-4B19-9622-9BC82B00DADF}" srcOrd="26" destOrd="0" presId="urn:microsoft.com/office/officeart/2005/8/layout/vList2"/>
    <dgm:cxn modelId="{66259B48-8ED7-4D7C-BF07-50E464082479}" type="presParOf" srcId="{28F00CAE-B575-4BD1-B51D-3F3BD7EE505A}" destId="{B75ED969-28C6-4857-A683-44980C1DF2D6}" srcOrd="27" destOrd="0" presId="urn:microsoft.com/office/officeart/2005/8/layout/vList2"/>
    <dgm:cxn modelId="{6F944097-897F-4208-885B-2D2FE60D2B0E}" type="presParOf" srcId="{28F00CAE-B575-4BD1-B51D-3F3BD7EE505A}" destId="{F86E183A-9F8A-4F5F-B68F-8AED910F0885}" srcOrd="28" destOrd="0" presId="urn:microsoft.com/office/officeart/2005/8/layout/vList2"/>
    <dgm:cxn modelId="{0C3BAAF9-6191-4BE7-A558-0280D7D58E01}" type="presParOf" srcId="{28F00CAE-B575-4BD1-B51D-3F3BD7EE505A}" destId="{E3495608-FB4B-4AFF-A771-A1879136D9F8}" srcOrd="29" destOrd="0" presId="urn:microsoft.com/office/officeart/2005/8/layout/vList2"/>
    <dgm:cxn modelId="{8F73A739-9E1C-4952-A592-FC13BA264612}" type="presParOf" srcId="{28F00CAE-B575-4BD1-B51D-3F3BD7EE505A}" destId="{A6FCC9B9-F5D2-48BE-98DA-13695A1FD0F9}" srcOrd="3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87B455-FF37-40C9-9E68-5382794480EA}"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33BC0BD4-29BD-4D1E-BE71-AD531004B775}">
      <dgm:prSet/>
      <dgm:spPr/>
      <dgm:t>
        <a:bodyPr/>
        <a:lstStyle/>
        <a:p>
          <a:r>
            <a:rPr lang="en-IN"/>
            <a:t>#  Step 3: Add Custom Layers</a:t>
          </a:r>
        </a:p>
      </dgm:t>
    </dgm:pt>
    <dgm:pt modelId="{42D79644-BF0B-4DEE-9F20-6B0C9FF63F21}" type="parTrans" cxnId="{719ECD02-716D-4A4C-A6A3-F6CD5DFE8B4F}">
      <dgm:prSet/>
      <dgm:spPr/>
      <dgm:t>
        <a:bodyPr/>
        <a:lstStyle/>
        <a:p>
          <a:endParaRPr lang="en-IN"/>
        </a:p>
      </dgm:t>
    </dgm:pt>
    <dgm:pt modelId="{19D17276-8A51-4F10-BFB6-C60F2E87BC8D}" type="sibTrans" cxnId="{719ECD02-716D-4A4C-A6A3-F6CD5DFE8B4F}">
      <dgm:prSet/>
      <dgm:spPr/>
      <dgm:t>
        <a:bodyPr/>
        <a:lstStyle/>
        <a:p>
          <a:endParaRPr lang="en-IN"/>
        </a:p>
      </dgm:t>
    </dgm:pt>
    <dgm:pt modelId="{70D49394-C8B6-4287-8919-F7099C66EE9D}">
      <dgm:prSet/>
      <dgm:spPr/>
      <dgm:t>
        <a:bodyPr/>
        <a:lstStyle/>
        <a:p>
          <a:r>
            <a:rPr lang="en-IN"/>
            <a:t>x = base_model.output</a:t>
          </a:r>
        </a:p>
      </dgm:t>
    </dgm:pt>
    <dgm:pt modelId="{CE27EEBE-3921-42AE-8220-F150A3C80FF5}" type="parTrans" cxnId="{348E5174-A4C3-4278-980F-CDB5BD0EEE8C}">
      <dgm:prSet/>
      <dgm:spPr/>
      <dgm:t>
        <a:bodyPr/>
        <a:lstStyle/>
        <a:p>
          <a:endParaRPr lang="en-IN"/>
        </a:p>
      </dgm:t>
    </dgm:pt>
    <dgm:pt modelId="{A829EB06-8B3E-4938-8E1C-88B2577D7DC2}" type="sibTrans" cxnId="{348E5174-A4C3-4278-980F-CDB5BD0EEE8C}">
      <dgm:prSet/>
      <dgm:spPr/>
      <dgm:t>
        <a:bodyPr/>
        <a:lstStyle/>
        <a:p>
          <a:endParaRPr lang="en-IN"/>
        </a:p>
      </dgm:t>
    </dgm:pt>
    <dgm:pt modelId="{14F06636-12EB-4C1D-89C5-02A3E65F3606}">
      <dgm:prSet/>
      <dgm:spPr/>
      <dgm:t>
        <a:bodyPr/>
        <a:lstStyle/>
        <a:p>
          <a:r>
            <a:rPr lang="en-IN"/>
            <a:t>x = GlobalAveragePooling2D()(x)</a:t>
          </a:r>
        </a:p>
      </dgm:t>
    </dgm:pt>
    <dgm:pt modelId="{AC3BCD79-567F-414D-BB57-CDE3CF13B72D}" type="parTrans" cxnId="{432F30D4-FB5D-4566-A469-DA584C5A099C}">
      <dgm:prSet/>
      <dgm:spPr/>
      <dgm:t>
        <a:bodyPr/>
        <a:lstStyle/>
        <a:p>
          <a:endParaRPr lang="en-IN"/>
        </a:p>
      </dgm:t>
    </dgm:pt>
    <dgm:pt modelId="{E78715CC-CF5A-40B1-862E-54135FFECB90}" type="sibTrans" cxnId="{432F30D4-FB5D-4566-A469-DA584C5A099C}">
      <dgm:prSet/>
      <dgm:spPr/>
      <dgm:t>
        <a:bodyPr/>
        <a:lstStyle/>
        <a:p>
          <a:endParaRPr lang="en-IN"/>
        </a:p>
      </dgm:t>
    </dgm:pt>
    <dgm:pt modelId="{0293DBD0-B1D8-47FE-A55E-D7800A92A661}">
      <dgm:prSet/>
      <dgm:spPr/>
      <dgm:t>
        <a:bodyPr/>
        <a:lstStyle/>
        <a:p>
          <a:r>
            <a:rPr lang="en-IN"/>
            <a:t>x = Dropout(0.3)(x)</a:t>
          </a:r>
        </a:p>
      </dgm:t>
    </dgm:pt>
    <dgm:pt modelId="{2A9114D5-D7CF-485F-9136-EEA950B3BE2A}" type="parTrans" cxnId="{B2FB78ED-544E-4CCB-8CF4-ECB21907A008}">
      <dgm:prSet/>
      <dgm:spPr/>
      <dgm:t>
        <a:bodyPr/>
        <a:lstStyle/>
        <a:p>
          <a:endParaRPr lang="en-IN"/>
        </a:p>
      </dgm:t>
    </dgm:pt>
    <dgm:pt modelId="{37234213-287D-4FF4-8E29-3C594F54AD1A}" type="sibTrans" cxnId="{B2FB78ED-544E-4CCB-8CF4-ECB21907A008}">
      <dgm:prSet/>
      <dgm:spPr/>
      <dgm:t>
        <a:bodyPr/>
        <a:lstStyle/>
        <a:p>
          <a:endParaRPr lang="en-IN"/>
        </a:p>
      </dgm:t>
    </dgm:pt>
    <dgm:pt modelId="{C6D3A6AA-624F-4B77-ABF1-9C05697AB8AF}">
      <dgm:prSet/>
      <dgm:spPr/>
      <dgm:t>
        <a:bodyPr/>
        <a:lstStyle/>
        <a:p>
          <a:r>
            <a:rPr lang="en-IN"/>
            <a:t>x = Dense(128, activation='relu')(x)</a:t>
          </a:r>
        </a:p>
      </dgm:t>
    </dgm:pt>
    <dgm:pt modelId="{0D00D9B2-8021-4195-BCC0-87913AC2C130}" type="parTrans" cxnId="{986C3C2B-BF82-472E-9BA6-FBDA646465B0}">
      <dgm:prSet/>
      <dgm:spPr/>
      <dgm:t>
        <a:bodyPr/>
        <a:lstStyle/>
        <a:p>
          <a:endParaRPr lang="en-IN"/>
        </a:p>
      </dgm:t>
    </dgm:pt>
    <dgm:pt modelId="{6BD32F17-DBC0-4151-A347-0CC690E4EBDA}" type="sibTrans" cxnId="{986C3C2B-BF82-472E-9BA6-FBDA646465B0}">
      <dgm:prSet/>
      <dgm:spPr/>
      <dgm:t>
        <a:bodyPr/>
        <a:lstStyle/>
        <a:p>
          <a:endParaRPr lang="en-IN"/>
        </a:p>
      </dgm:t>
    </dgm:pt>
    <dgm:pt modelId="{2BD6FB1D-317F-431A-A9ED-2F25AC30D000}">
      <dgm:prSet/>
      <dgm:spPr/>
      <dgm:t>
        <a:bodyPr/>
        <a:lstStyle/>
        <a:p>
          <a:r>
            <a:rPr lang="en-IN"/>
            <a:t>x = Dropout(0.3)(x)</a:t>
          </a:r>
        </a:p>
      </dgm:t>
    </dgm:pt>
    <dgm:pt modelId="{E891097E-BA6E-4438-A9D0-19AA2B8C9090}" type="parTrans" cxnId="{AB78BE97-CC4B-4304-B118-B5DED1923DC0}">
      <dgm:prSet/>
      <dgm:spPr/>
      <dgm:t>
        <a:bodyPr/>
        <a:lstStyle/>
        <a:p>
          <a:endParaRPr lang="en-IN"/>
        </a:p>
      </dgm:t>
    </dgm:pt>
    <dgm:pt modelId="{D8501DC3-0108-46D5-A887-DEFFBA3C77AF}" type="sibTrans" cxnId="{AB78BE97-CC4B-4304-B118-B5DED1923DC0}">
      <dgm:prSet/>
      <dgm:spPr/>
      <dgm:t>
        <a:bodyPr/>
        <a:lstStyle/>
        <a:p>
          <a:endParaRPr lang="en-IN"/>
        </a:p>
      </dgm:t>
    </dgm:pt>
    <dgm:pt modelId="{9B097236-89CA-40A1-B464-066DEF96BCFB}">
      <dgm:prSet/>
      <dgm:spPr/>
      <dgm:t>
        <a:bodyPr/>
        <a:lstStyle/>
        <a:p>
          <a:r>
            <a:rPr lang="en-IN"/>
            <a:t>predictions = Dense(6, activation='softmax')(x)</a:t>
          </a:r>
        </a:p>
      </dgm:t>
    </dgm:pt>
    <dgm:pt modelId="{08D59781-C426-430A-BB10-C4A3D6C92FA7}" type="parTrans" cxnId="{DAE4EAF6-02D8-416C-A902-AF59EEA587EB}">
      <dgm:prSet/>
      <dgm:spPr/>
      <dgm:t>
        <a:bodyPr/>
        <a:lstStyle/>
        <a:p>
          <a:endParaRPr lang="en-IN"/>
        </a:p>
      </dgm:t>
    </dgm:pt>
    <dgm:pt modelId="{208EA36B-0A20-4C10-BAFE-7427A9643BE1}" type="sibTrans" cxnId="{DAE4EAF6-02D8-416C-A902-AF59EEA587EB}">
      <dgm:prSet/>
      <dgm:spPr/>
      <dgm:t>
        <a:bodyPr/>
        <a:lstStyle/>
        <a:p>
          <a:endParaRPr lang="en-IN"/>
        </a:p>
      </dgm:t>
    </dgm:pt>
    <dgm:pt modelId="{04A059C3-2AB8-4AB9-835E-61319223AEB5}">
      <dgm:prSet/>
      <dgm:spPr/>
      <dgm:t>
        <a:bodyPr/>
        <a:lstStyle/>
        <a:p>
          <a:r>
            <a:rPr lang="en-IN"/>
            <a:t># Step 4: Create Final Model</a:t>
          </a:r>
        </a:p>
      </dgm:t>
    </dgm:pt>
    <dgm:pt modelId="{2432D412-4121-43EC-97CC-9A68843F0675}" type="parTrans" cxnId="{28C27E9F-A69F-424A-A019-BA5D24DCEB5B}">
      <dgm:prSet/>
      <dgm:spPr/>
      <dgm:t>
        <a:bodyPr/>
        <a:lstStyle/>
        <a:p>
          <a:endParaRPr lang="en-IN"/>
        </a:p>
      </dgm:t>
    </dgm:pt>
    <dgm:pt modelId="{62B778BA-C20C-4FE6-BB8D-40B38F8D3287}" type="sibTrans" cxnId="{28C27E9F-A69F-424A-A019-BA5D24DCEB5B}">
      <dgm:prSet/>
      <dgm:spPr/>
      <dgm:t>
        <a:bodyPr/>
        <a:lstStyle/>
        <a:p>
          <a:endParaRPr lang="en-IN"/>
        </a:p>
      </dgm:t>
    </dgm:pt>
    <dgm:pt modelId="{08C7EC74-667B-47E6-A758-9C9A5BB88B35}">
      <dgm:prSet/>
      <dgm:spPr/>
      <dgm:t>
        <a:bodyPr/>
        <a:lstStyle/>
        <a:p>
          <a:r>
            <a:rPr lang="en-IN"/>
            <a:t>model = Model(inputs=base_model.input, outputs=predictions)</a:t>
          </a:r>
        </a:p>
      </dgm:t>
    </dgm:pt>
    <dgm:pt modelId="{C603564F-8BD4-45D8-B588-4F58FCB1A6FB}" type="parTrans" cxnId="{D34D03EA-BC9B-471E-B249-F9FB844C5004}">
      <dgm:prSet/>
      <dgm:spPr/>
      <dgm:t>
        <a:bodyPr/>
        <a:lstStyle/>
        <a:p>
          <a:endParaRPr lang="en-IN"/>
        </a:p>
      </dgm:t>
    </dgm:pt>
    <dgm:pt modelId="{CC9571E4-5DCD-43FD-B281-11585CB6FC11}" type="sibTrans" cxnId="{D34D03EA-BC9B-471E-B249-F9FB844C5004}">
      <dgm:prSet/>
      <dgm:spPr/>
      <dgm:t>
        <a:bodyPr/>
        <a:lstStyle/>
        <a:p>
          <a:endParaRPr lang="en-IN"/>
        </a:p>
      </dgm:t>
    </dgm:pt>
    <dgm:pt modelId="{B3ED8A5A-674D-42F6-806F-4671CE053E1D}">
      <dgm:prSet/>
      <dgm:spPr/>
      <dgm:t>
        <a:bodyPr/>
        <a:lstStyle/>
        <a:p>
          <a:r>
            <a:rPr lang="en-IN"/>
            <a:t># Step 5: Compile Model</a:t>
          </a:r>
        </a:p>
      </dgm:t>
    </dgm:pt>
    <dgm:pt modelId="{4576B22D-A91D-4EB1-8E9F-FED371A21EB2}" type="parTrans" cxnId="{24E49AA8-EC1E-496C-840E-A2207E637FF9}">
      <dgm:prSet/>
      <dgm:spPr/>
      <dgm:t>
        <a:bodyPr/>
        <a:lstStyle/>
        <a:p>
          <a:endParaRPr lang="en-IN"/>
        </a:p>
      </dgm:t>
    </dgm:pt>
    <dgm:pt modelId="{229C4D3A-8CE4-41BE-BD4B-E8397009553C}" type="sibTrans" cxnId="{24E49AA8-EC1E-496C-840E-A2207E637FF9}">
      <dgm:prSet/>
      <dgm:spPr/>
      <dgm:t>
        <a:bodyPr/>
        <a:lstStyle/>
        <a:p>
          <a:endParaRPr lang="en-IN"/>
        </a:p>
      </dgm:t>
    </dgm:pt>
    <dgm:pt modelId="{B3DA36DD-0D5C-40C5-8689-41D96128BC89}">
      <dgm:prSet/>
      <dgm:spPr/>
      <dgm:t>
        <a:bodyPr/>
        <a:lstStyle/>
        <a:p>
          <a:r>
            <a:rPr lang="en-IN"/>
            <a:t>model.compile(optimizer='adam',</a:t>
          </a:r>
        </a:p>
      </dgm:t>
    </dgm:pt>
    <dgm:pt modelId="{4BA86EB7-1226-49F4-8EBD-39C4BA73ABBF}" type="parTrans" cxnId="{67EC07AE-6666-40A1-A4E6-A1D14F872C64}">
      <dgm:prSet/>
      <dgm:spPr/>
      <dgm:t>
        <a:bodyPr/>
        <a:lstStyle/>
        <a:p>
          <a:endParaRPr lang="en-IN"/>
        </a:p>
      </dgm:t>
    </dgm:pt>
    <dgm:pt modelId="{2D121A68-3237-4BBB-8165-F81289F7D11A}" type="sibTrans" cxnId="{67EC07AE-6666-40A1-A4E6-A1D14F872C64}">
      <dgm:prSet/>
      <dgm:spPr/>
      <dgm:t>
        <a:bodyPr/>
        <a:lstStyle/>
        <a:p>
          <a:endParaRPr lang="en-IN"/>
        </a:p>
      </dgm:t>
    </dgm:pt>
    <dgm:pt modelId="{D2451616-A926-4331-AFA5-C5B488B2017B}">
      <dgm:prSet/>
      <dgm:spPr/>
      <dgm:t>
        <a:bodyPr/>
        <a:lstStyle/>
        <a:p>
          <a:r>
            <a:rPr lang="en-IN"/>
            <a:t>loss='categorical_crossentropy',</a:t>
          </a:r>
        </a:p>
      </dgm:t>
    </dgm:pt>
    <dgm:pt modelId="{5CC0B683-DF55-42BD-B50E-C17948815FBC}" type="parTrans" cxnId="{A8FE4294-D117-44AB-ACAF-F6B54787598C}">
      <dgm:prSet/>
      <dgm:spPr/>
      <dgm:t>
        <a:bodyPr/>
        <a:lstStyle/>
        <a:p>
          <a:endParaRPr lang="en-IN"/>
        </a:p>
      </dgm:t>
    </dgm:pt>
    <dgm:pt modelId="{A3ECA56F-D06E-462A-88CD-7939CE078148}" type="sibTrans" cxnId="{A8FE4294-D117-44AB-ACAF-F6B54787598C}">
      <dgm:prSet/>
      <dgm:spPr/>
      <dgm:t>
        <a:bodyPr/>
        <a:lstStyle/>
        <a:p>
          <a:endParaRPr lang="en-IN"/>
        </a:p>
      </dgm:t>
    </dgm:pt>
    <dgm:pt modelId="{6EBC769C-BC33-4346-8443-406081F9BBF6}">
      <dgm:prSet/>
      <dgm:spPr/>
      <dgm:t>
        <a:bodyPr/>
        <a:lstStyle/>
        <a:p>
          <a:r>
            <a:rPr lang="en-IN"/>
            <a:t>metrics=['accuracy'])</a:t>
          </a:r>
        </a:p>
      </dgm:t>
    </dgm:pt>
    <dgm:pt modelId="{605E0628-31D5-40A2-B32D-FFD167E21B04}" type="parTrans" cxnId="{7688AA7A-E3B0-4F91-A637-98C65BC0EA0E}">
      <dgm:prSet/>
      <dgm:spPr/>
      <dgm:t>
        <a:bodyPr/>
        <a:lstStyle/>
        <a:p>
          <a:endParaRPr lang="en-IN"/>
        </a:p>
      </dgm:t>
    </dgm:pt>
    <dgm:pt modelId="{5BEA0351-B89E-46C4-897E-7843CA52328B}" type="sibTrans" cxnId="{7688AA7A-E3B0-4F91-A637-98C65BC0EA0E}">
      <dgm:prSet/>
      <dgm:spPr/>
      <dgm:t>
        <a:bodyPr/>
        <a:lstStyle/>
        <a:p>
          <a:endParaRPr lang="en-IN"/>
        </a:p>
      </dgm:t>
    </dgm:pt>
    <dgm:pt modelId="{CC8C6ED4-9C6C-4BDD-8395-56C37CA25A9C}">
      <dgm:prSet/>
      <dgm:spPr/>
      <dgm:t>
        <a:bodyPr/>
        <a:lstStyle/>
        <a:p>
          <a:r>
            <a:rPr lang="en-IN"/>
            <a:t>#  Step 6: Data Preprocessing and Augmentation</a:t>
          </a:r>
        </a:p>
      </dgm:t>
    </dgm:pt>
    <dgm:pt modelId="{9A9CDC9F-D311-4BE0-BB10-8E167B664E7A}" type="parTrans" cxnId="{24BDE48C-0F13-40E7-BA52-9134570630FE}">
      <dgm:prSet/>
      <dgm:spPr/>
      <dgm:t>
        <a:bodyPr/>
        <a:lstStyle/>
        <a:p>
          <a:endParaRPr lang="en-IN"/>
        </a:p>
      </dgm:t>
    </dgm:pt>
    <dgm:pt modelId="{E12D53E3-91F8-42EA-9F44-43EBF1FA60BC}" type="sibTrans" cxnId="{24BDE48C-0F13-40E7-BA52-9134570630FE}">
      <dgm:prSet/>
      <dgm:spPr/>
      <dgm:t>
        <a:bodyPr/>
        <a:lstStyle/>
        <a:p>
          <a:endParaRPr lang="en-IN"/>
        </a:p>
      </dgm:t>
    </dgm:pt>
    <dgm:pt modelId="{9BC7314F-A046-44C7-8A03-BBB4CB1D7AA3}">
      <dgm:prSet/>
      <dgm:spPr/>
      <dgm:t>
        <a:bodyPr/>
        <a:lstStyle/>
        <a:p>
          <a:r>
            <a:rPr lang="en-IN"/>
            <a:t>train_datagen = ImageDataGenerator(</a:t>
          </a:r>
        </a:p>
      </dgm:t>
    </dgm:pt>
    <dgm:pt modelId="{EA7489AD-C006-4C09-87B1-229E5ABCF7BA}" type="parTrans" cxnId="{5A11C35B-6713-44E1-9A60-A833DD9BFACE}">
      <dgm:prSet/>
      <dgm:spPr/>
      <dgm:t>
        <a:bodyPr/>
        <a:lstStyle/>
        <a:p>
          <a:endParaRPr lang="en-IN"/>
        </a:p>
      </dgm:t>
    </dgm:pt>
    <dgm:pt modelId="{D5A34D96-C330-4FE5-85FD-D256547C996A}" type="sibTrans" cxnId="{5A11C35B-6713-44E1-9A60-A833DD9BFACE}">
      <dgm:prSet/>
      <dgm:spPr/>
      <dgm:t>
        <a:bodyPr/>
        <a:lstStyle/>
        <a:p>
          <a:endParaRPr lang="en-IN"/>
        </a:p>
      </dgm:t>
    </dgm:pt>
    <dgm:pt modelId="{2F5805DD-F43E-43DC-B0B8-40F3CE2E7DE7}">
      <dgm:prSet/>
      <dgm:spPr/>
      <dgm:t>
        <a:bodyPr/>
        <a:lstStyle/>
        <a:p>
          <a:r>
            <a:rPr lang="en-IN"/>
            <a:t>rescale=1./255,</a:t>
          </a:r>
        </a:p>
      </dgm:t>
    </dgm:pt>
    <dgm:pt modelId="{31F32D14-F73C-4122-A5CC-B1FFD2D1A7E5}" type="parTrans" cxnId="{D0416A56-5A51-4FAD-B0B1-C2A36671AF65}">
      <dgm:prSet/>
      <dgm:spPr/>
      <dgm:t>
        <a:bodyPr/>
        <a:lstStyle/>
        <a:p>
          <a:endParaRPr lang="en-IN"/>
        </a:p>
      </dgm:t>
    </dgm:pt>
    <dgm:pt modelId="{89DAF49A-3F84-42D3-A505-11322A3A31F6}" type="sibTrans" cxnId="{D0416A56-5A51-4FAD-B0B1-C2A36671AF65}">
      <dgm:prSet/>
      <dgm:spPr/>
      <dgm:t>
        <a:bodyPr/>
        <a:lstStyle/>
        <a:p>
          <a:endParaRPr lang="en-IN"/>
        </a:p>
      </dgm:t>
    </dgm:pt>
    <dgm:pt modelId="{7A4D7EDF-6C23-4017-9A16-E16C91C9B49A}">
      <dgm:prSet/>
      <dgm:spPr/>
      <dgm:t>
        <a:bodyPr/>
        <a:lstStyle/>
        <a:p>
          <a:r>
            <a:rPr lang="en-IN"/>
            <a:t>shear_range=0.2,</a:t>
          </a:r>
        </a:p>
      </dgm:t>
    </dgm:pt>
    <dgm:pt modelId="{E23D48E4-A590-447A-A7E6-BE98E484218E}" type="parTrans" cxnId="{2AC748CF-48DB-43BB-AA8A-44D6E45AA470}">
      <dgm:prSet/>
      <dgm:spPr/>
      <dgm:t>
        <a:bodyPr/>
        <a:lstStyle/>
        <a:p>
          <a:endParaRPr lang="en-IN"/>
        </a:p>
      </dgm:t>
    </dgm:pt>
    <dgm:pt modelId="{37C3B265-BA9A-434B-803E-F1D0C9E802A5}" type="sibTrans" cxnId="{2AC748CF-48DB-43BB-AA8A-44D6E45AA470}">
      <dgm:prSet/>
      <dgm:spPr/>
      <dgm:t>
        <a:bodyPr/>
        <a:lstStyle/>
        <a:p>
          <a:endParaRPr lang="en-IN"/>
        </a:p>
      </dgm:t>
    </dgm:pt>
    <dgm:pt modelId="{B2A004A8-B66B-4A92-A7C7-7A674B905396}">
      <dgm:prSet/>
      <dgm:spPr/>
      <dgm:t>
        <a:bodyPr/>
        <a:lstStyle/>
        <a:p>
          <a:r>
            <a:rPr lang="en-IN"/>
            <a:t>zoom_range=0.2,</a:t>
          </a:r>
        </a:p>
      </dgm:t>
    </dgm:pt>
    <dgm:pt modelId="{AA9E81B8-E15B-4E00-8E36-370A0A158780}" type="parTrans" cxnId="{5353EE81-E95D-447B-A91C-9707CDC9268E}">
      <dgm:prSet/>
      <dgm:spPr/>
      <dgm:t>
        <a:bodyPr/>
        <a:lstStyle/>
        <a:p>
          <a:endParaRPr lang="en-IN"/>
        </a:p>
      </dgm:t>
    </dgm:pt>
    <dgm:pt modelId="{FCC3960B-3D72-4C5B-9833-B2DD5EE10C12}" type="sibTrans" cxnId="{5353EE81-E95D-447B-A91C-9707CDC9268E}">
      <dgm:prSet/>
      <dgm:spPr/>
      <dgm:t>
        <a:bodyPr/>
        <a:lstStyle/>
        <a:p>
          <a:endParaRPr lang="en-IN"/>
        </a:p>
      </dgm:t>
    </dgm:pt>
    <dgm:pt modelId="{B68D53D1-3211-4C3B-A8A3-3B86FD815DCA}">
      <dgm:prSet/>
      <dgm:spPr/>
      <dgm:t>
        <a:bodyPr/>
        <a:lstStyle/>
        <a:p>
          <a:r>
            <a:rPr lang="en-IN"/>
            <a:t>horizontal_flip=True,</a:t>
          </a:r>
        </a:p>
      </dgm:t>
    </dgm:pt>
    <dgm:pt modelId="{28141D11-5FE7-4D84-B52E-3F47241760C8}" type="parTrans" cxnId="{481B9DA8-6360-4545-9C07-5C090F5A8C54}">
      <dgm:prSet/>
      <dgm:spPr/>
      <dgm:t>
        <a:bodyPr/>
        <a:lstStyle/>
        <a:p>
          <a:endParaRPr lang="en-IN"/>
        </a:p>
      </dgm:t>
    </dgm:pt>
    <dgm:pt modelId="{51A56B51-168A-46A4-B10D-AA8FEF7234A7}" type="sibTrans" cxnId="{481B9DA8-6360-4545-9C07-5C090F5A8C54}">
      <dgm:prSet/>
      <dgm:spPr/>
      <dgm:t>
        <a:bodyPr/>
        <a:lstStyle/>
        <a:p>
          <a:endParaRPr lang="en-IN"/>
        </a:p>
      </dgm:t>
    </dgm:pt>
    <dgm:pt modelId="{88C03F1D-1A6C-420B-B3A6-D42A3168F82D}">
      <dgm:prSet/>
      <dgm:spPr/>
      <dgm:t>
        <a:bodyPr/>
        <a:lstStyle/>
        <a:p>
          <a:r>
            <a:rPr lang="en-IN"/>
            <a:t>validation_split=0.2</a:t>
          </a:r>
        </a:p>
      </dgm:t>
    </dgm:pt>
    <dgm:pt modelId="{01A15B86-CC6B-4FF5-958F-F8AE041FBA2A}" type="parTrans" cxnId="{88B103D7-F75A-450D-8DFF-6A647ACEE596}">
      <dgm:prSet/>
      <dgm:spPr/>
      <dgm:t>
        <a:bodyPr/>
        <a:lstStyle/>
        <a:p>
          <a:endParaRPr lang="en-IN"/>
        </a:p>
      </dgm:t>
    </dgm:pt>
    <dgm:pt modelId="{2582EC64-C0D8-4DB9-BA8F-C3EC1A6C8476}" type="sibTrans" cxnId="{88B103D7-F75A-450D-8DFF-6A647ACEE596}">
      <dgm:prSet/>
      <dgm:spPr/>
      <dgm:t>
        <a:bodyPr/>
        <a:lstStyle/>
        <a:p>
          <a:endParaRPr lang="en-IN"/>
        </a:p>
      </dgm:t>
    </dgm:pt>
    <dgm:pt modelId="{39E99A88-5D45-4915-87EB-7FBAAF95AD58}">
      <dgm:prSet/>
      <dgm:spPr/>
      <dgm:t>
        <a:bodyPr/>
        <a:lstStyle/>
        <a:p>
          <a:r>
            <a:rPr lang="en-IN"/>
            <a:t>)</a:t>
          </a:r>
        </a:p>
      </dgm:t>
    </dgm:pt>
    <dgm:pt modelId="{B356AC04-22DE-4409-A254-70F234E81EF8}" type="parTrans" cxnId="{A4A34BF9-F2DF-47F9-B167-857925697FDB}">
      <dgm:prSet/>
      <dgm:spPr/>
      <dgm:t>
        <a:bodyPr/>
        <a:lstStyle/>
        <a:p>
          <a:endParaRPr lang="en-IN"/>
        </a:p>
      </dgm:t>
    </dgm:pt>
    <dgm:pt modelId="{171AD664-48DF-400C-B9EC-79701F0F4EA1}" type="sibTrans" cxnId="{A4A34BF9-F2DF-47F9-B167-857925697FDB}">
      <dgm:prSet/>
      <dgm:spPr/>
      <dgm:t>
        <a:bodyPr/>
        <a:lstStyle/>
        <a:p>
          <a:endParaRPr lang="en-IN"/>
        </a:p>
      </dgm:t>
    </dgm:pt>
    <dgm:pt modelId="{022254BD-EF30-4156-BBD6-BB80618E09DB}" type="pres">
      <dgm:prSet presAssocID="{F087B455-FF37-40C9-9E68-5382794480EA}" presName="linear" presStyleCnt="0">
        <dgm:presLayoutVars>
          <dgm:animLvl val="lvl"/>
          <dgm:resizeHandles val="exact"/>
        </dgm:presLayoutVars>
      </dgm:prSet>
      <dgm:spPr/>
    </dgm:pt>
    <dgm:pt modelId="{4038B1F1-E393-43A4-A4D7-3ACB9C364B15}" type="pres">
      <dgm:prSet presAssocID="{33BC0BD4-29BD-4D1E-BE71-AD531004B775}" presName="parentText" presStyleLbl="node1" presStyleIdx="0" presStyleCnt="21">
        <dgm:presLayoutVars>
          <dgm:chMax val="0"/>
          <dgm:bulletEnabled val="1"/>
        </dgm:presLayoutVars>
      </dgm:prSet>
      <dgm:spPr/>
    </dgm:pt>
    <dgm:pt modelId="{725D9CCF-BD6C-41E0-A121-F15C5CC60834}" type="pres">
      <dgm:prSet presAssocID="{19D17276-8A51-4F10-BFB6-C60F2E87BC8D}" presName="spacer" presStyleCnt="0"/>
      <dgm:spPr/>
    </dgm:pt>
    <dgm:pt modelId="{6C0C9C79-9669-493B-9BBC-8A7BFE04429A}" type="pres">
      <dgm:prSet presAssocID="{70D49394-C8B6-4287-8919-F7099C66EE9D}" presName="parentText" presStyleLbl="node1" presStyleIdx="1" presStyleCnt="21">
        <dgm:presLayoutVars>
          <dgm:chMax val="0"/>
          <dgm:bulletEnabled val="1"/>
        </dgm:presLayoutVars>
      </dgm:prSet>
      <dgm:spPr/>
    </dgm:pt>
    <dgm:pt modelId="{9E62C771-4560-4A93-BADB-77B966CADC35}" type="pres">
      <dgm:prSet presAssocID="{A829EB06-8B3E-4938-8E1C-88B2577D7DC2}" presName="spacer" presStyleCnt="0"/>
      <dgm:spPr/>
    </dgm:pt>
    <dgm:pt modelId="{AB25F964-BA32-492C-A5D3-BB13D4E34917}" type="pres">
      <dgm:prSet presAssocID="{14F06636-12EB-4C1D-89C5-02A3E65F3606}" presName="parentText" presStyleLbl="node1" presStyleIdx="2" presStyleCnt="21">
        <dgm:presLayoutVars>
          <dgm:chMax val="0"/>
          <dgm:bulletEnabled val="1"/>
        </dgm:presLayoutVars>
      </dgm:prSet>
      <dgm:spPr/>
    </dgm:pt>
    <dgm:pt modelId="{4B5E3492-708B-4545-A76A-E65658216DA7}" type="pres">
      <dgm:prSet presAssocID="{E78715CC-CF5A-40B1-862E-54135FFECB90}" presName="spacer" presStyleCnt="0"/>
      <dgm:spPr/>
    </dgm:pt>
    <dgm:pt modelId="{85EEDDB1-7076-4B89-8A42-F1C852AF2F4B}" type="pres">
      <dgm:prSet presAssocID="{0293DBD0-B1D8-47FE-A55E-D7800A92A661}" presName="parentText" presStyleLbl="node1" presStyleIdx="3" presStyleCnt="21">
        <dgm:presLayoutVars>
          <dgm:chMax val="0"/>
          <dgm:bulletEnabled val="1"/>
        </dgm:presLayoutVars>
      </dgm:prSet>
      <dgm:spPr/>
    </dgm:pt>
    <dgm:pt modelId="{5B13E813-B414-41B1-9CF7-BE851BAD8EC2}" type="pres">
      <dgm:prSet presAssocID="{37234213-287D-4FF4-8E29-3C594F54AD1A}" presName="spacer" presStyleCnt="0"/>
      <dgm:spPr/>
    </dgm:pt>
    <dgm:pt modelId="{E4CEC95B-0E5F-4115-B4D3-03403D3E4B56}" type="pres">
      <dgm:prSet presAssocID="{C6D3A6AA-624F-4B77-ABF1-9C05697AB8AF}" presName="parentText" presStyleLbl="node1" presStyleIdx="4" presStyleCnt="21">
        <dgm:presLayoutVars>
          <dgm:chMax val="0"/>
          <dgm:bulletEnabled val="1"/>
        </dgm:presLayoutVars>
      </dgm:prSet>
      <dgm:spPr/>
    </dgm:pt>
    <dgm:pt modelId="{AFD7225C-668A-40FC-80E9-2DCE4CE32343}" type="pres">
      <dgm:prSet presAssocID="{6BD32F17-DBC0-4151-A347-0CC690E4EBDA}" presName="spacer" presStyleCnt="0"/>
      <dgm:spPr/>
    </dgm:pt>
    <dgm:pt modelId="{109EE7FD-AF19-482E-95AD-B32C2185B249}" type="pres">
      <dgm:prSet presAssocID="{2BD6FB1D-317F-431A-A9ED-2F25AC30D000}" presName="parentText" presStyleLbl="node1" presStyleIdx="5" presStyleCnt="21">
        <dgm:presLayoutVars>
          <dgm:chMax val="0"/>
          <dgm:bulletEnabled val="1"/>
        </dgm:presLayoutVars>
      </dgm:prSet>
      <dgm:spPr/>
    </dgm:pt>
    <dgm:pt modelId="{EA3B5254-96AB-45C0-894F-9DDF672568E8}" type="pres">
      <dgm:prSet presAssocID="{D8501DC3-0108-46D5-A887-DEFFBA3C77AF}" presName="spacer" presStyleCnt="0"/>
      <dgm:spPr/>
    </dgm:pt>
    <dgm:pt modelId="{46A27D61-A3F6-41AE-BC7C-F778B5D46700}" type="pres">
      <dgm:prSet presAssocID="{9B097236-89CA-40A1-B464-066DEF96BCFB}" presName="parentText" presStyleLbl="node1" presStyleIdx="6" presStyleCnt="21">
        <dgm:presLayoutVars>
          <dgm:chMax val="0"/>
          <dgm:bulletEnabled val="1"/>
        </dgm:presLayoutVars>
      </dgm:prSet>
      <dgm:spPr/>
    </dgm:pt>
    <dgm:pt modelId="{66337A13-0EE4-40EA-B860-705D385D083B}" type="pres">
      <dgm:prSet presAssocID="{208EA36B-0A20-4C10-BAFE-7427A9643BE1}" presName="spacer" presStyleCnt="0"/>
      <dgm:spPr/>
    </dgm:pt>
    <dgm:pt modelId="{E230753F-E20C-4192-89CF-BA6CBB47B0C3}" type="pres">
      <dgm:prSet presAssocID="{04A059C3-2AB8-4AB9-835E-61319223AEB5}" presName="parentText" presStyleLbl="node1" presStyleIdx="7" presStyleCnt="21">
        <dgm:presLayoutVars>
          <dgm:chMax val="0"/>
          <dgm:bulletEnabled val="1"/>
        </dgm:presLayoutVars>
      </dgm:prSet>
      <dgm:spPr/>
    </dgm:pt>
    <dgm:pt modelId="{EA0A42DA-95B1-4F7A-815B-58B309271DDC}" type="pres">
      <dgm:prSet presAssocID="{62B778BA-C20C-4FE6-BB8D-40B38F8D3287}" presName="spacer" presStyleCnt="0"/>
      <dgm:spPr/>
    </dgm:pt>
    <dgm:pt modelId="{12676FC9-CBEA-40C4-BAA9-ED3943BD0BBA}" type="pres">
      <dgm:prSet presAssocID="{08C7EC74-667B-47E6-A758-9C9A5BB88B35}" presName="parentText" presStyleLbl="node1" presStyleIdx="8" presStyleCnt="21">
        <dgm:presLayoutVars>
          <dgm:chMax val="0"/>
          <dgm:bulletEnabled val="1"/>
        </dgm:presLayoutVars>
      </dgm:prSet>
      <dgm:spPr/>
    </dgm:pt>
    <dgm:pt modelId="{48403C40-7C10-42D8-A9C0-BE5F43E684BE}" type="pres">
      <dgm:prSet presAssocID="{CC9571E4-5DCD-43FD-B281-11585CB6FC11}" presName="spacer" presStyleCnt="0"/>
      <dgm:spPr/>
    </dgm:pt>
    <dgm:pt modelId="{8819DA7F-6323-4FCF-A16C-F70F74280FFD}" type="pres">
      <dgm:prSet presAssocID="{B3ED8A5A-674D-42F6-806F-4671CE053E1D}" presName="parentText" presStyleLbl="node1" presStyleIdx="9" presStyleCnt="21">
        <dgm:presLayoutVars>
          <dgm:chMax val="0"/>
          <dgm:bulletEnabled val="1"/>
        </dgm:presLayoutVars>
      </dgm:prSet>
      <dgm:spPr/>
    </dgm:pt>
    <dgm:pt modelId="{91989E10-D64F-4EE6-9A0C-7030F6B92413}" type="pres">
      <dgm:prSet presAssocID="{229C4D3A-8CE4-41BE-BD4B-E8397009553C}" presName="spacer" presStyleCnt="0"/>
      <dgm:spPr/>
    </dgm:pt>
    <dgm:pt modelId="{D97CF298-FDB8-4D49-A634-63EB568BB3B8}" type="pres">
      <dgm:prSet presAssocID="{B3DA36DD-0D5C-40C5-8689-41D96128BC89}" presName="parentText" presStyleLbl="node1" presStyleIdx="10" presStyleCnt="21">
        <dgm:presLayoutVars>
          <dgm:chMax val="0"/>
          <dgm:bulletEnabled val="1"/>
        </dgm:presLayoutVars>
      </dgm:prSet>
      <dgm:spPr/>
    </dgm:pt>
    <dgm:pt modelId="{78B8B771-4345-457F-B9F2-609F0B507AC8}" type="pres">
      <dgm:prSet presAssocID="{2D121A68-3237-4BBB-8165-F81289F7D11A}" presName="spacer" presStyleCnt="0"/>
      <dgm:spPr/>
    </dgm:pt>
    <dgm:pt modelId="{ACB26FBC-D27F-4A0B-830E-8D528FBBB0B6}" type="pres">
      <dgm:prSet presAssocID="{D2451616-A926-4331-AFA5-C5B488B2017B}" presName="parentText" presStyleLbl="node1" presStyleIdx="11" presStyleCnt="21">
        <dgm:presLayoutVars>
          <dgm:chMax val="0"/>
          <dgm:bulletEnabled val="1"/>
        </dgm:presLayoutVars>
      </dgm:prSet>
      <dgm:spPr/>
    </dgm:pt>
    <dgm:pt modelId="{5BC3A551-08FB-4339-A1F2-D1DF71FAE248}" type="pres">
      <dgm:prSet presAssocID="{A3ECA56F-D06E-462A-88CD-7939CE078148}" presName="spacer" presStyleCnt="0"/>
      <dgm:spPr/>
    </dgm:pt>
    <dgm:pt modelId="{206F2CF7-4C29-4FB1-8B66-4DC8FC7B7BE6}" type="pres">
      <dgm:prSet presAssocID="{6EBC769C-BC33-4346-8443-406081F9BBF6}" presName="parentText" presStyleLbl="node1" presStyleIdx="12" presStyleCnt="21">
        <dgm:presLayoutVars>
          <dgm:chMax val="0"/>
          <dgm:bulletEnabled val="1"/>
        </dgm:presLayoutVars>
      </dgm:prSet>
      <dgm:spPr/>
    </dgm:pt>
    <dgm:pt modelId="{EDDB3419-35F6-463A-A1E0-972C4CED0F8F}" type="pres">
      <dgm:prSet presAssocID="{5BEA0351-B89E-46C4-897E-7843CA52328B}" presName="spacer" presStyleCnt="0"/>
      <dgm:spPr/>
    </dgm:pt>
    <dgm:pt modelId="{FFE8BF13-2586-4899-BF04-29BBE1FF94DC}" type="pres">
      <dgm:prSet presAssocID="{CC8C6ED4-9C6C-4BDD-8395-56C37CA25A9C}" presName="parentText" presStyleLbl="node1" presStyleIdx="13" presStyleCnt="21">
        <dgm:presLayoutVars>
          <dgm:chMax val="0"/>
          <dgm:bulletEnabled val="1"/>
        </dgm:presLayoutVars>
      </dgm:prSet>
      <dgm:spPr/>
    </dgm:pt>
    <dgm:pt modelId="{C4ED1934-69D2-40C4-8F39-6E29C2CAFCD5}" type="pres">
      <dgm:prSet presAssocID="{E12D53E3-91F8-42EA-9F44-43EBF1FA60BC}" presName="spacer" presStyleCnt="0"/>
      <dgm:spPr/>
    </dgm:pt>
    <dgm:pt modelId="{8642D7A9-DC9A-42D3-ADD9-4BACE20F4C38}" type="pres">
      <dgm:prSet presAssocID="{9BC7314F-A046-44C7-8A03-BBB4CB1D7AA3}" presName="parentText" presStyleLbl="node1" presStyleIdx="14" presStyleCnt="21">
        <dgm:presLayoutVars>
          <dgm:chMax val="0"/>
          <dgm:bulletEnabled val="1"/>
        </dgm:presLayoutVars>
      </dgm:prSet>
      <dgm:spPr/>
    </dgm:pt>
    <dgm:pt modelId="{2DB63263-6680-4AD4-AE98-B41B72C8FB52}" type="pres">
      <dgm:prSet presAssocID="{D5A34D96-C330-4FE5-85FD-D256547C996A}" presName="spacer" presStyleCnt="0"/>
      <dgm:spPr/>
    </dgm:pt>
    <dgm:pt modelId="{55039AE0-60DC-4041-9452-5CD53C8CE5D6}" type="pres">
      <dgm:prSet presAssocID="{2F5805DD-F43E-43DC-B0B8-40F3CE2E7DE7}" presName="parentText" presStyleLbl="node1" presStyleIdx="15" presStyleCnt="21">
        <dgm:presLayoutVars>
          <dgm:chMax val="0"/>
          <dgm:bulletEnabled val="1"/>
        </dgm:presLayoutVars>
      </dgm:prSet>
      <dgm:spPr/>
    </dgm:pt>
    <dgm:pt modelId="{5202F746-1634-4B83-8C7F-6477A3279716}" type="pres">
      <dgm:prSet presAssocID="{89DAF49A-3F84-42D3-A505-11322A3A31F6}" presName="spacer" presStyleCnt="0"/>
      <dgm:spPr/>
    </dgm:pt>
    <dgm:pt modelId="{FBEF3C73-F4F7-4590-B0C7-13919E41074B}" type="pres">
      <dgm:prSet presAssocID="{7A4D7EDF-6C23-4017-9A16-E16C91C9B49A}" presName="parentText" presStyleLbl="node1" presStyleIdx="16" presStyleCnt="21">
        <dgm:presLayoutVars>
          <dgm:chMax val="0"/>
          <dgm:bulletEnabled val="1"/>
        </dgm:presLayoutVars>
      </dgm:prSet>
      <dgm:spPr/>
    </dgm:pt>
    <dgm:pt modelId="{1055F048-CC7A-4039-9608-0213BE4C02FA}" type="pres">
      <dgm:prSet presAssocID="{37C3B265-BA9A-434B-803E-F1D0C9E802A5}" presName="spacer" presStyleCnt="0"/>
      <dgm:spPr/>
    </dgm:pt>
    <dgm:pt modelId="{4252CB5E-226D-4E84-A7FA-F724C928038F}" type="pres">
      <dgm:prSet presAssocID="{B2A004A8-B66B-4A92-A7C7-7A674B905396}" presName="parentText" presStyleLbl="node1" presStyleIdx="17" presStyleCnt="21">
        <dgm:presLayoutVars>
          <dgm:chMax val="0"/>
          <dgm:bulletEnabled val="1"/>
        </dgm:presLayoutVars>
      </dgm:prSet>
      <dgm:spPr/>
    </dgm:pt>
    <dgm:pt modelId="{F9233983-C5CF-4B53-96D9-0563F0E376A8}" type="pres">
      <dgm:prSet presAssocID="{FCC3960B-3D72-4C5B-9833-B2DD5EE10C12}" presName="spacer" presStyleCnt="0"/>
      <dgm:spPr/>
    </dgm:pt>
    <dgm:pt modelId="{4564F906-A435-4704-83A6-20779F23F9D6}" type="pres">
      <dgm:prSet presAssocID="{B68D53D1-3211-4C3B-A8A3-3B86FD815DCA}" presName="parentText" presStyleLbl="node1" presStyleIdx="18" presStyleCnt="21">
        <dgm:presLayoutVars>
          <dgm:chMax val="0"/>
          <dgm:bulletEnabled val="1"/>
        </dgm:presLayoutVars>
      </dgm:prSet>
      <dgm:spPr/>
    </dgm:pt>
    <dgm:pt modelId="{E03DC53E-C991-41AC-97AA-129884F11B76}" type="pres">
      <dgm:prSet presAssocID="{51A56B51-168A-46A4-B10D-AA8FEF7234A7}" presName="spacer" presStyleCnt="0"/>
      <dgm:spPr/>
    </dgm:pt>
    <dgm:pt modelId="{F2EAB16A-15AF-408A-A6A2-6508990F366A}" type="pres">
      <dgm:prSet presAssocID="{88C03F1D-1A6C-420B-B3A6-D42A3168F82D}" presName="parentText" presStyleLbl="node1" presStyleIdx="19" presStyleCnt="21">
        <dgm:presLayoutVars>
          <dgm:chMax val="0"/>
          <dgm:bulletEnabled val="1"/>
        </dgm:presLayoutVars>
      </dgm:prSet>
      <dgm:spPr/>
    </dgm:pt>
    <dgm:pt modelId="{4E291F27-EB9F-4313-8BD7-9B44CEA25F63}" type="pres">
      <dgm:prSet presAssocID="{2582EC64-C0D8-4DB9-BA8F-C3EC1A6C8476}" presName="spacer" presStyleCnt="0"/>
      <dgm:spPr/>
    </dgm:pt>
    <dgm:pt modelId="{3AC02B76-0C4F-44C6-9B14-13DF2E9FE00A}" type="pres">
      <dgm:prSet presAssocID="{39E99A88-5D45-4915-87EB-7FBAAF95AD58}" presName="parentText" presStyleLbl="node1" presStyleIdx="20" presStyleCnt="21">
        <dgm:presLayoutVars>
          <dgm:chMax val="0"/>
          <dgm:bulletEnabled val="1"/>
        </dgm:presLayoutVars>
      </dgm:prSet>
      <dgm:spPr/>
    </dgm:pt>
  </dgm:ptLst>
  <dgm:cxnLst>
    <dgm:cxn modelId="{719ECD02-716D-4A4C-A6A3-F6CD5DFE8B4F}" srcId="{F087B455-FF37-40C9-9E68-5382794480EA}" destId="{33BC0BD4-29BD-4D1E-BE71-AD531004B775}" srcOrd="0" destOrd="0" parTransId="{42D79644-BF0B-4DEE-9F20-6B0C9FF63F21}" sibTransId="{19D17276-8A51-4F10-BFB6-C60F2E87BC8D}"/>
    <dgm:cxn modelId="{5F01440D-14B3-46B2-8579-91556ADCADCE}" type="presOf" srcId="{B68D53D1-3211-4C3B-A8A3-3B86FD815DCA}" destId="{4564F906-A435-4704-83A6-20779F23F9D6}" srcOrd="0" destOrd="0" presId="urn:microsoft.com/office/officeart/2005/8/layout/vList2"/>
    <dgm:cxn modelId="{626FDC0D-03F0-4D36-8D7D-BF9A7A62B091}" type="presOf" srcId="{F087B455-FF37-40C9-9E68-5382794480EA}" destId="{022254BD-EF30-4156-BBD6-BB80618E09DB}" srcOrd="0" destOrd="0" presId="urn:microsoft.com/office/officeart/2005/8/layout/vList2"/>
    <dgm:cxn modelId="{EAF2831C-835B-4ECC-82B8-3E3945C5F434}" type="presOf" srcId="{39E99A88-5D45-4915-87EB-7FBAAF95AD58}" destId="{3AC02B76-0C4F-44C6-9B14-13DF2E9FE00A}" srcOrd="0" destOrd="0" presId="urn:microsoft.com/office/officeart/2005/8/layout/vList2"/>
    <dgm:cxn modelId="{4CE70021-E4DE-4EB4-BC76-6C15D6B88235}" type="presOf" srcId="{04A059C3-2AB8-4AB9-835E-61319223AEB5}" destId="{E230753F-E20C-4192-89CF-BA6CBB47B0C3}" srcOrd="0" destOrd="0" presId="urn:microsoft.com/office/officeart/2005/8/layout/vList2"/>
    <dgm:cxn modelId="{986C3C2B-BF82-472E-9BA6-FBDA646465B0}" srcId="{F087B455-FF37-40C9-9E68-5382794480EA}" destId="{C6D3A6AA-624F-4B77-ABF1-9C05697AB8AF}" srcOrd="4" destOrd="0" parTransId="{0D00D9B2-8021-4195-BCC0-87913AC2C130}" sibTransId="{6BD32F17-DBC0-4151-A347-0CC690E4EBDA}"/>
    <dgm:cxn modelId="{45B5BD2E-2380-44F1-9714-A7F9F310DA0B}" type="presOf" srcId="{C6D3A6AA-624F-4B77-ABF1-9C05697AB8AF}" destId="{E4CEC95B-0E5F-4115-B4D3-03403D3E4B56}" srcOrd="0" destOrd="0" presId="urn:microsoft.com/office/officeart/2005/8/layout/vList2"/>
    <dgm:cxn modelId="{7920B133-DC59-4E87-BF9C-BADEF1536BD4}" type="presOf" srcId="{0293DBD0-B1D8-47FE-A55E-D7800A92A661}" destId="{85EEDDB1-7076-4B89-8A42-F1C852AF2F4B}" srcOrd="0" destOrd="0" presId="urn:microsoft.com/office/officeart/2005/8/layout/vList2"/>
    <dgm:cxn modelId="{81189039-C392-40FE-A643-E345834B14DA}" type="presOf" srcId="{CC8C6ED4-9C6C-4BDD-8395-56C37CA25A9C}" destId="{FFE8BF13-2586-4899-BF04-29BBE1FF94DC}" srcOrd="0" destOrd="0" presId="urn:microsoft.com/office/officeart/2005/8/layout/vList2"/>
    <dgm:cxn modelId="{6398DC3E-38DE-43F4-81AF-29CA00AD8DDA}" type="presOf" srcId="{6EBC769C-BC33-4346-8443-406081F9BBF6}" destId="{206F2CF7-4C29-4FB1-8B66-4DC8FC7B7BE6}" srcOrd="0" destOrd="0" presId="urn:microsoft.com/office/officeart/2005/8/layout/vList2"/>
    <dgm:cxn modelId="{5A11C35B-6713-44E1-9A60-A833DD9BFACE}" srcId="{F087B455-FF37-40C9-9E68-5382794480EA}" destId="{9BC7314F-A046-44C7-8A03-BBB4CB1D7AA3}" srcOrd="14" destOrd="0" parTransId="{EA7489AD-C006-4C09-87B1-229E5ABCF7BA}" sibTransId="{D5A34D96-C330-4FE5-85FD-D256547C996A}"/>
    <dgm:cxn modelId="{239C4C63-37DE-4408-8406-44CB0FDA0EA0}" type="presOf" srcId="{B3ED8A5A-674D-42F6-806F-4671CE053E1D}" destId="{8819DA7F-6323-4FCF-A16C-F70F74280FFD}" srcOrd="0" destOrd="0" presId="urn:microsoft.com/office/officeart/2005/8/layout/vList2"/>
    <dgm:cxn modelId="{DF712B68-2E47-41C7-944A-73EC60641A6E}" type="presOf" srcId="{08C7EC74-667B-47E6-A758-9C9A5BB88B35}" destId="{12676FC9-CBEA-40C4-BAA9-ED3943BD0BBA}" srcOrd="0" destOrd="0" presId="urn:microsoft.com/office/officeart/2005/8/layout/vList2"/>
    <dgm:cxn modelId="{D859F468-7A55-41D8-8C9D-34849DCAC1F2}" type="presOf" srcId="{2BD6FB1D-317F-431A-A9ED-2F25AC30D000}" destId="{109EE7FD-AF19-482E-95AD-B32C2185B249}" srcOrd="0" destOrd="0" presId="urn:microsoft.com/office/officeart/2005/8/layout/vList2"/>
    <dgm:cxn modelId="{6D27AC52-EB5B-4380-AFD6-C09549E92347}" type="presOf" srcId="{33BC0BD4-29BD-4D1E-BE71-AD531004B775}" destId="{4038B1F1-E393-43A4-A4D7-3ACB9C364B15}" srcOrd="0" destOrd="0" presId="urn:microsoft.com/office/officeart/2005/8/layout/vList2"/>
    <dgm:cxn modelId="{348E5174-A4C3-4278-980F-CDB5BD0EEE8C}" srcId="{F087B455-FF37-40C9-9E68-5382794480EA}" destId="{70D49394-C8B6-4287-8919-F7099C66EE9D}" srcOrd="1" destOrd="0" parTransId="{CE27EEBE-3921-42AE-8220-F150A3C80FF5}" sibTransId="{A829EB06-8B3E-4938-8E1C-88B2577D7DC2}"/>
    <dgm:cxn modelId="{C0DD4776-B152-4C1B-85E9-DD92E77BD1CE}" type="presOf" srcId="{7A4D7EDF-6C23-4017-9A16-E16C91C9B49A}" destId="{FBEF3C73-F4F7-4590-B0C7-13919E41074B}" srcOrd="0" destOrd="0" presId="urn:microsoft.com/office/officeart/2005/8/layout/vList2"/>
    <dgm:cxn modelId="{D0416A56-5A51-4FAD-B0B1-C2A36671AF65}" srcId="{F087B455-FF37-40C9-9E68-5382794480EA}" destId="{2F5805DD-F43E-43DC-B0B8-40F3CE2E7DE7}" srcOrd="15" destOrd="0" parTransId="{31F32D14-F73C-4122-A5CC-B1FFD2D1A7E5}" sibTransId="{89DAF49A-3F84-42D3-A505-11322A3A31F6}"/>
    <dgm:cxn modelId="{7688AA7A-E3B0-4F91-A637-98C65BC0EA0E}" srcId="{F087B455-FF37-40C9-9E68-5382794480EA}" destId="{6EBC769C-BC33-4346-8443-406081F9BBF6}" srcOrd="12" destOrd="0" parTransId="{605E0628-31D5-40A2-B32D-FFD167E21B04}" sibTransId="{5BEA0351-B89E-46C4-897E-7843CA52328B}"/>
    <dgm:cxn modelId="{5353EE81-E95D-447B-A91C-9707CDC9268E}" srcId="{F087B455-FF37-40C9-9E68-5382794480EA}" destId="{B2A004A8-B66B-4A92-A7C7-7A674B905396}" srcOrd="17" destOrd="0" parTransId="{AA9E81B8-E15B-4E00-8E36-370A0A158780}" sibTransId="{FCC3960B-3D72-4C5B-9833-B2DD5EE10C12}"/>
    <dgm:cxn modelId="{69A70589-7672-4128-9D5A-11EBF7FE9AA3}" type="presOf" srcId="{88C03F1D-1A6C-420B-B3A6-D42A3168F82D}" destId="{F2EAB16A-15AF-408A-A6A2-6508990F366A}" srcOrd="0" destOrd="0" presId="urn:microsoft.com/office/officeart/2005/8/layout/vList2"/>
    <dgm:cxn modelId="{4858FB8A-6FD0-490F-BC2E-EB1254B6FDC6}" type="presOf" srcId="{B2A004A8-B66B-4A92-A7C7-7A674B905396}" destId="{4252CB5E-226D-4E84-A7FA-F724C928038F}" srcOrd="0" destOrd="0" presId="urn:microsoft.com/office/officeart/2005/8/layout/vList2"/>
    <dgm:cxn modelId="{24BDE48C-0F13-40E7-BA52-9134570630FE}" srcId="{F087B455-FF37-40C9-9E68-5382794480EA}" destId="{CC8C6ED4-9C6C-4BDD-8395-56C37CA25A9C}" srcOrd="13" destOrd="0" parTransId="{9A9CDC9F-D311-4BE0-BB10-8E167B664E7A}" sibTransId="{E12D53E3-91F8-42EA-9F44-43EBF1FA60BC}"/>
    <dgm:cxn modelId="{A8FE4294-D117-44AB-ACAF-F6B54787598C}" srcId="{F087B455-FF37-40C9-9E68-5382794480EA}" destId="{D2451616-A926-4331-AFA5-C5B488B2017B}" srcOrd="11" destOrd="0" parTransId="{5CC0B683-DF55-42BD-B50E-C17948815FBC}" sibTransId="{A3ECA56F-D06E-462A-88CD-7939CE078148}"/>
    <dgm:cxn modelId="{AB78BE97-CC4B-4304-B118-B5DED1923DC0}" srcId="{F087B455-FF37-40C9-9E68-5382794480EA}" destId="{2BD6FB1D-317F-431A-A9ED-2F25AC30D000}" srcOrd="5" destOrd="0" parTransId="{E891097E-BA6E-4438-A9D0-19AA2B8C9090}" sibTransId="{D8501DC3-0108-46D5-A887-DEFFBA3C77AF}"/>
    <dgm:cxn modelId="{28C27E9F-A69F-424A-A019-BA5D24DCEB5B}" srcId="{F087B455-FF37-40C9-9E68-5382794480EA}" destId="{04A059C3-2AB8-4AB9-835E-61319223AEB5}" srcOrd="7" destOrd="0" parTransId="{2432D412-4121-43EC-97CC-9A68843F0675}" sibTransId="{62B778BA-C20C-4FE6-BB8D-40B38F8D3287}"/>
    <dgm:cxn modelId="{24E49AA8-EC1E-496C-840E-A2207E637FF9}" srcId="{F087B455-FF37-40C9-9E68-5382794480EA}" destId="{B3ED8A5A-674D-42F6-806F-4671CE053E1D}" srcOrd="9" destOrd="0" parTransId="{4576B22D-A91D-4EB1-8E9F-FED371A21EB2}" sibTransId="{229C4D3A-8CE4-41BE-BD4B-E8397009553C}"/>
    <dgm:cxn modelId="{481B9DA8-6360-4545-9C07-5C090F5A8C54}" srcId="{F087B455-FF37-40C9-9E68-5382794480EA}" destId="{B68D53D1-3211-4C3B-A8A3-3B86FD815DCA}" srcOrd="18" destOrd="0" parTransId="{28141D11-5FE7-4D84-B52E-3F47241760C8}" sibTransId="{51A56B51-168A-46A4-B10D-AA8FEF7234A7}"/>
    <dgm:cxn modelId="{67EC07AE-6666-40A1-A4E6-A1D14F872C64}" srcId="{F087B455-FF37-40C9-9E68-5382794480EA}" destId="{B3DA36DD-0D5C-40C5-8689-41D96128BC89}" srcOrd="10" destOrd="0" parTransId="{4BA86EB7-1226-49F4-8EBD-39C4BA73ABBF}" sibTransId="{2D121A68-3237-4BBB-8165-F81289F7D11A}"/>
    <dgm:cxn modelId="{556B59B8-40DE-47FB-AF4F-AD824DBE6222}" type="presOf" srcId="{2F5805DD-F43E-43DC-B0B8-40F3CE2E7DE7}" destId="{55039AE0-60DC-4041-9452-5CD53C8CE5D6}" srcOrd="0" destOrd="0" presId="urn:microsoft.com/office/officeart/2005/8/layout/vList2"/>
    <dgm:cxn modelId="{DB66FFCE-3C28-4D67-B709-C550C969EEB4}" type="presOf" srcId="{D2451616-A926-4331-AFA5-C5B488B2017B}" destId="{ACB26FBC-D27F-4A0B-830E-8D528FBBB0B6}" srcOrd="0" destOrd="0" presId="urn:microsoft.com/office/officeart/2005/8/layout/vList2"/>
    <dgm:cxn modelId="{2AC748CF-48DB-43BB-AA8A-44D6E45AA470}" srcId="{F087B455-FF37-40C9-9E68-5382794480EA}" destId="{7A4D7EDF-6C23-4017-9A16-E16C91C9B49A}" srcOrd="16" destOrd="0" parTransId="{E23D48E4-A590-447A-A7E6-BE98E484218E}" sibTransId="{37C3B265-BA9A-434B-803E-F1D0C9E802A5}"/>
    <dgm:cxn modelId="{432F30D4-FB5D-4566-A469-DA584C5A099C}" srcId="{F087B455-FF37-40C9-9E68-5382794480EA}" destId="{14F06636-12EB-4C1D-89C5-02A3E65F3606}" srcOrd="2" destOrd="0" parTransId="{AC3BCD79-567F-414D-BB57-CDE3CF13B72D}" sibTransId="{E78715CC-CF5A-40B1-862E-54135FFECB90}"/>
    <dgm:cxn modelId="{AEB17FD5-BE06-451A-BBB3-95B5898E9AC2}" type="presOf" srcId="{B3DA36DD-0D5C-40C5-8689-41D96128BC89}" destId="{D97CF298-FDB8-4D49-A634-63EB568BB3B8}" srcOrd="0" destOrd="0" presId="urn:microsoft.com/office/officeart/2005/8/layout/vList2"/>
    <dgm:cxn modelId="{ECE261D6-0A18-441C-840E-C321BE8FDAE1}" type="presOf" srcId="{70D49394-C8B6-4287-8919-F7099C66EE9D}" destId="{6C0C9C79-9669-493B-9BBC-8A7BFE04429A}" srcOrd="0" destOrd="0" presId="urn:microsoft.com/office/officeart/2005/8/layout/vList2"/>
    <dgm:cxn modelId="{88B103D7-F75A-450D-8DFF-6A647ACEE596}" srcId="{F087B455-FF37-40C9-9E68-5382794480EA}" destId="{88C03F1D-1A6C-420B-B3A6-D42A3168F82D}" srcOrd="19" destOrd="0" parTransId="{01A15B86-CC6B-4FF5-958F-F8AE041FBA2A}" sibTransId="{2582EC64-C0D8-4DB9-BA8F-C3EC1A6C8476}"/>
    <dgm:cxn modelId="{D34D03EA-BC9B-471E-B249-F9FB844C5004}" srcId="{F087B455-FF37-40C9-9E68-5382794480EA}" destId="{08C7EC74-667B-47E6-A758-9C9A5BB88B35}" srcOrd="8" destOrd="0" parTransId="{C603564F-8BD4-45D8-B588-4F58FCB1A6FB}" sibTransId="{CC9571E4-5DCD-43FD-B281-11585CB6FC11}"/>
    <dgm:cxn modelId="{B2FB78ED-544E-4CCB-8CF4-ECB21907A008}" srcId="{F087B455-FF37-40C9-9E68-5382794480EA}" destId="{0293DBD0-B1D8-47FE-A55E-D7800A92A661}" srcOrd="3" destOrd="0" parTransId="{2A9114D5-D7CF-485F-9136-EEA950B3BE2A}" sibTransId="{37234213-287D-4FF4-8E29-3C594F54AD1A}"/>
    <dgm:cxn modelId="{5C7FB9F2-CD0E-47A6-8D18-72F0E080C20A}" type="presOf" srcId="{9B097236-89CA-40A1-B464-066DEF96BCFB}" destId="{46A27D61-A3F6-41AE-BC7C-F778B5D46700}" srcOrd="0" destOrd="0" presId="urn:microsoft.com/office/officeart/2005/8/layout/vList2"/>
    <dgm:cxn modelId="{DAE4EAF6-02D8-416C-A902-AF59EEA587EB}" srcId="{F087B455-FF37-40C9-9E68-5382794480EA}" destId="{9B097236-89CA-40A1-B464-066DEF96BCFB}" srcOrd="6" destOrd="0" parTransId="{08D59781-C426-430A-BB10-C4A3D6C92FA7}" sibTransId="{208EA36B-0A20-4C10-BAFE-7427A9643BE1}"/>
    <dgm:cxn modelId="{A4A34BF9-F2DF-47F9-B167-857925697FDB}" srcId="{F087B455-FF37-40C9-9E68-5382794480EA}" destId="{39E99A88-5D45-4915-87EB-7FBAAF95AD58}" srcOrd="20" destOrd="0" parTransId="{B356AC04-22DE-4409-A254-70F234E81EF8}" sibTransId="{171AD664-48DF-400C-B9EC-79701F0F4EA1}"/>
    <dgm:cxn modelId="{9B24A3FD-9867-47AE-A009-0B6916182059}" type="presOf" srcId="{9BC7314F-A046-44C7-8A03-BBB4CB1D7AA3}" destId="{8642D7A9-DC9A-42D3-ADD9-4BACE20F4C38}" srcOrd="0" destOrd="0" presId="urn:microsoft.com/office/officeart/2005/8/layout/vList2"/>
    <dgm:cxn modelId="{332218FF-ECEF-422E-9B7D-2733028009BB}" type="presOf" srcId="{14F06636-12EB-4C1D-89C5-02A3E65F3606}" destId="{AB25F964-BA32-492C-A5D3-BB13D4E34917}" srcOrd="0" destOrd="0" presId="urn:microsoft.com/office/officeart/2005/8/layout/vList2"/>
    <dgm:cxn modelId="{4D9228C1-CAD7-4988-BAA5-1C53576ED56B}" type="presParOf" srcId="{022254BD-EF30-4156-BBD6-BB80618E09DB}" destId="{4038B1F1-E393-43A4-A4D7-3ACB9C364B15}" srcOrd="0" destOrd="0" presId="urn:microsoft.com/office/officeart/2005/8/layout/vList2"/>
    <dgm:cxn modelId="{DF3CCB72-9DB1-43CF-B723-3F5BD5561C15}" type="presParOf" srcId="{022254BD-EF30-4156-BBD6-BB80618E09DB}" destId="{725D9CCF-BD6C-41E0-A121-F15C5CC60834}" srcOrd="1" destOrd="0" presId="urn:microsoft.com/office/officeart/2005/8/layout/vList2"/>
    <dgm:cxn modelId="{26360BFE-14F2-4454-B172-2BB476AAA60D}" type="presParOf" srcId="{022254BD-EF30-4156-BBD6-BB80618E09DB}" destId="{6C0C9C79-9669-493B-9BBC-8A7BFE04429A}" srcOrd="2" destOrd="0" presId="urn:microsoft.com/office/officeart/2005/8/layout/vList2"/>
    <dgm:cxn modelId="{410FDC40-8F1C-43E5-B4BB-59D2561F5E15}" type="presParOf" srcId="{022254BD-EF30-4156-BBD6-BB80618E09DB}" destId="{9E62C771-4560-4A93-BADB-77B966CADC35}" srcOrd="3" destOrd="0" presId="urn:microsoft.com/office/officeart/2005/8/layout/vList2"/>
    <dgm:cxn modelId="{22D84431-BD09-4012-B175-C282CF268434}" type="presParOf" srcId="{022254BD-EF30-4156-BBD6-BB80618E09DB}" destId="{AB25F964-BA32-492C-A5D3-BB13D4E34917}" srcOrd="4" destOrd="0" presId="urn:microsoft.com/office/officeart/2005/8/layout/vList2"/>
    <dgm:cxn modelId="{1052547D-E11C-4747-895F-6502D82392F2}" type="presParOf" srcId="{022254BD-EF30-4156-BBD6-BB80618E09DB}" destId="{4B5E3492-708B-4545-A76A-E65658216DA7}" srcOrd="5" destOrd="0" presId="urn:microsoft.com/office/officeart/2005/8/layout/vList2"/>
    <dgm:cxn modelId="{9B9B195A-48CA-4D60-AD63-0992269A40A7}" type="presParOf" srcId="{022254BD-EF30-4156-BBD6-BB80618E09DB}" destId="{85EEDDB1-7076-4B89-8A42-F1C852AF2F4B}" srcOrd="6" destOrd="0" presId="urn:microsoft.com/office/officeart/2005/8/layout/vList2"/>
    <dgm:cxn modelId="{042EA034-033B-443D-9477-7D9A9E704C9E}" type="presParOf" srcId="{022254BD-EF30-4156-BBD6-BB80618E09DB}" destId="{5B13E813-B414-41B1-9CF7-BE851BAD8EC2}" srcOrd="7" destOrd="0" presId="urn:microsoft.com/office/officeart/2005/8/layout/vList2"/>
    <dgm:cxn modelId="{DE195E26-3ADC-4854-A8BC-9AB41C475E08}" type="presParOf" srcId="{022254BD-EF30-4156-BBD6-BB80618E09DB}" destId="{E4CEC95B-0E5F-4115-B4D3-03403D3E4B56}" srcOrd="8" destOrd="0" presId="urn:microsoft.com/office/officeart/2005/8/layout/vList2"/>
    <dgm:cxn modelId="{B3DE813B-ECDE-433C-B191-980A0A6FBA10}" type="presParOf" srcId="{022254BD-EF30-4156-BBD6-BB80618E09DB}" destId="{AFD7225C-668A-40FC-80E9-2DCE4CE32343}" srcOrd="9" destOrd="0" presId="urn:microsoft.com/office/officeart/2005/8/layout/vList2"/>
    <dgm:cxn modelId="{1573CD30-0D14-44E6-AD75-92BDB64ED247}" type="presParOf" srcId="{022254BD-EF30-4156-BBD6-BB80618E09DB}" destId="{109EE7FD-AF19-482E-95AD-B32C2185B249}" srcOrd="10" destOrd="0" presId="urn:microsoft.com/office/officeart/2005/8/layout/vList2"/>
    <dgm:cxn modelId="{9EA691F6-0D38-4512-831A-B533AAC9D99F}" type="presParOf" srcId="{022254BD-EF30-4156-BBD6-BB80618E09DB}" destId="{EA3B5254-96AB-45C0-894F-9DDF672568E8}" srcOrd="11" destOrd="0" presId="urn:microsoft.com/office/officeart/2005/8/layout/vList2"/>
    <dgm:cxn modelId="{A07FB570-0B14-4F4F-BF1B-3F8DB1799466}" type="presParOf" srcId="{022254BD-EF30-4156-BBD6-BB80618E09DB}" destId="{46A27D61-A3F6-41AE-BC7C-F778B5D46700}" srcOrd="12" destOrd="0" presId="urn:microsoft.com/office/officeart/2005/8/layout/vList2"/>
    <dgm:cxn modelId="{AB5E4507-43A9-44FE-AD98-B3746E7FC4FC}" type="presParOf" srcId="{022254BD-EF30-4156-BBD6-BB80618E09DB}" destId="{66337A13-0EE4-40EA-B860-705D385D083B}" srcOrd="13" destOrd="0" presId="urn:microsoft.com/office/officeart/2005/8/layout/vList2"/>
    <dgm:cxn modelId="{59678BCC-0591-49C2-BE9C-EFF72F9201F5}" type="presParOf" srcId="{022254BD-EF30-4156-BBD6-BB80618E09DB}" destId="{E230753F-E20C-4192-89CF-BA6CBB47B0C3}" srcOrd="14" destOrd="0" presId="urn:microsoft.com/office/officeart/2005/8/layout/vList2"/>
    <dgm:cxn modelId="{08ECF0BE-7EBD-44C4-B847-14EA755397F0}" type="presParOf" srcId="{022254BD-EF30-4156-BBD6-BB80618E09DB}" destId="{EA0A42DA-95B1-4F7A-815B-58B309271DDC}" srcOrd="15" destOrd="0" presId="urn:microsoft.com/office/officeart/2005/8/layout/vList2"/>
    <dgm:cxn modelId="{1A22333A-60E7-44F9-A392-BDD7349A34C1}" type="presParOf" srcId="{022254BD-EF30-4156-BBD6-BB80618E09DB}" destId="{12676FC9-CBEA-40C4-BAA9-ED3943BD0BBA}" srcOrd="16" destOrd="0" presId="urn:microsoft.com/office/officeart/2005/8/layout/vList2"/>
    <dgm:cxn modelId="{59F68E31-A96B-4990-8869-19CA0DC48D0C}" type="presParOf" srcId="{022254BD-EF30-4156-BBD6-BB80618E09DB}" destId="{48403C40-7C10-42D8-A9C0-BE5F43E684BE}" srcOrd="17" destOrd="0" presId="urn:microsoft.com/office/officeart/2005/8/layout/vList2"/>
    <dgm:cxn modelId="{B25F3BFF-5D8C-42D6-8198-DF43ABED277D}" type="presParOf" srcId="{022254BD-EF30-4156-BBD6-BB80618E09DB}" destId="{8819DA7F-6323-4FCF-A16C-F70F74280FFD}" srcOrd="18" destOrd="0" presId="urn:microsoft.com/office/officeart/2005/8/layout/vList2"/>
    <dgm:cxn modelId="{D827C233-1A8B-460A-B31D-AF997194FFD3}" type="presParOf" srcId="{022254BD-EF30-4156-BBD6-BB80618E09DB}" destId="{91989E10-D64F-4EE6-9A0C-7030F6B92413}" srcOrd="19" destOrd="0" presId="urn:microsoft.com/office/officeart/2005/8/layout/vList2"/>
    <dgm:cxn modelId="{7D151C65-8281-4F99-ADDC-623FAAF1ED46}" type="presParOf" srcId="{022254BD-EF30-4156-BBD6-BB80618E09DB}" destId="{D97CF298-FDB8-4D49-A634-63EB568BB3B8}" srcOrd="20" destOrd="0" presId="urn:microsoft.com/office/officeart/2005/8/layout/vList2"/>
    <dgm:cxn modelId="{389746D0-CDC8-4F67-B452-B9E2E23CD6B3}" type="presParOf" srcId="{022254BD-EF30-4156-BBD6-BB80618E09DB}" destId="{78B8B771-4345-457F-B9F2-609F0B507AC8}" srcOrd="21" destOrd="0" presId="urn:microsoft.com/office/officeart/2005/8/layout/vList2"/>
    <dgm:cxn modelId="{9AEA98F1-E070-47CE-9F76-B4D3D795ED3D}" type="presParOf" srcId="{022254BD-EF30-4156-BBD6-BB80618E09DB}" destId="{ACB26FBC-D27F-4A0B-830E-8D528FBBB0B6}" srcOrd="22" destOrd="0" presId="urn:microsoft.com/office/officeart/2005/8/layout/vList2"/>
    <dgm:cxn modelId="{880B2566-E240-4293-93AB-FD75055DD626}" type="presParOf" srcId="{022254BD-EF30-4156-BBD6-BB80618E09DB}" destId="{5BC3A551-08FB-4339-A1F2-D1DF71FAE248}" srcOrd="23" destOrd="0" presId="urn:microsoft.com/office/officeart/2005/8/layout/vList2"/>
    <dgm:cxn modelId="{7227B742-561E-4B31-81E5-B900C33A7165}" type="presParOf" srcId="{022254BD-EF30-4156-BBD6-BB80618E09DB}" destId="{206F2CF7-4C29-4FB1-8B66-4DC8FC7B7BE6}" srcOrd="24" destOrd="0" presId="urn:microsoft.com/office/officeart/2005/8/layout/vList2"/>
    <dgm:cxn modelId="{B579271A-06E5-43B9-A08A-E1F73EFE079C}" type="presParOf" srcId="{022254BD-EF30-4156-BBD6-BB80618E09DB}" destId="{EDDB3419-35F6-463A-A1E0-972C4CED0F8F}" srcOrd="25" destOrd="0" presId="urn:microsoft.com/office/officeart/2005/8/layout/vList2"/>
    <dgm:cxn modelId="{70D541B4-E2D5-4814-B120-65B7A0FFDEB3}" type="presParOf" srcId="{022254BD-EF30-4156-BBD6-BB80618E09DB}" destId="{FFE8BF13-2586-4899-BF04-29BBE1FF94DC}" srcOrd="26" destOrd="0" presId="urn:microsoft.com/office/officeart/2005/8/layout/vList2"/>
    <dgm:cxn modelId="{8F2F74D2-C2E7-468D-B677-90CFB62E34D9}" type="presParOf" srcId="{022254BD-EF30-4156-BBD6-BB80618E09DB}" destId="{C4ED1934-69D2-40C4-8F39-6E29C2CAFCD5}" srcOrd="27" destOrd="0" presId="urn:microsoft.com/office/officeart/2005/8/layout/vList2"/>
    <dgm:cxn modelId="{95E9E49C-EB22-42C6-8144-CF8A48AC416F}" type="presParOf" srcId="{022254BD-EF30-4156-BBD6-BB80618E09DB}" destId="{8642D7A9-DC9A-42D3-ADD9-4BACE20F4C38}" srcOrd="28" destOrd="0" presId="urn:microsoft.com/office/officeart/2005/8/layout/vList2"/>
    <dgm:cxn modelId="{979BD341-DF40-4372-BD2A-D38399454AFE}" type="presParOf" srcId="{022254BD-EF30-4156-BBD6-BB80618E09DB}" destId="{2DB63263-6680-4AD4-AE98-B41B72C8FB52}" srcOrd="29" destOrd="0" presId="urn:microsoft.com/office/officeart/2005/8/layout/vList2"/>
    <dgm:cxn modelId="{AE288E70-6D39-4FFC-A686-39B94953E000}" type="presParOf" srcId="{022254BD-EF30-4156-BBD6-BB80618E09DB}" destId="{55039AE0-60DC-4041-9452-5CD53C8CE5D6}" srcOrd="30" destOrd="0" presId="urn:microsoft.com/office/officeart/2005/8/layout/vList2"/>
    <dgm:cxn modelId="{EC90B809-E21E-42EC-80A4-096853F73F5D}" type="presParOf" srcId="{022254BD-EF30-4156-BBD6-BB80618E09DB}" destId="{5202F746-1634-4B83-8C7F-6477A3279716}" srcOrd="31" destOrd="0" presId="urn:microsoft.com/office/officeart/2005/8/layout/vList2"/>
    <dgm:cxn modelId="{4BD36553-0F84-4DFA-88BF-72020CBF862A}" type="presParOf" srcId="{022254BD-EF30-4156-BBD6-BB80618E09DB}" destId="{FBEF3C73-F4F7-4590-B0C7-13919E41074B}" srcOrd="32" destOrd="0" presId="urn:microsoft.com/office/officeart/2005/8/layout/vList2"/>
    <dgm:cxn modelId="{D270EBAC-27B1-4D65-A388-021F49CD8266}" type="presParOf" srcId="{022254BD-EF30-4156-BBD6-BB80618E09DB}" destId="{1055F048-CC7A-4039-9608-0213BE4C02FA}" srcOrd="33" destOrd="0" presId="urn:microsoft.com/office/officeart/2005/8/layout/vList2"/>
    <dgm:cxn modelId="{E75A6952-661B-43AC-B7C0-DED9CA08CEB1}" type="presParOf" srcId="{022254BD-EF30-4156-BBD6-BB80618E09DB}" destId="{4252CB5E-226D-4E84-A7FA-F724C928038F}" srcOrd="34" destOrd="0" presId="urn:microsoft.com/office/officeart/2005/8/layout/vList2"/>
    <dgm:cxn modelId="{42992AED-F9B6-4458-B5FF-E3C8F2E32020}" type="presParOf" srcId="{022254BD-EF30-4156-BBD6-BB80618E09DB}" destId="{F9233983-C5CF-4B53-96D9-0563F0E376A8}" srcOrd="35" destOrd="0" presId="urn:microsoft.com/office/officeart/2005/8/layout/vList2"/>
    <dgm:cxn modelId="{196E2136-BBF4-484A-9965-7474A1338F87}" type="presParOf" srcId="{022254BD-EF30-4156-BBD6-BB80618E09DB}" destId="{4564F906-A435-4704-83A6-20779F23F9D6}" srcOrd="36" destOrd="0" presId="urn:microsoft.com/office/officeart/2005/8/layout/vList2"/>
    <dgm:cxn modelId="{8AD5BF04-FD36-4685-8494-BA389E6E950A}" type="presParOf" srcId="{022254BD-EF30-4156-BBD6-BB80618E09DB}" destId="{E03DC53E-C991-41AC-97AA-129884F11B76}" srcOrd="37" destOrd="0" presId="urn:microsoft.com/office/officeart/2005/8/layout/vList2"/>
    <dgm:cxn modelId="{F8CDAF6D-78B8-410E-853A-29C49940E794}" type="presParOf" srcId="{022254BD-EF30-4156-BBD6-BB80618E09DB}" destId="{F2EAB16A-15AF-408A-A6A2-6508990F366A}" srcOrd="38" destOrd="0" presId="urn:microsoft.com/office/officeart/2005/8/layout/vList2"/>
    <dgm:cxn modelId="{B02C1CF6-F213-47FA-938B-396F366255CD}" type="presParOf" srcId="{022254BD-EF30-4156-BBD6-BB80618E09DB}" destId="{4E291F27-EB9F-4313-8BD7-9B44CEA25F63}" srcOrd="39" destOrd="0" presId="urn:microsoft.com/office/officeart/2005/8/layout/vList2"/>
    <dgm:cxn modelId="{EA0E8907-448B-42D0-B631-8B0FB0F8B1F8}" type="presParOf" srcId="{022254BD-EF30-4156-BBD6-BB80618E09DB}" destId="{3AC02B76-0C4F-44C6-9B14-13DF2E9FE00A}" srcOrd="4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C7D4BFD-1CD6-4CD6-8B54-A417D4C1CA52}"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658654CD-B183-4548-97BE-76D13042B5D9}">
      <dgm:prSet/>
      <dgm:spPr/>
      <dgm:t>
        <a:bodyPr/>
        <a:lstStyle/>
        <a:p>
          <a:r>
            <a:rPr lang="en-IN"/>
            <a:t>train_generator = train_datagen.flow_from_directory(</a:t>
          </a:r>
        </a:p>
      </dgm:t>
    </dgm:pt>
    <dgm:pt modelId="{120E8E67-2DEF-43FF-8FC2-85F229F975A1}" type="parTrans" cxnId="{9BD0EF83-D9BF-4932-A88F-C91AEAA48E3E}">
      <dgm:prSet/>
      <dgm:spPr/>
      <dgm:t>
        <a:bodyPr/>
        <a:lstStyle/>
        <a:p>
          <a:endParaRPr lang="en-IN"/>
        </a:p>
      </dgm:t>
    </dgm:pt>
    <dgm:pt modelId="{ACC9D642-5F8D-4501-B88A-5B466567B39C}" type="sibTrans" cxnId="{9BD0EF83-D9BF-4932-A88F-C91AEAA48E3E}">
      <dgm:prSet/>
      <dgm:spPr/>
      <dgm:t>
        <a:bodyPr/>
        <a:lstStyle/>
        <a:p>
          <a:endParaRPr lang="en-IN"/>
        </a:p>
      </dgm:t>
    </dgm:pt>
    <dgm:pt modelId="{FA1D11AA-F17C-41BA-AADC-57F1F578033C}">
      <dgm:prSet/>
      <dgm:spPr/>
      <dgm:t>
        <a:bodyPr/>
        <a:lstStyle/>
        <a:p>
          <a:r>
            <a:rPr lang="en-IN"/>
            <a:t>'/content/drive/MyDrive/Garbage_Dataset',</a:t>
          </a:r>
        </a:p>
      </dgm:t>
    </dgm:pt>
    <dgm:pt modelId="{31E4A8B6-1C2A-4971-B031-C0D5788DE40D}" type="parTrans" cxnId="{5B41EA90-5944-4710-A37B-023C8E075FBC}">
      <dgm:prSet/>
      <dgm:spPr/>
      <dgm:t>
        <a:bodyPr/>
        <a:lstStyle/>
        <a:p>
          <a:endParaRPr lang="en-IN"/>
        </a:p>
      </dgm:t>
    </dgm:pt>
    <dgm:pt modelId="{BE9B8E98-4F52-4918-B781-9CD1D0EA3356}" type="sibTrans" cxnId="{5B41EA90-5944-4710-A37B-023C8E075FBC}">
      <dgm:prSet/>
      <dgm:spPr/>
      <dgm:t>
        <a:bodyPr/>
        <a:lstStyle/>
        <a:p>
          <a:endParaRPr lang="en-IN"/>
        </a:p>
      </dgm:t>
    </dgm:pt>
    <dgm:pt modelId="{307CC232-B376-4F25-815B-6A017916FB7C}">
      <dgm:prSet/>
      <dgm:spPr/>
      <dgm:t>
        <a:bodyPr/>
        <a:lstStyle/>
        <a:p>
          <a:r>
            <a:rPr lang="en-IN"/>
            <a:t>target_size=(224, 224),</a:t>
          </a:r>
        </a:p>
      </dgm:t>
    </dgm:pt>
    <dgm:pt modelId="{C60C1F04-299B-4DAF-B69D-260334E56D0A}" type="parTrans" cxnId="{24BEA1F6-1F88-4F7F-9224-7379AB7E0E5C}">
      <dgm:prSet/>
      <dgm:spPr/>
      <dgm:t>
        <a:bodyPr/>
        <a:lstStyle/>
        <a:p>
          <a:endParaRPr lang="en-IN"/>
        </a:p>
      </dgm:t>
    </dgm:pt>
    <dgm:pt modelId="{0033706B-811A-4DAB-9A79-41E4FAF380F1}" type="sibTrans" cxnId="{24BEA1F6-1F88-4F7F-9224-7379AB7E0E5C}">
      <dgm:prSet/>
      <dgm:spPr/>
      <dgm:t>
        <a:bodyPr/>
        <a:lstStyle/>
        <a:p>
          <a:endParaRPr lang="en-IN"/>
        </a:p>
      </dgm:t>
    </dgm:pt>
    <dgm:pt modelId="{01727545-6A0D-41B7-A312-28211745FAD4}">
      <dgm:prSet/>
      <dgm:spPr/>
      <dgm:t>
        <a:bodyPr/>
        <a:lstStyle/>
        <a:p>
          <a:r>
            <a:rPr lang="en-IN"/>
            <a:t>batch_size=32,</a:t>
          </a:r>
        </a:p>
      </dgm:t>
    </dgm:pt>
    <dgm:pt modelId="{50BBC275-8655-45A8-B4CD-DF0E6D72023A}" type="parTrans" cxnId="{9D46EDD6-63A6-4071-90C2-34EFCCE58D85}">
      <dgm:prSet/>
      <dgm:spPr/>
      <dgm:t>
        <a:bodyPr/>
        <a:lstStyle/>
        <a:p>
          <a:endParaRPr lang="en-IN"/>
        </a:p>
      </dgm:t>
    </dgm:pt>
    <dgm:pt modelId="{D4E892A6-EEF0-4C48-8851-F1620537ECE7}" type="sibTrans" cxnId="{9D46EDD6-63A6-4071-90C2-34EFCCE58D85}">
      <dgm:prSet/>
      <dgm:spPr/>
      <dgm:t>
        <a:bodyPr/>
        <a:lstStyle/>
        <a:p>
          <a:endParaRPr lang="en-IN"/>
        </a:p>
      </dgm:t>
    </dgm:pt>
    <dgm:pt modelId="{C9DB48DB-4839-4064-BDF0-B0CF04189AC8}">
      <dgm:prSet/>
      <dgm:spPr/>
      <dgm:t>
        <a:bodyPr/>
        <a:lstStyle/>
        <a:p>
          <a:r>
            <a:rPr lang="en-IN"/>
            <a:t>class_mode='categorical',</a:t>
          </a:r>
        </a:p>
      </dgm:t>
    </dgm:pt>
    <dgm:pt modelId="{BF2C3C5D-813A-420E-AC23-F2B6A53CBD81}" type="parTrans" cxnId="{667C8130-B724-45E0-A5D4-E4730A5E52B8}">
      <dgm:prSet/>
      <dgm:spPr/>
      <dgm:t>
        <a:bodyPr/>
        <a:lstStyle/>
        <a:p>
          <a:endParaRPr lang="en-IN"/>
        </a:p>
      </dgm:t>
    </dgm:pt>
    <dgm:pt modelId="{67AEFF10-49D5-4CF7-B877-7EB1F07CFA23}" type="sibTrans" cxnId="{667C8130-B724-45E0-A5D4-E4730A5E52B8}">
      <dgm:prSet/>
      <dgm:spPr/>
      <dgm:t>
        <a:bodyPr/>
        <a:lstStyle/>
        <a:p>
          <a:endParaRPr lang="en-IN"/>
        </a:p>
      </dgm:t>
    </dgm:pt>
    <dgm:pt modelId="{612D1D9A-951A-4680-87C7-4C24EF8B039E}">
      <dgm:prSet/>
      <dgm:spPr/>
      <dgm:t>
        <a:bodyPr/>
        <a:lstStyle/>
        <a:p>
          <a:r>
            <a:rPr lang="en-IN"/>
            <a:t>subset='training'</a:t>
          </a:r>
        </a:p>
      </dgm:t>
    </dgm:pt>
    <dgm:pt modelId="{E37F7F10-BDCD-4E60-86CA-63E7A0B2976D}" type="parTrans" cxnId="{12560550-4645-4D05-B8CE-D4122EFCBC11}">
      <dgm:prSet/>
      <dgm:spPr/>
      <dgm:t>
        <a:bodyPr/>
        <a:lstStyle/>
        <a:p>
          <a:endParaRPr lang="en-IN"/>
        </a:p>
      </dgm:t>
    </dgm:pt>
    <dgm:pt modelId="{117FB41A-68B1-42E0-AFB6-FDE6BA5DF6C4}" type="sibTrans" cxnId="{12560550-4645-4D05-B8CE-D4122EFCBC11}">
      <dgm:prSet/>
      <dgm:spPr/>
      <dgm:t>
        <a:bodyPr/>
        <a:lstStyle/>
        <a:p>
          <a:endParaRPr lang="en-IN"/>
        </a:p>
      </dgm:t>
    </dgm:pt>
    <dgm:pt modelId="{2387C196-0B91-485A-9724-A19346F1051E}">
      <dgm:prSet/>
      <dgm:spPr/>
      <dgm:t>
        <a:bodyPr/>
        <a:lstStyle/>
        <a:p>
          <a:r>
            <a:rPr lang="en-IN"/>
            <a:t>)</a:t>
          </a:r>
        </a:p>
      </dgm:t>
    </dgm:pt>
    <dgm:pt modelId="{E2D1A028-6799-4B76-9DEB-6426135FC6E2}" type="parTrans" cxnId="{C9FE488D-A41B-4EB4-9F8F-E67A088A1916}">
      <dgm:prSet/>
      <dgm:spPr/>
      <dgm:t>
        <a:bodyPr/>
        <a:lstStyle/>
        <a:p>
          <a:endParaRPr lang="en-IN"/>
        </a:p>
      </dgm:t>
    </dgm:pt>
    <dgm:pt modelId="{AB1B4095-8523-4CA3-A194-2731E4AE98DF}" type="sibTrans" cxnId="{C9FE488D-A41B-4EB4-9F8F-E67A088A1916}">
      <dgm:prSet/>
      <dgm:spPr/>
      <dgm:t>
        <a:bodyPr/>
        <a:lstStyle/>
        <a:p>
          <a:endParaRPr lang="en-IN"/>
        </a:p>
      </dgm:t>
    </dgm:pt>
    <dgm:pt modelId="{9E8CEEB9-FF0F-4499-BEDC-18628EBD9DA5}">
      <dgm:prSet/>
      <dgm:spPr/>
      <dgm:t>
        <a:bodyPr/>
        <a:lstStyle/>
        <a:p>
          <a:r>
            <a:rPr lang="en-IN"/>
            <a:t>val_generator = train_datagen.flow_from_directory(</a:t>
          </a:r>
        </a:p>
      </dgm:t>
    </dgm:pt>
    <dgm:pt modelId="{E1EC023C-A1E9-48F8-9DB7-543D3C50ADDD}" type="parTrans" cxnId="{9A7FCE02-CB96-428A-940E-F836D9793371}">
      <dgm:prSet/>
      <dgm:spPr/>
      <dgm:t>
        <a:bodyPr/>
        <a:lstStyle/>
        <a:p>
          <a:endParaRPr lang="en-IN"/>
        </a:p>
      </dgm:t>
    </dgm:pt>
    <dgm:pt modelId="{D7D5AED7-814E-465D-90B3-BC8B7870A15C}" type="sibTrans" cxnId="{9A7FCE02-CB96-428A-940E-F836D9793371}">
      <dgm:prSet/>
      <dgm:spPr/>
      <dgm:t>
        <a:bodyPr/>
        <a:lstStyle/>
        <a:p>
          <a:endParaRPr lang="en-IN"/>
        </a:p>
      </dgm:t>
    </dgm:pt>
    <dgm:pt modelId="{CE8FEF44-58D0-4B0A-9E69-FDDAD22AF326}">
      <dgm:prSet/>
      <dgm:spPr/>
      <dgm:t>
        <a:bodyPr/>
        <a:lstStyle/>
        <a:p>
          <a:r>
            <a:rPr lang="en-IN"/>
            <a:t>'/content/drive/MyDrive/Garbage_Dataset',</a:t>
          </a:r>
        </a:p>
      </dgm:t>
    </dgm:pt>
    <dgm:pt modelId="{A2AFC8CE-B101-4988-8470-51EB86C09AE6}" type="parTrans" cxnId="{EF68E632-7032-4549-B6DC-81E261F1B85C}">
      <dgm:prSet/>
      <dgm:spPr/>
      <dgm:t>
        <a:bodyPr/>
        <a:lstStyle/>
        <a:p>
          <a:endParaRPr lang="en-IN"/>
        </a:p>
      </dgm:t>
    </dgm:pt>
    <dgm:pt modelId="{A29B7815-12D5-4AF1-94A0-C9D82399585D}" type="sibTrans" cxnId="{EF68E632-7032-4549-B6DC-81E261F1B85C}">
      <dgm:prSet/>
      <dgm:spPr/>
      <dgm:t>
        <a:bodyPr/>
        <a:lstStyle/>
        <a:p>
          <a:endParaRPr lang="en-IN"/>
        </a:p>
      </dgm:t>
    </dgm:pt>
    <dgm:pt modelId="{0D44C45E-AF69-4D34-A4BE-5E1DEAC45169}">
      <dgm:prSet/>
      <dgm:spPr/>
      <dgm:t>
        <a:bodyPr/>
        <a:lstStyle/>
        <a:p>
          <a:r>
            <a:rPr lang="en-IN"/>
            <a:t>target_size=(224, 224),</a:t>
          </a:r>
        </a:p>
      </dgm:t>
    </dgm:pt>
    <dgm:pt modelId="{75E1B618-A14F-4600-BA8A-365CBBFBFE77}" type="parTrans" cxnId="{405815A1-FDD9-40D1-82A2-EF70492F9A99}">
      <dgm:prSet/>
      <dgm:spPr/>
      <dgm:t>
        <a:bodyPr/>
        <a:lstStyle/>
        <a:p>
          <a:endParaRPr lang="en-IN"/>
        </a:p>
      </dgm:t>
    </dgm:pt>
    <dgm:pt modelId="{1B1596B0-2DFC-403E-AC0D-DDE8AF6B86F9}" type="sibTrans" cxnId="{405815A1-FDD9-40D1-82A2-EF70492F9A99}">
      <dgm:prSet/>
      <dgm:spPr/>
      <dgm:t>
        <a:bodyPr/>
        <a:lstStyle/>
        <a:p>
          <a:endParaRPr lang="en-IN"/>
        </a:p>
      </dgm:t>
    </dgm:pt>
    <dgm:pt modelId="{4451A616-A297-4AD1-9824-8360ACFFC825}">
      <dgm:prSet/>
      <dgm:spPr/>
      <dgm:t>
        <a:bodyPr/>
        <a:lstStyle/>
        <a:p>
          <a:r>
            <a:rPr lang="en-IN"/>
            <a:t>batch_size=32,</a:t>
          </a:r>
        </a:p>
      </dgm:t>
    </dgm:pt>
    <dgm:pt modelId="{C3099A22-D084-4278-9E74-46905B5C80BF}" type="parTrans" cxnId="{E20FF8C2-74F3-42FE-BE0B-DEC9CF2AFFDB}">
      <dgm:prSet/>
      <dgm:spPr/>
      <dgm:t>
        <a:bodyPr/>
        <a:lstStyle/>
        <a:p>
          <a:endParaRPr lang="en-IN"/>
        </a:p>
      </dgm:t>
    </dgm:pt>
    <dgm:pt modelId="{30080959-6B56-44C6-9223-94E604BE5F0C}" type="sibTrans" cxnId="{E20FF8C2-74F3-42FE-BE0B-DEC9CF2AFFDB}">
      <dgm:prSet/>
      <dgm:spPr/>
      <dgm:t>
        <a:bodyPr/>
        <a:lstStyle/>
        <a:p>
          <a:endParaRPr lang="en-IN"/>
        </a:p>
      </dgm:t>
    </dgm:pt>
    <dgm:pt modelId="{C7CBA515-83F9-4766-9111-F25AD7943BEB}">
      <dgm:prSet/>
      <dgm:spPr/>
      <dgm:t>
        <a:bodyPr/>
        <a:lstStyle/>
        <a:p>
          <a:r>
            <a:rPr lang="en-IN"/>
            <a:t>class_mode='categorical',</a:t>
          </a:r>
        </a:p>
      </dgm:t>
    </dgm:pt>
    <dgm:pt modelId="{C72DF124-5AFC-4E84-83EB-BEE32B7B63DD}" type="parTrans" cxnId="{4D1AF1C6-FC5C-47AB-BE66-C9B48A0FDAE8}">
      <dgm:prSet/>
      <dgm:spPr/>
      <dgm:t>
        <a:bodyPr/>
        <a:lstStyle/>
        <a:p>
          <a:endParaRPr lang="en-IN"/>
        </a:p>
      </dgm:t>
    </dgm:pt>
    <dgm:pt modelId="{CBC55A50-4D36-435F-BCB8-71F465055CC8}" type="sibTrans" cxnId="{4D1AF1C6-FC5C-47AB-BE66-C9B48A0FDAE8}">
      <dgm:prSet/>
      <dgm:spPr/>
      <dgm:t>
        <a:bodyPr/>
        <a:lstStyle/>
        <a:p>
          <a:endParaRPr lang="en-IN"/>
        </a:p>
      </dgm:t>
    </dgm:pt>
    <dgm:pt modelId="{26E34D3C-743A-45C5-B19C-975AFB7C76F1}">
      <dgm:prSet/>
      <dgm:spPr/>
      <dgm:t>
        <a:bodyPr/>
        <a:lstStyle/>
        <a:p>
          <a:r>
            <a:rPr lang="en-IN"/>
            <a:t>subset='validation'</a:t>
          </a:r>
        </a:p>
      </dgm:t>
    </dgm:pt>
    <dgm:pt modelId="{949DFA7F-015B-4A68-9851-303C0545D5B9}" type="parTrans" cxnId="{72413192-2DDC-42D8-B0D5-F456E7438C29}">
      <dgm:prSet/>
      <dgm:spPr/>
      <dgm:t>
        <a:bodyPr/>
        <a:lstStyle/>
        <a:p>
          <a:endParaRPr lang="en-IN"/>
        </a:p>
      </dgm:t>
    </dgm:pt>
    <dgm:pt modelId="{68429300-A532-4650-9F4E-5EF69365B5B2}" type="sibTrans" cxnId="{72413192-2DDC-42D8-B0D5-F456E7438C29}">
      <dgm:prSet/>
      <dgm:spPr/>
      <dgm:t>
        <a:bodyPr/>
        <a:lstStyle/>
        <a:p>
          <a:endParaRPr lang="en-IN"/>
        </a:p>
      </dgm:t>
    </dgm:pt>
    <dgm:pt modelId="{2F620B7E-C17A-479F-AAF3-E9E7B9E159E2}">
      <dgm:prSet/>
      <dgm:spPr/>
      <dgm:t>
        <a:bodyPr/>
        <a:lstStyle/>
        <a:p>
          <a:r>
            <a:rPr lang="en-IN"/>
            <a:t>)</a:t>
          </a:r>
        </a:p>
      </dgm:t>
    </dgm:pt>
    <dgm:pt modelId="{07330C6E-3666-4C4E-851C-3D7A7E719E97}" type="parTrans" cxnId="{EFFCD756-A1C3-4F01-99DA-FA2C2DACD4AB}">
      <dgm:prSet/>
      <dgm:spPr/>
      <dgm:t>
        <a:bodyPr/>
        <a:lstStyle/>
        <a:p>
          <a:endParaRPr lang="en-IN"/>
        </a:p>
      </dgm:t>
    </dgm:pt>
    <dgm:pt modelId="{293DC876-4CDB-4041-8D44-59BF3006A36F}" type="sibTrans" cxnId="{EFFCD756-A1C3-4F01-99DA-FA2C2DACD4AB}">
      <dgm:prSet/>
      <dgm:spPr/>
      <dgm:t>
        <a:bodyPr/>
        <a:lstStyle/>
        <a:p>
          <a:endParaRPr lang="en-IN"/>
        </a:p>
      </dgm:t>
    </dgm:pt>
    <dgm:pt modelId="{859E212A-3619-46EC-85C1-263229DAE09B}">
      <dgm:prSet/>
      <dgm:spPr/>
      <dgm:t>
        <a:bodyPr/>
        <a:lstStyle/>
        <a:p>
          <a:r>
            <a:rPr lang="en-IN"/>
            <a:t>#  Step 7: Train the Model</a:t>
          </a:r>
        </a:p>
      </dgm:t>
    </dgm:pt>
    <dgm:pt modelId="{4AC7507D-5C0A-43D1-9E56-004F0AA1C0C4}" type="parTrans" cxnId="{AB536BFF-4CDC-4C39-A799-9B3D2D0362A6}">
      <dgm:prSet/>
      <dgm:spPr/>
      <dgm:t>
        <a:bodyPr/>
        <a:lstStyle/>
        <a:p>
          <a:endParaRPr lang="en-IN"/>
        </a:p>
      </dgm:t>
    </dgm:pt>
    <dgm:pt modelId="{EE11931A-7FF3-4B30-A66A-57DB111A091A}" type="sibTrans" cxnId="{AB536BFF-4CDC-4C39-A799-9B3D2D0362A6}">
      <dgm:prSet/>
      <dgm:spPr/>
      <dgm:t>
        <a:bodyPr/>
        <a:lstStyle/>
        <a:p>
          <a:endParaRPr lang="en-IN"/>
        </a:p>
      </dgm:t>
    </dgm:pt>
    <dgm:pt modelId="{C1EA1C1C-D0C3-4DCE-AE1C-FAB502729AC2}">
      <dgm:prSet/>
      <dgm:spPr/>
      <dgm:t>
        <a:bodyPr/>
        <a:lstStyle/>
        <a:p>
          <a:r>
            <a:rPr lang="en-IN"/>
            <a:t>history = model.fit(</a:t>
          </a:r>
        </a:p>
      </dgm:t>
    </dgm:pt>
    <dgm:pt modelId="{C391FDB0-4E7A-40E1-955B-3306ADBDF7E3}" type="parTrans" cxnId="{39238AE1-5C30-408B-8A1F-C4A5124B972F}">
      <dgm:prSet/>
      <dgm:spPr/>
      <dgm:t>
        <a:bodyPr/>
        <a:lstStyle/>
        <a:p>
          <a:endParaRPr lang="en-IN"/>
        </a:p>
      </dgm:t>
    </dgm:pt>
    <dgm:pt modelId="{F885D6FE-C29B-4C8D-8AC8-58AC56845581}" type="sibTrans" cxnId="{39238AE1-5C30-408B-8A1F-C4A5124B972F}">
      <dgm:prSet/>
      <dgm:spPr/>
      <dgm:t>
        <a:bodyPr/>
        <a:lstStyle/>
        <a:p>
          <a:endParaRPr lang="en-IN"/>
        </a:p>
      </dgm:t>
    </dgm:pt>
    <dgm:pt modelId="{53DAD818-E96B-47AE-B3F2-639419DCE6A4}">
      <dgm:prSet/>
      <dgm:spPr/>
      <dgm:t>
        <a:bodyPr/>
        <a:lstStyle/>
        <a:p>
          <a:r>
            <a:rPr lang="en-IN"/>
            <a:t>train_generator,</a:t>
          </a:r>
        </a:p>
      </dgm:t>
    </dgm:pt>
    <dgm:pt modelId="{79C1E362-9611-433F-A9B6-95AFBC1BA5BC}" type="parTrans" cxnId="{F5B2F9B6-605A-49A9-987D-26B0B2481C46}">
      <dgm:prSet/>
      <dgm:spPr/>
      <dgm:t>
        <a:bodyPr/>
        <a:lstStyle/>
        <a:p>
          <a:endParaRPr lang="en-IN"/>
        </a:p>
      </dgm:t>
    </dgm:pt>
    <dgm:pt modelId="{BD56DF6F-A86C-453B-8783-83ED3C9FA04B}" type="sibTrans" cxnId="{F5B2F9B6-605A-49A9-987D-26B0B2481C46}">
      <dgm:prSet/>
      <dgm:spPr/>
      <dgm:t>
        <a:bodyPr/>
        <a:lstStyle/>
        <a:p>
          <a:endParaRPr lang="en-IN"/>
        </a:p>
      </dgm:t>
    </dgm:pt>
    <dgm:pt modelId="{137B08D8-F094-4562-8341-A86683D04097}">
      <dgm:prSet/>
      <dgm:spPr/>
      <dgm:t>
        <a:bodyPr/>
        <a:lstStyle/>
        <a:p>
          <a:r>
            <a:rPr lang="en-IN"/>
            <a:t>validation_data=val_generator,</a:t>
          </a:r>
        </a:p>
      </dgm:t>
    </dgm:pt>
    <dgm:pt modelId="{E0EE66DD-7C19-4D54-AA9E-7AD890BF1A70}" type="parTrans" cxnId="{A59E5C7C-984A-47CE-ABD4-54738DA329F1}">
      <dgm:prSet/>
      <dgm:spPr/>
      <dgm:t>
        <a:bodyPr/>
        <a:lstStyle/>
        <a:p>
          <a:endParaRPr lang="en-IN"/>
        </a:p>
      </dgm:t>
    </dgm:pt>
    <dgm:pt modelId="{48BD2C05-E732-4FB5-8EEB-5603092B66BD}" type="sibTrans" cxnId="{A59E5C7C-984A-47CE-ABD4-54738DA329F1}">
      <dgm:prSet/>
      <dgm:spPr/>
      <dgm:t>
        <a:bodyPr/>
        <a:lstStyle/>
        <a:p>
          <a:endParaRPr lang="en-IN"/>
        </a:p>
      </dgm:t>
    </dgm:pt>
    <dgm:pt modelId="{CF91171B-420F-46D8-9BEE-47E935355444}">
      <dgm:prSet/>
      <dgm:spPr/>
      <dgm:t>
        <a:bodyPr/>
        <a:lstStyle/>
        <a:p>
          <a:r>
            <a:rPr lang="en-IN"/>
            <a:t>epochs=10</a:t>
          </a:r>
        </a:p>
      </dgm:t>
    </dgm:pt>
    <dgm:pt modelId="{235205EC-BB6C-4E2F-92A4-D2D109700B55}" type="parTrans" cxnId="{905DC0C2-BA47-48DD-9EB7-8B747F4AB332}">
      <dgm:prSet/>
      <dgm:spPr/>
      <dgm:t>
        <a:bodyPr/>
        <a:lstStyle/>
        <a:p>
          <a:endParaRPr lang="en-IN"/>
        </a:p>
      </dgm:t>
    </dgm:pt>
    <dgm:pt modelId="{36477756-8716-4176-830B-6E44E0CD1476}" type="sibTrans" cxnId="{905DC0C2-BA47-48DD-9EB7-8B747F4AB332}">
      <dgm:prSet/>
      <dgm:spPr/>
      <dgm:t>
        <a:bodyPr/>
        <a:lstStyle/>
        <a:p>
          <a:endParaRPr lang="en-IN"/>
        </a:p>
      </dgm:t>
    </dgm:pt>
    <dgm:pt modelId="{686A34B6-5B4F-4A1A-BD6E-3A3AA6EA01AC}">
      <dgm:prSet/>
      <dgm:spPr/>
      <dgm:t>
        <a:bodyPr/>
        <a:lstStyle/>
        <a:p>
          <a:r>
            <a:rPr lang="en-IN"/>
            <a:t>)</a:t>
          </a:r>
        </a:p>
      </dgm:t>
    </dgm:pt>
    <dgm:pt modelId="{37635147-5851-4080-912A-9A4A30E6A3F3}" type="parTrans" cxnId="{40E856FE-4CA1-4472-9958-06584191B30F}">
      <dgm:prSet/>
      <dgm:spPr/>
      <dgm:t>
        <a:bodyPr/>
        <a:lstStyle/>
        <a:p>
          <a:endParaRPr lang="en-IN"/>
        </a:p>
      </dgm:t>
    </dgm:pt>
    <dgm:pt modelId="{C50DDFF1-0F86-47AF-9599-9D632577BBBF}" type="sibTrans" cxnId="{40E856FE-4CA1-4472-9958-06584191B30F}">
      <dgm:prSet/>
      <dgm:spPr/>
      <dgm:t>
        <a:bodyPr/>
        <a:lstStyle/>
        <a:p>
          <a:endParaRPr lang="en-IN"/>
        </a:p>
      </dgm:t>
    </dgm:pt>
    <dgm:pt modelId="{CDAFFF69-F8B3-41E7-A14D-E93EDD1CBAD6}">
      <dgm:prSet/>
      <dgm:spPr/>
      <dgm:t>
        <a:bodyPr/>
        <a:lstStyle/>
        <a:p>
          <a:r>
            <a:rPr lang="en-IN"/>
            <a:t>#  Step 8: Evaluate the Model</a:t>
          </a:r>
        </a:p>
      </dgm:t>
    </dgm:pt>
    <dgm:pt modelId="{9C1A6958-6298-4F1F-BE17-2885B13D4685}" type="parTrans" cxnId="{0ED5ABB7-AD9F-4BB7-8678-44CB25EEF172}">
      <dgm:prSet/>
      <dgm:spPr/>
      <dgm:t>
        <a:bodyPr/>
        <a:lstStyle/>
        <a:p>
          <a:endParaRPr lang="en-IN"/>
        </a:p>
      </dgm:t>
    </dgm:pt>
    <dgm:pt modelId="{5728FE56-8FAC-407C-9677-25C1F03FF673}" type="sibTrans" cxnId="{0ED5ABB7-AD9F-4BB7-8678-44CB25EEF172}">
      <dgm:prSet/>
      <dgm:spPr/>
      <dgm:t>
        <a:bodyPr/>
        <a:lstStyle/>
        <a:p>
          <a:endParaRPr lang="en-IN"/>
        </a:p>
      </dgm:t>
    </dgm:pt>
    <dgm:pt modelId="{5F8D2248-D6F6-4A72-B58F-DF4ABE1090A2}">
      <dgm:prSet/>
      <dgm:spPr/>
      <dgm:t>
        <a:bodyPr/>
        <a:lstStyle/>
        <a:p>
          <a:r>
            <a:rPr lang="en-IN"/>
            <a:t>loss, accuracy = model.evaluate(val_generator)</a:t>
          </a:r>
        </a:p>
      </dgm:t>
    </dgm:pt>
    <dgm:pt modelId="{336F9D33-A322-4975-AAC4-2E8947CF7F65}" type="parTrans" cxnId="{C220410C-0470-450D-BF12-8DEFBECCF5F3}">
      <dgm:prSet/>
      <dgm:spPr/>
      <dgm:t>
        <a:bodyPr/>
        <a:lstStyle/>
        <a:p>
          <a:endParaRPr lang="en-IN"/>
        </a:p>
      </dgm:t>
    </dgm:pt>
    <dgm:pt modelId="{C8329C72-BCFE-49A1-AE11-2E076CA59401}" type="sibTrans" cxnId="{C220410C-0470-450D-BF12-8DEFBECCF5F3}">
      <dgm:prSet/>
      <dgm:spPr/>
      <dgm:t>
        <a:bodyPr/>
        <a:lstStyle/>
        <a:p>
          <a:endParaRPr lang="en-IN"/>
        </a:p>
      </dgm:t>
    </dgm:pt>
    <dgm:pt modelId="{855FCB14-4B74-43CF-B733-273E3979DC35}">
      <dgm:prSet/>
      <dgm:spPr/>
      <dgm:t>
        <a:bodyPr/>
        <a:lstStyle/>
        <a:p>
          <a:r>
            <a:rPr lang="en-IN"/>
            <a:t>print(f"Validation Loss: {loss}")</a:t>
          </a:r>
        </a:p>
      </dgm:t>
    </dgm:pt>
    <dgm:pt modelId="{2680182D-E2EC-454B-8263-2C9D953690A4}" type="parTrans" cxnId="{CA36FDC1-73D1-4D78-BC46-7114CD54CA4C}">
      <dgm:prSet/>
      <dgm:spPr/>
      <dgm:t>
        <a:bodyPr/>
        <a:lstStyle/>
        <a:p>
          <a:endParaRPr lang="en-IN"/>
        </a:p>
      </dgm:t>
    </dgm:pt>
    <dgm:pt modelId="{9A7AB9E2-D48B-4130-BF1E-7E22E50886E9}" type="sibTrans" cxnId="{CA36FDC1-73D1-4D78-BC46-7114CD54CA4C}">
      <dgm:prSet/>
      <dgm:spPr/>
      <dgm:t>
        <a:bodyPr/>
        <a:lstStyle/>
        <a:p>
          <a:endParaRPr lang="en-IN"/>
        </a:p>
      </dgm:t>
    </dgm:pt>
    <dgm:pt modelId="{97133D47-6C11-48A9-A6B4-70CBD484A0AB}">
      <dgm:prSet/>
      <dgm:spPr/>
      <dgm:t>
        <a:bodyPr/>
        <a:lstStyle/>
        <a:p>
          <a:r>
            <a:rPr lang="en-IN"/>
            <a:t>print(f"Validation Accuracy: {accuracy}")</a:t>
          </a:r>
        </a:p>
      </dgm:t>
    </dgm:pt>
    <dgm:pt modelId="{F88C669D-847B-4594-96E2-5B76AA070325}" type="parTrans" cxnId="{B60246EA-BB80-4490-AF49-326965D4E403}">
      <dgm:prSet/>
      <dgm:spPr/>
      <dgm:t>
        <a:bodyPr/>
        <a:lstStyle/>
        <a:p>
          <a:endParaRPr lang="en-IN"/>
        </a:p>
      </dgm:t>
    </dgm:pt>
    <dgm:pt modelId="{144BB63F-B81E-4C74-81F4-B643A93B0E2B}" type="sibTrans" cxnId="{B60246EA-BB80-4490-AF49-326965D4E403}">
      <dgm:prSet/>
      <dgm:spPr/>
      <dgm:t>
        <a:bodyPr/>
        <a:lstStyle/>
        <a:p>
          <a:endParaRPr lang="en-IN"/>
        </a:p>
      </dgm:t>
    </dgm:pt>
    <dgm:pt modelId="{9FA43E5C-BC57-4646-BBC5-CDE6AB7EF4E4}" type="pres">
      <dgm:prSet presAssocID="{6C7D4BFD-1CD6-4CD6-8B54-A417D4C1CA52}" presName="linear" presStyleCnt="0">
        <dgm:presLayoutVars>
          <dgm:animLvl val="lvl"/>
          <dgm:resizeHandles val="exact"/>
        </dgm:presLayoutVars>
      </dgm:prSet>
      <dgm:spPr/>
    </dgm:pt>
    <dgm:pt modelId="{82E81DEE-06D5-4A0A-8358-227C5C3910F7}" type="pres">
      <dgm:prSet presAssocID="{658654CD-B183-4548-97BE-76D13042B5D9}" presName="parentText" presStyleLbl="node1" presStyleIdx="0" presStyleCnt="24">
        <dgm:presLayoutVars>
          <dgm:chMax val="0"/>
          <dgm:bulletEnabled val="1"/>
        </dgm:presLayoutVars>
      </dgm:prSet>
      <dgm:spPr/>
    </dgm:pt>
    <dgm:pt modelId="{8B83F015-EA7E-4449-8082-2E976F08F875}" type="pres">
      <dgm:prSet presAssocID="{ACC9D642-5F8D-4501-B88A-5B466567B39C}" presName="spacer" presStyleCnt="0"/>
      <dgm:spPr/>
    </dgm:pt>
    <dgm:pt modelId="{911B5EE9-CDFF-4A63-A969-1FC4B11A0322}" type="pres">
      <dgm:prSet presAssocID="{FA1D11AA-F17C-41BA-AADC-57F1F578033C}" presName="parentText" presStyleLbl="node1" presStyleIdx="1" presStyleCnt="24">
        <dgm:presLayoutVars>
          <dgm:chMax val="0"/>
          <dgm:bulletEnabled val="1"/>
        </dgm:presLayoutVars>
      </dgm:prSet>
      <dgm:spPr/>
    </dgm:pt>
    <dgm:pt modelId="{1293E330-E409-40FD-A31F-D96149CBD455}" type="pres">
      <dgm:prSet presAssocID="{BE9B8E98-4F52-4918-B781-9CD1D0EA3356}" presName="spacer" presStyleCnt="0"/>
      <dgm:spPr/>
    </dgm:pt>
    <dgm:pt modelId="{6F3A4940-BF77-49F9-8E2A-C2DE7F9CD31E}" type="pres">
      <dgm:prSet presAssocID="{307CC232-B376-4F25-815B-6A017916FB7C}" presName="parentText" presStyleLbl="node1" presStyleIdx="2" presStyleCnt="24">
        <dgm:presLayoutVars>
          <dgm:chMax val="0"/>
          <dgm:bulletEnabled val="1"/>
        </dgm:presLayoutVars>
      </dgm:prSet>
      <dgm:spPr/>
    </dgm:pt>
    <dgm:pt modelId="{FE4D20BF-08FB-4C59-ABF5-ED4844C10295}" type="pres">
      <dgm:prSet presAssocID="{0033706B-811A-4DAB-9A79-41E4FAF380F1}" presName="spacer" presStyleCnt="0"/>
      <dgm:spPr/>
    </dgm:pt>
    <dgm:pt modelId="{2932B410-BEE9-4A20-A9CA-887C3920D9E4}" type="pres">
      <dgm:prSet presAssocID="{01727545-6A0D-41B7-A312-28211745FAD4}" presName="parentText" presStyleLbl="node1" presStyleIdx="3" presStyleCnt="24">
        <dgm:presLayoutVars>
          <dgm:chMax val="0"/>
          <dgm:bulletEnabled val="1"/>
        </dgm:presLayoutVars>
      </dgm:prSet>
      <dgm:spPr/>
    </dgm:pt>
    <dgm:pt modelId="{97339033-42B7-4853-9814-2A1B6F031055}" type="pres">
      <dgm:prSet presAssocID="{D4E892A6-EEF0-4C48-8851-F1620537ECE7}" presName="spacer" presStyleCnt="0"/>
      <dgm:spPr/>
    </dgm:pt>
    <dgm:pt modelId="{D5FF5569-C8EB-43ED-8267-8B894F76A480}" type="pres">
      <dgm:prSet presAssocID="{C9DB48DB-4839-4064-BDF0-B0CF04189AC8}" presName="parentText" presStyleLbl="node1" presStyleIdx="4" presStyleCnt="24">
        <dgm:presLayoutVars>
          <dgm:chMax val="0"/>
          <dgm:bulletEnabled val="1"/>
        </dgm:presLayoutVars>
      </dgm:prSet>
      <dgm:spPr/>
    </dgm:pt>
    <dgm:pt modelId="{F1544014-9633-4E37-8924-D5C344A0943F}" type="pres">
      <dgm:prSet presAssocID="{67AEFF10-49D5-4CF7-B877-7EB1F07CFA23}" presName="spacer" presStyleCnt="0"/>
      <dgm:spPr/>
    </dgm:pt>
    <dgm:pt modelId="{B082854A-5D51-4181-A535-A854DEB9BCF2}" type="pres">
      <dgm:prSet presAssocID="{612D1D9A-951A-4680-87C7-4C24EF8B039E}" presName="parentText" presStyleLbl="node1" presStyleIdx="5" presStyleCnt="24">
        <dgm:presLayoutVars>
          <dgm:chMax val="0"/>
          <dgm:bulletEnabled val="1"/>
        </dgm:presLayoutVars>
      </dgm:prSet>
      <dgm:spPr/>
    </dgm:pt>
    <dgm:pt modelId="{6A1B75B5-1A25-4843-86F1-E56129538C4F}" type="pres">
      <dgm:prSet presAssocID="{117FB41A-68B1-42E0-AFB6-FDE6BA5DF6C4}" presName="spacer" presStyleCnt="0"/>
      <dgm:spPr/>
    </dgm:pt>
    <dgm:pt modelId="{DFFC041E-1CF4-4B35-A1ED-F367D4E6F815}" type="pres">
      <dgm:prSet presAssocID="{2387C196-0B91-485A-9724-A19346F1051E}" presName="parentText" presStyleLbl="node1" presStyleIdx="6" presStyleCnt="24">
        <dgm:presLayoutVars>
          <dgm:chMax val="0"/>
          <dgm:bulletEnabled val="1"/>
        </dgm:presLayoutVars>
      </dgm:prSet>
      <dgm:spPr/>
    </dgm:pt>
    <dgm:pt modelId="{7CB8AC48-0524-40F9-B225-27E56156A875}" type="pres">
      <dgm:prSet presAssocID="{AB1B4095-8523-4CA3-A194-2731E4AE98DF}" presName="spacer" presStyleCnt="0"/>
      <dgm:spPr/>
    </dgm:pt>
    <dgm:pt modelId="{2CD8D5DC-406D-41C7-98B4-59CF311E8EE3}" type="pres">
      <dgm:prSet presAssocID="{9E8CEEB9-FF0F-4499-BEDC-18628EBD9DA5}" presName="parentText" presStyleLbl="node1" presStyleIdx="7" presStyleCnt="24">
        <dgm:presLayoutVars>
          <dgm:chMax val="0"/>
          <dgm:bulletEnabled val="1"/>
        </dgm:presLayoutVars>
      </dgm:prSet>
      <dgm:spPr/>
    </dgm:pt>
    <dgm:pt modelId="{D86356A1-00D1-4E4F-ACF7-9B27674F93F2}" type="pres">
      <dgm:prSet presAssocID="{D7D5AED7-814E-465D-90B3-BC8B7870A15C}" presName="spacer" presStyleCnt="0"/>
      <dgm:spPr/>
    </dgm:pt>
    <dgm:pt modelId="{912135E4-D3B9-4489-A754-7A96D13BABF7}" type="pres">
      <dgm:prSet presAssocID="{CE8FEF44-58D0-4B0A-9E69-FDDAD22AF326}" presName="parentText" presStyleLbl="node1" presStyleIdx="8" presStyleCnt="24">
        <dgm:presLayoutVars>
          <dgm:chMax val="0"/>
          <dgm:bulletEnabled val="1"/>
        </dgm:presLayoutVars>
      </dgm:prSet>
      <dgm:spPr/>
    </dgm:pt>
    <dgm:pt modelId="{782C7780-328D-4121-A34C-30735C666850}" type="pres">
      <dgm:prSet presAssocID="{A29B7815-12D5-4AF1-94A0-C9D82399585D}" presName="spacer" presStyleCnt="0"/>
      <dgm:spPr/>
    </dgm:pt>
    <dgm:pt modelId="{F8CB887A-2259-4B3F-8D58-3308FAD26314}" type="pres">
      <dgm:prSet presAssocID="{0D44C45E-AF69-4D34-A4BE-5E1DEAC45169}" presName="parentText" presStyleLbl="node1" presStyleIdx="9" presStyleCnt="24">
        <dgm:presLayoutVars>
          <dgm:chMax val="0"/>
          <dgm:bulletEnabled val="1"/>
        </dgm:presLayoutVars>
      </dgm:prSet>
      <dgm:spPr/>
    </dgm:pt>
    <dgm:pt modelId="{591608FC-5510-4EAF-8777-93EBC1F73B14}" type="pres">
      <dgm:prSet presAssocID="{1B1596B0-2DFC-403E-AC0D-DDE8AF6B86F9}" presName="spacer" presStyleCnt="0"/>
      <dgm:spPr/>
    </dgm:pt>
    <dgm:pt modelId="{14FD9C34-57DB-4A5D-90A0-22A036BD449B}" type="pres">
      <dgm:prSet presAssocID="{4451A616-A297-4AD1-9824-8360ACFFC825}" presName="parentText" presStyleLbl="node1" presStyleIdx="10" presStyleCnt="24">
        <dgm:presLayoutVars>
          <dgm:chMax val="0"/>
          <dgm:bulletEnabled val="1"/>
        </dgm:presLayoutVars>
      </dgm:prSet>
      <dgm:spPr/>
    </dgm:pt>
    <dgm:pt modelId="{49C12F8A-69B6-4A57-86F8-97B29EA904E2}" type="pres">
      <dgm:prSet presAssocID="{30080959-6B56-44C6-9223-94E604BE5F0C}" presName="spacer" presStyleCnt="0"/>
      <dgm:spPr/>
    </dgm:pt>
    <dgm:pt modelId="{4905F035-A132-42A5-BEE5-414F96CBB777}" type="pres">
      <dgm:prSet presAssocID="{C7CBA515-83F9-4766-9111-F25AD7943BEB}" presName="parentText" presStyleLbl="node1" presStyleIdx="11" presStyleCnt="24">
        <dgm:presLayoutVars>
          <dgm:chMax val="0"/>
          <dgm:bulletEnabled val="1"/>
        </dgm:presLayoutVars>
      </dgm:prSet>
      <dgm:spPr/>
    </dgm:pt>
    <dgm:pt modelId="{8F16BAED-9E20-4F9A-8765-FA371D8496B1}" type="pres">
      <dgm:prSet presAssocID="{CBC55A50-4D36-435F-BCB8-71F465055CC8}" presName="spacer" presStyleCnt="0"/>
      <dgm:spPr/>
    </dgm:pt>
    <dgm:pt modelId="{A26BFE77-B659-4D6F-A436-CFE628E32D23}" type="pres">
      <dgm:prSet presAssocID="{26E34D3C-743A-45C5-B19C-975AFB7C76F1}" presName="parentText" presStyleLbl="node1" presStyleIdx="12" presStyleCnt="24">
        <dgm:presLayoutVars>
          <dgm:chMax val="0"/>
          <dgm:bulletEnabled val="1"/>
        </dgm:presLayoutVars>
      </dgm:prSet>
      <dgm:spPr/>
    </dgm:pt>
    <dgm:pt modelId="{32832BBF-C735-460C-8EAA-69D46895ED79}" type="pres">
      <dgm:prSet presAssocID="{68429300-A532-4650-9F4E-5EF69365B5B2}" presName="spacer" presStyleCnt="0"/>
      <dgm:spPr/>
    </dgm:pt>
    <dgm:pt modelId="{F65FF0F6-B2E8-4297-A873-E4305B7B74F3}" type="pres">
      <dgm:prSet presAssocID="{2F620B7E-C17A-479F-AAF3-E9E7B9E159E2}" presName="parentText" presStyleLbl="node1" presStyleIdx="13" presStyleCnt="24">
        <dgm:presLayoutVars>
          <dgm:chMax val="0"/>
          <dgm:bulletEnabled val="1"/>
        </dgm:presLayoutVars>
      </dgm:prSet>
      <dgm:spPr/>
    </dgm:pt>
    <dgm:pt modelId="{B4ECFAA7-006D-4A85-AF4F-229AFE652F79}" type="pres">
      <dgm:prSet presAssocID="{293DC876-4CDB-4041-8D44-59BF3006A36F}" presName="spacer" presStyleCnt="0"/>
      <dgm:spPr/>
    </dgm:pt>
    <dgm:pt modelId="{D34DEAE2-7BBA-4A5D-BACB-4AC938366CD8}" type="pres">
      <dgm:prSet presAssocID="{859E212A-3619-46EC-85C1-263229DAE09B}" presName="parentText" presStyleLbl="node1" presStyleIdx="14" presStyleCnt="24">
        <dgm:presLayoutVars>
          <dgm:chMax val="0"/>
          <dgm:bulletEnabled val="1"/>
        </dgm:presLayoutVars>
      </dgm:prSet>
      <dgm:spPr/>
    </dgm:pt>
    <dgm:pt modelId="{F70FF4D9-88A6-4489-A024-B21861A01556}" type="pres">
      <dgm:prSet presAssocID="{EE11931A-7FF3-4B30-A66A-57DB111A091A}" presName="spacer" presStyleCnt="0"/>
      <dgm:spPr/>
    </dgm:pt>
    <dgm:pt modelId="{DF343358-CB69-439E-89DE-6CE7CC57F7FF}" type="pres">
      <dgm:prSet presAssocID="{C1EA1C1C-D0C3-4DCE-AE1C-FAB502729AC2}" presName="parentText" presStyleLbl="node1" presStyleIdx="15" presStyleCnt="24">
        <dgm:presLayoutVars>
          <dgm:chMax val="0"/>
          <dgm:bulletEnabled val="1"/>
        </dgm:presLayoutVars>
      </dgm:prSet>
      <dgm:spPr/>
    </dgm:pt>
    <dgm:pt modelId="{43B99618-36BE-439F-8CEB-68200E7E3D95}" type="pres">
      <dgm:prSet presAssocID="{F885D6FE-C29B-4C8D-8AC8-58AC56845581}" presName="spacer" presStyleCnt="0"/>
      <dgm:spPr/>
    </dgm:pt>
    <dgm:pt modelId="{ECB5C33F-91F3-400F-89E1-45CCD7434DAE}" type="pres">
      <dgm:prSet presAssocID="{53DAD818-E96B-47AE-B3F2-639419DCE6A4}" presName="parentText" presStyleLbl="node1" presStyleIdx="16" presStyleCnt="24">
        <dgm:presLayoutVars>
          <dgm:chMax val="0"/>
          <dgm:bulletEnabled val="1"/>
        </dgm:presLayoutVars>
      </dgm:prSet>
      <dgm:spPr/>
    </dgm:pt>
    <dgm:pt modelId="{345705E3-D9DE-4774-8D63-F82D0B3B0D47}" type="pres">
      <dgm:prSet presAssocID="{BD56DF6F-A86C-453B-8783-83ED3C9FA04B}" presName="spacer" presStyleCnt="0"/>
      <dgm:spPr/>
    </dgm:pt>
    <dgm:pt modelId="{F7E1386E-4D3F-4AEB-A85A-FD502753E338}" type="pres">
      <dgm:prSet presAssocID="{137B08D8-F094-4562-8341-A86683D04097}" presName="parentText" presStyleLbl="node1" presStyleIdx="17" presStyleCnt="24">
        <dgm:presLayoutVars>
          <dgm:chMax val="0"/>
          <dgm:bulletEnabled val="1"/>
        </dgm:presLayoutVars>
      </dgm:prSet>
      <dgm:spPr/>
    </dgm:pt>
    <dgm:pt modelId="{39B38482-5B7B-43A4-9E2C-118D5297F08D}" type="pres">
      <dgm:prSet presAssocID="{48BD2C05-E732-4FB5-8EEB-5603092B66BD}" presName="spacer" presStyleCnt="0"/>
      <dgm:spPr/>
    </dgm:pt>
    <dgm:pt modelId="{CB45DAE0-56C6-429F-9219-51684743706C}" type="pres">
      <dgm:prSet presAssocID="{CF91171B-420F-46D8-9BEE-47E935355444}" presName="parentText" presStyleLbl="node1" presStyleIdx="18" presStyleCnt="24">
        <dgm:presLayoutVars>
          <dgm:chMax val="0"/>
          <dgm:bulletEnabled val="1"/>
        </dgm:presLayoutVars>
      </dgm:prSet>
      <dgm:spPr/>
    </dgm:pt>
    <dgm:pt modelId="{E26A3586-0600-44FC-9FEC-E7EB15E3C1EF}" type="pres">
      <dgm:prSet presAssocID="{36477756-8716-4176-830B-6E44E0CD1476}" presName="spacer" presStyleCnt="0"/>
      <dgm:spPr/>
    </dgm:pt>
    <dgm:pt modelId="{009542B2-D0DA-4F4D-99B3-980826860512}" type="pres">
      <dgm:prSet presAssocID="{686A34B6-5B4F-4A1A-BD6E-3A3AA6EA01AC}" presName="parentText" presStyleLbl="node1" presStyleIdx="19" presStyleCnt="24">
        <dgm:presLayoutVars>
          <dgm:chMax val="0"/>
          <dgm:bulletEnabled val="1"/>
        </dgm:presLayoutVars>
      </dgm:prSet>
      <dgm:spPr/>
    </dgm:pt>
    <dgm:pt modelId="{47214D26-3822-49E9-A614-76B715248C64}" type="pres">
      <dgm:prSet presAssocID="{C50DDFF1-0F86-47AF-9599-9D632577BBBF}" presName="spacer" presStyleCnt="0"/>
      <dgm:spPr/>
    </dgm:pt>
    <dgm:pt modelId="{C0F027F3-04A2-4387-91E5-327B34D1DE6F}" type="pres">
      <dgm:prSet presAssocID="{CDAFFF69-F8B3-41E7-A14D-E93EDD1CBAD6}" presName="parentText" presStyleLbl="node1" presStyleIdx="20" presStyleCnt="24">
        <dgm:presLayoutVars>
          <dgm:chMax val="0"/>
          <dgm:bulletEnabled val="1"/>
        </dgm:presLayoutVars>
      </dgm:prSet>
      <dgm:spPr/>
    </dgm:pt>
    <dgm:pt modelId="{E44A91F1-894E-42E1-BA62-6434D086C319}" type="pres">
      <dgm:prSet presAssocID="{5728FE56-8FAC-407C-9677-25C1F03FF673}" presName="spacer" presStyleCnt="0"/>
      <dgm:spPr/>
    </dgm:pt>
    <dgm:pt modelId="{75F7DE68-CC37-4CAA-9205-BEDFEFFC84CA}" type="pres">
      <dgm:prSet presAssocID="{5F8D2248-D6F6-4A72-B58F-DF4ABE1090A2}" presName="parentText" presStyleLbl="node1" presStyleIdx="21" presStyleCnt="24">
        <dgm:presLayoutVars>
          <dgm:chMax val="0"/>
          <dgm:bulletEnabled val="1"/>
        </dgm:presLayoutVars>
      </dgm:prSet>
      <dgm:spPr/>
    </dgm:pt>
    <dgm:pt modelId="{92FE4E70-F6EC-4AD2-95E5-BF243A4C348C}" type="pres">
      <dgm:prSet presAssocID="{C8329C72-BCFE-49A1-AE11-2E076CA59401}" presName="spacer" presStyleCnt="0"/>
      <dgm:spPr/>
    </dgm:pt>
    <dgm:pt modelId="{57F3567D-D9D2-4FBA-B1E8-55AA2CDBF32B}" type="pres">
      <dgm:prSet presAssocID="{855FCB14-4B74-43CF-B733-273E3979DC35}" presName="parentText" presStyleLbl="node1" presStyleIdx="22" presStyleCnt="24">
        <dgm:presLayoutVars>
          <dgm:chMax val="0"/>
          <dgm:bulletEnabled val="1"/>
        </dgm:presLayoutVars>
      </dgm:prSet>
      <dgm:spPr/>
    </dgm:pt>
    <dgm:pt modelId="{A64334B0-5D19-40E4-8BAB-AE53B980EA8E}" type="pres">
      <dgm:prSet presAssocID="{9A7AB9E2-D48B-4130-BF1E-7E22E50886E9}" presName="spacer" presStyleCnt="0"/>
      <dgm:spPr/>
    </dgm:pt>
    <dgm:pt modelId="{9ECFEB13-ADBC-41F1-BA34-893E39A9E634}" type="pres">
      <dgm:prSet presAssocID="{97133D47-6C11-48A9-A6B4-70CBD484A0AB}" presName="parentText" presStyleLbl="node1" presStyleIdx="23" presStyleCnt="24">
        <dgm:presLayoutVars>
          <dgm:chMax val="0"/>
          <dgm:bulletEnabled val="1"/>
        </dgm:presLayoutVars>
      </dgm:prSet>
      <dgm:spPr/>
    </dgm:pt>
  </dgm:ptLst>
  <dgm:cxnLst>
    <dgm:cxn modelId="{9A7FCE02-CB96-428A-940E-F836D9793371}" srcId="{6C7D4BFD-1CD6-4CD6-8B54-A417D4C1CA52}" destId="{9E8CEEB9-FF0F-4499-BEDC-18628EBD9DA5}" srcOrd="7" destOrd="0" parTransId="{E1EC023C-A1E9-48F8-9DB7-543D3C50ADDD}" sibTransId="{D7D5AED7-814E-465D-90B3-BC8B7870A15C}"/>
    <dgm:cxn modelId="{8CEF4804-5356-4837-BEBB-91AFB20DA3CF}" type="presOf" srcId="{CE8FEF44-58D0-4B0A-9E69-FDDAD22AF326}" destId="{912135E4-D3B9-4489-A754-7A96D13BABF7}" srcOrd="0" destOrd="0" presId="urn:microsoft.com/office/officeart/2005/8/layout/vList2"/>
    <dgm:cxn modelId="{C220410C-0470-450D-BF12-8DEFBECCF5F3}" srcId="{6C7D4BFD-1CD6-4CD6-8B54-A417D4C1CA52}" destId="{5F8D2248-D6F6-4A72-B58F-DF4ABE1090A2}" srcOrd="21" destOrd="0" parTransId="{336F9D33-A322-4975-AAC4-2E8947CF7F65}" sibTransId="{C8329C72-BCFE-49A1-AE11-2E076CA59401}"/>
    <dgm:cxn modelId="{C236D11C-B154-4DF2-9071-0E29DFD343D6}" type="presOf" srcId="{C1EA1C1C-D0C3-4DCE-AE1C-FAB502729AC2}" destId="{DF343358-CB69-439E-89DE-6CE7CC57F7FF}" srcOrd="0" destOrd="0" presId="urn:microsoft.com/office/officeart/2005/8/layout/vList2"/>
    <dgm:cxn modelId="{78177E27-C121-4D13-8D07-ED012C39F002}" type="presOf" srcId="{9E8CEEB9-FF0F-4499-BEDC-18628EBD9DA5}" destId="{2CD8D5DC-406D-41C7-98B4-59CF311E8EE3}" srcOrd="0" destOrd="0" presId="urn:microsoft.com/office/officeart/2005/8/layout/vList2"/>
    <dgm:cxn modelId="{4C521829-93B3-4650-AE69-D47E90DD1DAC}" type="presOf" srcId="{5F8D2248-D6F6-4A72-B58F-DF4ABE1090A2}" destId="{75F7DE68-CC37-4CAA-9205-BEDFEFFC84CA}" srcOrd="0" destOrd="0" presId="urn:microsoft.com/office/officeart/2005/8/layout/vList2"/>
    <dgm:cxn modelId="{667C8130-B724-45E0-A5D4-E4730A5E52B8}" srcId="{6C7D4BFD-1CD6-4CD6-8B54-A417D4C1CA52}" destId="{C9DB48DB-4839-4064-BDF0-B0CF04189AC8}" srcOrd="4" destOrd="0" parTransId="{BF2C3C5D-813A-420E-AC23-F2B6A53CBD81}" sibTransId="{67AEFF10-49D5-4CF7-B877-7EB1F07CFA23}"/>
    <dgm:cxn modelId="{EF68E632-7032-4549-B6DC-81E261F1B85C}" srcId="{6C7D4BFD-1CD6-4CD6-8B54-A417D4C1CA52}" destId="{CE8FEF44-58D0-4B0A-9E69-FDDAD22AF326}" srcOrd="8" destOrd="0" parTransId="{A2AFC8CE-B101-4988-8470-51EB86C09AE6}" sibTransId="{A29B7815-12D5-4AF1-94A0-C9D82399585D}"/>
    <dgm:cxn modelId="{86369B5B-A111-4455-BA4E-19217597E664}" type="presOf" srcId="{C9DB48DB-4839-4064-BDF0-B0CF04189AC8}" destId="{D5FF5569-C8EB-43ED-8267-8B894F76A480}" srcOrd="0" destOrd="0" presId="urn:microsoft.com/office/officeart/2005/8/layout/vList2"/>
    <dgm:cxn modelId="{56708A42-E60B-4068-BD29-C0A5932149A2}" type="presOf" srcId="{686A34B6-5B4F-4A1A-BD6E-3A3AA6EA01AC}" destId="{009542B2-D0DA-4F4D-99B3-980826860512}" srcOrd="0" destOrd="0" presId="urn:microsoft.com/office/officeart/2005/8/layout/vList2"/>
    <dgm:cxn modelId="{9A41CC45-C1F4-4801-A999-69305461FD7F}" type="presOf" srcId="{CDAFFF69-F8B3-41E7-A14D-E93EDD1CBAD6}" destId="{C0F027F3-04A2-4387-91E5-327B34D1DE6F}" srcOrd="0" destOrd="0" presId="urn:microsoft.com/office/officeart/2005/8/layout/vList2"/>
    <dgm:cxn modelId="{E00FBE66-3736-4007-874E-A22462DB45FF}" type="presOf" srcId="{4451A616-A297-4AD1-9824-8360ACFFC825}" destId="{14FD9C34-57DB-4A5D-90A0-22A036BD449B}" srcOrd="0" destOrd="0" presId="urn:microsoft.com/office/officeart/2005/8/layout/vList2"/>
    <dgm:cxn modelId="{1771F166-92AC-42D1-BE41-14F2FB09E5F9}" type="presOf" srcId="{0D44C45E-AF69-4D34-A4BE-5E1DEAC45169}" destId="{F8CB887A-2259-4B3F-8D58-3308FAD26314}" srcOrd="0" destOrd="0" presId="urn:microsoft.com/office/officeart/2005/8/layout/vList2"/>
    <dgm:cxn modelId="{EB4A4569-FAB8-49A8-8531-BFD33B1E230B}" type="presOf" srcId="{FA1D11AA-F17C-41BA-AADC-57F1F578033C}" destId="{911B5EE9-CDFF-4A63-A969-1FC4B11A0322}" srcOrd="0" destOrd="0" presId="urn:microsoft.com/office/officeart/2005/8/layout/vList2"/>
    <dgm:cxn modelId="{D021FE6D-8A69-4676-88DD-867B46BF6070}" type="presOf" srcId="{26E34D3C-743A-45C5-B19C-975AFB7C76F1}" destId="{A26BFE77-B659-4D6F-A436-CFE628E32D23}" srcOrd="0" destOrd="0" presId="urn:microsoft.com/office/officeart/2005/8/layout/vList2"/>
    <dgm:cxn modelId="{7E561A4F-C777-4666-9749-418E1D3C87FA}" type="presOf" srcId="{97133D47-6C11-48A9-A6B4-70CBD484A0AB}" destId="{9ECFEB13-ADBC-41F1-BA34-893E39A9E634}" srcOrd="0" destOrd="0" presId="urn:microsoft.com/office/officeart/2005/8/layout/vList2"/>
    <dgm:cxn modelId="{12560550-4645-4D05-B8CE-D4122EFCBC11}" srcId="{6C7D4BFD-1CD6-4CD6-8B54-A417D4C1CA52}" destId="{612D1D9A-951A-4680-87C7-4C24EF8B039E}" srcOrd="5" destOrd="0" parTransId="{E37F7F10-BDCD-4E60-86CA-63E7A0B2976D}" sibTransId="{117FB41A-68B1-42E0-AFB6-FDE6BA5DF6C4}"/>
    <dgm:cxn modelId="{A58DBC75-C91A-4597-8667-C42FE06F4482}" type="presOf" srcId="{612D1D9A-951A-4680-87C7-4C24EF8B039E}" destId="{B082854A-5D51-4181-A535-A854DEB9BCF2}" srcOrd="0" destOrd="0" presId="urn:microsoft.com/office/officeart/2005/8/layout/vList2"/>
    <dgm:cxn modelId="{EFFCD756-A1C3-4F01-99DA-FA2C2DACD4AB}" srcId="{6C7D4BFD-1CD6-4CD6-8B54-A417D4C1CA52}" destId="{2F620B7E-C17A-479F-AAF3-E9E7B9E159E2}" srcOrd="13" destOrd="0" parTransId="{07330C6E-3666-4C4E-851C-3D7A7E719E97}" sibTransId="{293DC876-4CDB-4041-8D44-59BF3006A36F}"/>
    <dgm:cxn modelId="{0E5AFE77-13F9-4706-A8A0-F1DE7BD11C0A}" type="presOf" srcId="{C7CBA515-83F9-4766-9111-F25AD7943BEB}" destId="{4905F035-A132-42A5-BEE5-414F96CBB777}" srcOrd="0" destOrd="0" presId="urn:microsoft.com/office/officeart/2005/8/layout/vList2"/>
    <dgm:cxn modelId="{A59E5C7C-984A-47CE-ABD4-54738DA329F1}" srcId="{6C7D4BFD-1CD6-4CD6-8B54-A417D4C1CA52}" destId="{137B08D8-F094-4562-8341-A86683D04097}" srcOrd="17" destOrd="0" parTransId="{E0EE66DD-7C19-4D54-AA9E-7AD890BF1A70}" sibTransId="{48BD2C05-E732-4FB5-8EEB-5603092B66BD}"/>
    <dgm:cxn modelId="{F593697D-AC13-4E25-AF98-95CC26E0251E}" type="presOf" srcId="{CF91171B-420F-46D8-9BEE-47E935355444}" destId="{CB45DAE0-56C6-429F-9219-51684743706C}" srcOrd="0" destOrd="0" presId="urn:microsoft.com/office/officeart/2005/8/layout/vList2"/>
    <dgm:cxn modelId="{9BD0EF83-D9BF-4932-A88F-C91AEAA48E3E}" srcId="{6C7D4BFD-1CD6-4CD6-8B54-A417D4C1CA52}" destId="{658654CD-B183-4548-97BE-76D13042B5D9}" srcOrd="0" destOrd="0" parTransId="{120E8E67-2DEF-43FF-8FC2-85F229F975A1}" sibTransId="{ACC9D642-5F8D-4501-B88A-5B466567B39C}"/>
    <dgm:cxn modelId="{C9FE488D-A41B-4EB4-9F8F-E67A088A1916}" srcId="{6C7D4BFD-1CD6-4CD6-8B54-A417D4C1CA52}" destId="{2387C196-0B91-485A-9724-A19346F1051E}" srcOrd="6" destOrd="0" parTransId="{E2D1A028-6799-4B76-9DEB-6426135FC6E2}" sibTransId="{AB1B4095-8523-4CA3-A194-2731E4AE98DF}"/>
    <dgm:cxn modelId="{5B41EA90-5944-4710-A37B-023C8E075FBC}" srcId="{6C7D4BFD-1CD6-4CD6-8B54-A417D4C1CA52}" destId="{FA1D11AA-F17C-41BA-AADC-57F1F578033C}" srcOrd="1" destOrd="0" parTransId="{31E4A8B6-1C2A-4971-B031-C0D5788DE40D}" sibTransId="{BE9B8E98-4F52-4918-B781-9CD1D0EA3356}"/>
    <dgm:cxn modelId="{72413192-2DDC-42D8-B0D5-F456E7438C29}" srcId="{6C7D4BFD-1CD6-4CD6-8B54-A417D4C1CA52}" destId="{26E34D3C-743A-45C5-B19C-975AFB7C76F1}" srcOrd="12" destOrd="0" parTransId="{949DFA7F-015B-4A68-9851-303C0545D5B9}" sibTransId="{68429300-A532-4650-9F4E-5EF69365B5B2}"/>
    <dgm:cxn modelId="{405815A1-FDD9-40D1-82A2-EF70492F9A99}" srcId="{6C7D4BFD-1CD6-4CD6-8B54-A417D4C1CA52}" destId="{0D44C45E-AF69-4D34-A4BE-5E1DEAC45169}" srcOrd="9" destOrd="0" parTransId="{75E1B618-A14F-4600-BA8A-365CBBFBFE77}" sibTransId="{1B1596B0-2DFC-403E-AC0D-DDE8AF6B86F9}"/>
    <dgm:cxn modelId="{186DA2A1-2925-46C2-920B-9791337E9019}" type="presOf" srcId="{53DAD818-E96B-47AE-B3F2-639419DCE6A4}" destId="{ECB5C33F-91F3-400F-89E1-45CCD7434DAE}" srcOrd="0" destOrd="0" presId="urn:microsoft.com/office/officeart/2005/8/layout/vList2"/>
    <dgm:cxn modelId="{544988A3-BE6B-4879-AE21-83BB0D19026B}" type="presOf" srcId="{01727545-6A0D-41B7-A312-28211745FAD4}" destId="{2932B410-BEE9-4A20-A9CA-887C3920D9E4}" srcOrd="0" destOrd="0" presId="urn:microsoft.com/office/officeart/2005/8/layout/vList2"/>
    <dgm:cxn modelId="{6582ECA6-6DF2-4C88-8C02-4E56A3BB4DD1}" type="presOf" srcId="{137B08D8-F094-4562-8341-A86683D04097}" destId="{F7E1386E-4D3F-4AEB-A85A-FD502753E338}" srcOrd="0" destOrd="0" presId="urn:microsoft.com/office/officeart/2005/8/layout/vList2"/>
    <dgm:cxn modelId="{F56A91A8-55A2-48A1-BC72-8619E7ED2CE3}" type="presOf" srcId="{658654CD-B183-4548-97BE-76D13042B5D9}" destId="{82E81DEE-06D5-4A0A-8358-227C5C3910F7}" srcOrd="0" destOrd="0" presId="urn:microsoft.com/office/officeart/2005/8/layout/vList2"/>
    <dgm:cxn modelId="{F5B2F9B6-605A-49A9-987D-26B0B2481C46}" srcId="{6C7D4BFD-1CD6-4CD6-8B54-A417D4C1CA52}" destId="{53DAD818-E96B-47AE-B3F2-639419DCE6A4}" srcOrd="16" destOrd="0" parTransId="{79C1E362-9611-433F-A9B6-95AFBC1BA5BC}" sibTransId="{BD56DF6F-A86C-453B-8783-83ED3C9FA04B}"/>
    <dgm:cxn modelId="{0ED5ABB7-AD9F-4BB7-8678-44CB25EEF172}" srcId="{6C7D4BFD-1CD6-4CD6-8B54-A417D4C1CA52}" destId="{CDAFFF69-F8B3-41E7-A14D-E93EDD1CBAD6}" srcOrd="20" destOrd="0" parTransId="{9C1A6958-6298-4F1F-BE17-2885B13D4685}" sibTransId="{5728FE56-8FAC-407C-9677-25C1F03FF673}"/>
    <dgm:cxn modelId="{867689B9-FBAD-4093-A0AD-97AF4A85B5C2}" type="presOf" srcId="{307CC232-B376-4F25-815B-6A017916FB7C}" destId="{6F3A4940-BF77-49F9-8E2A-C2DE7F9CD31E}" srcOrd="0" destOrd="0" presId="urn:microsoft.com/office/officeart/2005/8/layout/vList2"/>
    <dgm:cxn modelId="{5A3292C0-41F4-453A-A22B-95162E0E8127}" type="presOf" srcId="{2F620B7E-C17A-479F-AAF3-E9E7B9E159E2}" destId="{F65FF0F6-B2E8-4297-A873-E4305B7B74F3}" srcOrd="0" destOrd="0" presId="urn:microsoft.com/office/officeart/2005/8/layout/vList2"/>
    <dgm:cxn modelId="{CA36FDC1-73D1-4D78-BC46-7114CD54CA4C}" srcId="{6C7D4BFD-1CD6-4CD6-8B54-A417D4C1CA52}" destId="{855FCB14-4B74-43CF-B733-273E3979DC35}" srcOrd="22" destOrd="0" parTransId="{2680182D-E2EC-454B-8263-2C9D953690A4}" sibTransId="{9A7AB9E2-D48B-4130-BF1E-7E22E50886E9}"/>
    <dgm:cxn modelId="{905DC0C2-BA47-48DD-9EB7-8B747F4AB332}" srcId="{6C7D4BFD-1CD6-4CD6-8B54-A417D4C1CA52}" destId="{CF91171B-420F-46D8-9BEE-47E935355444}" srcOrd="18" destOrd="0" parTransId="{235205EC-BB6C-4E2F-92A4-D2D109700B55}" sibTransId="{36477756-8716-4176-830B-6E44E0CD1476}"/>
    <dgm:cxn modelId="{E20FF8C2-74F3-42FE-BE0B-DEC9CF2AFFDB}" srcId="{6C7D4BFD-1CD6-4CD6-8B54-A417D4C1CA52}" destId="{4451A616-A297-4AD1-9824-8360ACFFC825}" srcOrd="10" destOrd="0" parTransId="{C3099A22-D084-4278-9E74-46905B5C80BF}" sibTransId="{30080959-6B56-44C6-9223-94E604BE5F0C}"/>
    <dgm:cxn modelId="{4D1AF1C6-FC5C-47AB-BE66-C9B48A0FDAE8}" srcId="{6C7D4BFD-1CD6-4CD6-8B54-A417D4C1CA52}" destId="{C7CBA515-83F9-4766-9111-F25AD7943BEB}" srcOrd="11" destOrd="0" parTransId="{C72DF124-5AFC-4E84-83EB-BEE32B7B63DD}" sibTransId="{CBC55A50-4D36-435F-BCB8-71F465055CC8}"/>
    <dgm:cxn modelId="{834F36C7-4C8B-4CBF-94E2-94DC36636828}" type="presOf" srcId="{6C7D4BFD-1CD6-4CD6-8B54-A417D4C1CA52}" destId="{9FA43E5C-BC57-4646-BBC5-CDE6AB7EF4E4}" srcOrd="0" destOrd="0" presId="urn:microsoft.com/office/officeart/2005/8/layout/vList2"/>
    <dgm:cxn modelId="{9D46EDD6-63A6-4071-90C2-34EFCCE58D85}" srcId="{6C7D4BFD-1CD6-4CD6-8B54-A417D4C1CA52}" destId="{01727545-6A0D-41B7-A312-28211745FAD4}" srcOrd="3" destOrd="0" parTransId="{50BBC275-8655-45A8-B4CD-DF0E6D72023A}" sibTransId="{D4E892A6-EEF0-4C48-8851-F1620537ECE7}"/>
    <dgm:cxn modelId="{013275DF-98BD-4B0B-A1F1-4F317D612B2B}" type="presOf" srcId="{855FCB14-4B74-43CF-B733-273E3979DC35}" destId="{57F3567D-D9D2-4FBA-B1E8-55AA2CDBF32B}" srcOrd="0" destOrd="0" presId="urn:microsoft.com/office/officeart/2005/8/layout/vList2"/>
    <dgm:cxn modelId="{39238AE1-5C30-408B-8A1F-C4A5124B972F}" srcId="{6C7D4BFD-1CD6-4CD6-8B54-A417D4C1CA52}" destId="{C1EA1C1C-D0C3-4DCE-AE1C-FAB502729AC2}" srcOrd="15" destOrd="0" parTransId="{C391FDB0-4E7A-40E1-955B-3306ADBDF7E3}" sibTransId="{F885D6FE-C29B-4C8D-8AC8-58AC56845581}"/>
    <dgm:cxn modelId="{B60246EA-BB80-4490-AF49-326965D4E403}" srcId="{6C7D4BFD-1CD6-4CD6-8B54-A417D4C1CA52}" destId="{97133D47-6C11-48A9-A6B4-70CBD484A0AB}" srcOrd="23" destOrd="0" parTransId="{F88C669D-847B-4594-96E2-5B76AA070325}" sibTransId="{144BB63F-B81E-4C74-81F4-B643A93B0E2B}"/>
    <dgm:cxn modelId="{C7B686F6-DC06-48F5-92C5-607AFFE8394D}" type="presOf" srcId="{859E212A-3619-46EC-85C1-263229DAE09B}" destId="{D34DEAE2-7BBA-4A5D-BACB-4AC938366CD8}" srcOrd="0" destOrd="0" presId="urn:microsoft.com/office/officeart/2005/8/layout/vList2"/>
    <dgm:cxn modelId="{24BEA1F6-1F88-4F7F-9224-7379AB7E0E5C}" srcId="{6C7D4BFD-1CD6-4CD6-8B54-A417D4C1CA52}" destId="{307CC232-B376-4F25-815B-6A017916FB7C}" srcOrd="2" destOrd="0" parTransId="{C60C1F04-299B-4DAF-B69D-260334E56D0A}" sibTransId="{0033706B-811A-4DAB-9A79-41E4FAF380F1}"/>
    <dgm:cxn modelId="{8E576FFE-51B0-4E4F-80DD-E671210D21FB}" type="presOf" srcId="{2387C196-0B91-485A-9724-A19346F1051E}" destId="{DFFC041E-1CF4-4B35-A1ED-F367D4E6F815}" srcOrd="0" destOrd="0" presId="urn:microsoft.com/office/officeart/2005/8/layout/vList2"/>
    <dgm:cxn modelId="{40E856FE-4CA1-4472-9958-06584191B30F}" srcId="{6C7D4BFD-1CD6-4CD6-8B54-A417D4C1CA52}" destId="{686A34B6-5B4F-4A1A-BD6E-3A3AA6EA01AC}" srcOrd="19" destOrd="0" parTransId="{37635147-5851-4080-912A-9A4A30E6A3F3}" sibTransId="{C50DDFF1-0F86-47AF-9599-9D632577BBBF}"/>
    <dgm:cxn modelId="{AB536BFF-4CDC-4C39-A799-9B3D2D0362A6}" srcId="{6C7D4BFD-1CD6-4CD6-8B54-A417D4C1CA52}" destId="{859E212A-3619-46EC-85C1-263229DAE09B}" srcOrd="14" destOrd="0" parTransId="{4AC7507D-5C0A-43D1-9E56-004F0AA1C0C4}" sibTransId="{EE11931A-7FF3-4B30-A66A-57DB111A091A}"/>
    <dgm:cxn modelId="{DF7A1063-DBFE-4306-AC2A-7324F84CEBEC}" type="presParOf" srcId="{9FA43E5C-BC57-4646-BBC5-CDE6AB7EF4E4}" destId="{82E81DEE-06D5-4A0A-8358-227C5C3910F7}" srcOrd="0" destOrd="0" presId="urn:microsoft.com/office/officeart/2005/8/layout/vList2"/>
    <dgm:cxn modelId="{ED78A8FC-FE77-4EA4-8DDF-0F050AA1F8FA}" type="presParOf" srcId="{9FA43E5C-BC57-4646-BBC5-CDE6AB7EF4E4}" destId="{8B83F015-EA7E-4449-8082-2E976F08F875}" srcOrd="1" destOrd="0" presId="urn:microsoft.com/office/officeart/2005/8/layout/vList2"/>
    <dgm:cxn modelId="{5FB5E39D-4BA9-41FF-A24F-1D517CB8EA4D}" type="presParOf" srcId="{9FA43E5C-BC57-4646-BBC5-CDE6AB7EF4E4}" destId="{911B5EE9-CDFF-4A63-A969-1FC4B11A0322}" srcOrd="2" destOrd="0" presId="urn:microsoft.com/office/officeart/2005/8/layout/vList2"/>
    <dgm:cxn modelId="{0769E3EB-3DC0-4BDF-84CC-671CD7FDBE46}" type="presParOf" srcId="{9FA43E5C-BC57-4646-BBC5-CDE6AB7EF4E4}" destId="{1293E330-E409-40FD-A31F-D96149CBD455}" srcOrd="3" destOrd="0" presId="urn:microsoft.com/office/officeart/2005/8/layout/vList2"/>
    <dgm:cxn modelId="{9D6719CC-C0F6-4226-A183-561C775EF4B3}" type="presParOf" srcId="{9FA43E5C-BC57-4646-BBC5-CDE6AB7EF4E4}" destId="{6F3A4940-BF77-49F9-8E2A-C2DE7F9CD31E}" srcOrd="4" destOrd="0" presId="urn:microsoft.com/office/officeart/2005/8/layout/vList2"/>
    <dgm:cxn modelId="{FA2AEBCB-EC70-466C-AF85-8D25A2A33E51}" type="presParOf" srcId="{9FA43E5C-BC57-4646-BBC5-CDE6AB7EF4E4}" destId="{FE4D20BF-08FB-4C59-ABF5-ED4844C10295}" srcOrd="5" destOrd="0" presId="urn:microsoft.com/office/officeart/2005/8/layout/vList2"/>
    <dgm:cxn modelId="{7E86BC90-CE01-4887-88BC-5C2DB1190118}" type="presParOf" srcId="{9FA43E5C-BC57-4646-BBC5-CDE6AB7EF4E4}" destId="{2932B410-BEE9-4A20-A9CA-887C3920D9E4}" srcOrd="6" destOrd="0" presId="urn:microsoft.com/office/officeart/2005/8/layout/vList2"/>
    <dgm:cxn modelId="{9CFF73F8-A545-4DCA-B1E6-92286127517D}" type="presParOf" srcId="{9FA43E5C-BC57-4646-BBC5-CDE6AB7EF4E4}" destId="{97339033-42B7-4853-9814-2A1B6F031055}" srcOrd="7" destOrd="0" presId="urn:microsoft.com/office/officeart/2005/8/layout/vList2"/>
    <dgm:cxn modelId="{34F8A79B-8D1B-4ED5-B40B-ABAA1ABDA1E1}" type="presParOf" srcId="{9FA43E5C-BC57-4646-BBC5-CDE6AB7EF4E4}" destId="{D5FF5569-C8EB-43ED-8267-8B894F76A480}" srcOrd="8" destOrd="0" presId="urn:microsoft.com/office/officeart/2005/8/layout/vList2"/>
    <dgm:cxn modelId="{BA956280-E011-4B4B-884F-E08AAA31C1B9}" type="presParOf" srcId="{9FA43E5C-BC57-4646-BBC5-CDE6AB7EF4E4}" destId="{F1544014-9633-4E37-8924-D5C344A0943F}" srcOrd="9" destOrd="0" presId="urn:microsoft.com/office/officeart/2005/8/layout/vList2"/>
    <dgm:cxn modelId="{551F43E8-5D09-40C9-A50B-82D81DDCCF74}" type="presParOf" srcId="{9FA43E5C-BC57-4646-BBC5-CDE6AB7EF4E4}" destId="{B082854A-5D51-4181-A535-A854DEB9BCF2}" srcOrd="10" destOrd="0" presId="urn:microsoft.com/office/officeart/2005/8/layout/vList2"/>
    <dgm:cxn modelId="{59D9E39C-4233-40C6-8559-1ED1EACAC38F}" type="presParOf" srcId="{9FA43E5C-BC57-4646-BBC5-CDE6AB7EF4E4}" destId="{6A1B75B5-1A25-4843-86F1-E56129538C4F}" srcOrd="11" destOrd="0" presId="urn:microsoft.com/office/officeart/2005/8/layout/vList2"/>
    <dgm:cxn modelId="{2954420E-7F2B-4E9A-9D23-42C202CB12CC}" type="presParOf" srcId="{9FA43E5C-BC57-4646-BBC5-CDE6AB7EF4E4}" destId="{DFFC041E-1CF4-4B35-A1ED-F367D4E6F815}" srcOrd="12" destOrd="0" presId="urn:microsoft.com/office/officeart/2005/8/layout/vList2"/>
    <dgm:cxn modelId="{7A9ED6F5-7FE2-446D-B57A-A67959013871}" type="presParOf" srcId="{9FA43E5C-BC57-4646-BBC5-CDE6AB7EF4E4}" destId="{7CB8AC48-0524-40F9-B225-27E56156A875}" srcOrd="13" destOrd="0" presId="urn:microsoft.com/office/officeart/2005/8/layout/vList2"/>
    <dgm:cxn modelId="{9F0E23D7-838C-425F-BC7F-3248F1B766E7}" type="presParOf" srcId="{9FA43E5C-BC57-4646-BBC5-CDE6AB7EF4E4}" destId="{2CD8D5DC-406D-41C7-98B4-59CF311E8EE3}" srcOrd="14" destOrd="0" presId="urn:microsoft.com/office/officeart/2005/8/layout/vList2"/>
    <dgm:cxn modelId="{2F1A4F7B-9755-441C-8D7E-128105944828}" type="presParOf" srcId="{9FA43E5C-BC57-4646-BBC5-CDE6AB7EF4E4}" destId="{D86356A1-00D1-4E4F-ACF7-9B27674F93F2}" srcOrd="15" destOrd="0" presId="urn:microsoft.com/office/officeart/2005/8/layout/vList2"/>
    <dgm:cxn modelId="{6B6720A2-36D0-4A60-A4B8-62EC47A6775D}" type="presParOf" srcId="{9FA43E5C-BC57-4646-BBC5-CDE6AB7EF4E4}" destId="{912135E4-D3B9-4489-A754-7A96D13BABF7}" srcOrd="16" destOrd="0" presId="urn:microsoft.com/office/officeart/2005/8/layout/vList2"/>
    <dgm:cxn modelId="{16E66F42-D370-48C5-8F18-6876F66D36D2}" type="presParOf" srcId="{9FA43E5C-BC57-4646-BBC5-CDE6AB7EF4E4}" destId="{782C7780-328D-4121-A34C-30735C666850}" srcOrd="17" destOrd="0" presId="urn:microsoft.com/office/officeart/2005/8/layout/vList2"/>
    <dgm:cxn modelId="{9530A8A7-053B-4C05-9048-6D6C23E63313}" type="presParOf" srcId="{9FA43E5C-BC57-4646-BBC5-CDE6AB7EF4E4}" destId="{F8CB887A-2259-4B3F-8D58-3308FAD26314}" srcOrd="18" destOrd="0" presId="urn:microsoft.com/office/officeart/2005/8/layout/vList2"/>
    <dgm:cxn modelId="{918DF8A2-FCCA-4FE7-9442-067EC1D2141D}" type="presParOf" srcId="{9FA43E5C-BC57-4646-BBC5-CDE6AB7EF4E4}" destId="{591608FC-5510-4EAF-8777-93EBC1F73B14}" srcOrd="19" destOrd="0" presId="urn:microsoft.com/office/officeart/2005/8/layout/vList2"/>
    <dgm:cxn modelId="{6DE3E03F-1001-4378-8CAA-F83AC184D2BB}" type="presParOf" srcId="{9FA43E5C-BC57-4646-BBC5-CDE6AB7EF4E4}" destId="{14FD9C34-57DB-4A5D-90A0-22A036BD449B}" srcOrd="20" destOrd="0" presId="urn:microsoft.com/office/officeart/2005/8/layout/vList2"/>
    <dgm:cxn modelId="{68E72FE3-4698-426A-9A87-658338DFFABC}" type="presParOf" srcId="{9FA43E5C-BC57-4646-BBC5-CDE6AB7EF4E4}" destId="{49C12F8A-69B6-4A57-86F8-97B29EA904E2}" srcOrd="21" destOrd="0" presId="urn:microsoft.com/office/officeart/2005/8/layout/vList2"/>
    <dgm:cxn modelId="{30E9CBC8-BAEB-449B-A929-4D53E3AE04DA}" type="presParOf" srcId="{9FA43E5C-BC57-4646-BBC5-CDE6AB7EF4E4}" destId="{4905F035-A132-42A5-BEE5-414F96CBB777}" srcOrd="22" destOrd="0" presId="urn:microsoft.com/office/officeart/2005/8/layout/vList2"/>
    <dgm:cxn modelId="{8D5E372D-66CD-4E8C-9F20-866870F462C5}" type="presParOf" srcId="{9FA43E5C-BC57-4646-BBC5-CDE6AB7EF4E4}" destId="{8F16BAED-9E20-4F9A-8765-FA371D8496B1}" srcOrd="23" destOrd="0" presId="urn:microsoft.com/office/officeart/2005/8/layout/vList2"/>
    <dgm:cxn modelId="{2B6EE624-95CE-4F40-9401-A391895C60C7}" type="presParOf" srcId="{9FA43E5C-BC57-4646-BBC5-CDE6AB7EF4E4}" destId="{A26BFE77-B659-4D6F-A436-CFE628E32D23}" srcOrd="24" destOrd="0" presId="urn:microsoft.com/office/officeart/2005/8/layout/vList2"/>
    <dgm:cxn modelId="{734DBA6D-5074-4D25-B419-03870C206A44}" type="presParOf" srcId="{9FA43E5C-BC57-4646-BBC5-CDE6AB7EF4E4}" destId="{32832BBF-C735-460C-8EAA-69D46895ED79}" srcOrd="25" destOrd="0" presId="urn:microsoft.com/office/officeart/2005/8/layout/vList2"/>
    <dgm:cxn modelId="{029028C2-7F84-4379-A7B0-31C4E7216402}" type="presParOf" srcId="{9FA43E5C-BC57-4646-BBC5-CDE6AB7EF4E4}" destId="{F65FF0F6-B2E8-4297-A873-E4305B7B74F3}" srcOrd="26" destOrd="0" presId="urn:microsoft.com/office/officeart/2005/8/layout/vList2"/>
    <dgm:cxn modelId="{125F8A1E-6A46-4AF7-A8FC-DDA0D5CCBD73}" type="presParOf" srcId="{9FA43E5C-BC57-4646-BBC5-CDE6AB7EF4E4}" destId="{B4ECFAA7-006D-4A85-AF4F-229AFE652F79}" srcOrd="27" destOrd="0" presId="urn:microsoft.com/office/officeart/2005/8/layout/vList2"/>
    <dgm:cxn modelId="{08DBDD73-A385-4B1C-B3B4-D0EC12F6F80B}" type="presParOf" srcId="{9FA43E5C-BC57-4646-BBC5-CDE6AB7EF4E4}" destId="{D34DEAE2-7BBA-4A5D-BACB-4AC938366CD8}" srcOrd="28" destOrd="0" presId="urn:microsoft.com/office/officeart/2005/8/layout/vList2"/>
    <dgm:cxn modelId="{6A16BA62-C595-46EE-A2DB-12152097C8A2}" type="presParOf" srcId="{9FA43E5C-BC57-4646-BBC5-CDE6AB7EF4E4}" destId="{F70FF4D9-88A6-4489-A024-B21861A01556}" srcOrd="29" destOrd="0" presId="urn:microsoft.com/office/officeart/2005/8/layout/vList2"/>
    <dgm:cxn modelId="{90A21AAD-3E3F-437F-ABEA-881D79EF5629}" type="presParOf" srcId="{9FA43E5C-BC57-4646-BBC5-CDE6AB7EF4E4}" destId="{DF343358-CB69-439E-89DE-6CE7CC57F7FF}" srcOrd="30" destOrd="0" presId="urn:microsoft.com/office/officeart/2005/8/layout/vList2"/>
    <dgm:cxn modelId="{C84C95BC-AC82-4E8F-B579-BCA385855FD9}" type="presParOf" srcId="{9FA43E5C-BC57-4646-BBC5-CDE6AB7EF4E4}" destId="{43B99618-36BE-439F-8CEB-68200E7E3D95}" srcOrd="31" destOrd="0" presId="urn:microsoft.com/office/officeart/2005/8/layout/vList2"/>
    <dgm:cxn modelId="{FB2B95F3-0192-4624-A4FB-B4E45FE4E758}" type="presParOf" srcId="{9FA43E5C-BC57-4646-BBC5-CDE6AB7EF4E4}" destId="{ECB5C33F-91F3-400F-89E1-45CCD7434DAE}" srcOrd="32" destOrd="0" presId="urn:microsoft.com/office/officeart/2005/8/layout/vList2"/>
    <dgm:cxn modelId="{6231876C-4EEA-409F-A307-E93BBED18908}" type="presParOf" srcId="{9FA43E5C-BC57-4646-BBC5-CDE6AB7EF4E4}" destId="{345705E3-D9DE-4774-8D63-F82D0B3B0D47}" srcOrd="33" destOrd="0" presId="urn:microsoft.com/office/officeart/2005/8/layout/vList2"/>
    <dgm:cxn modelId="{E28697B7-4665-492A-A9C7-72CB9FDCE25E}" type="presParOf" srcId="{9FA43E5C-BC57-4646-BBC5-CDE6AB7EF4E4}" destId="{F7E1386E-4D3F-4AEB-A85A-FD502753E338}" srcOrd="34" destOrd="0" presId="urn:microsoft.com/office/officeart/2005/8/layout/vList2"/>
    <dgm:cxn modelId="{FCA5B02A-8DAD-4C09-9CE7-A495F1FCB97D}" type="presParOf" srcId="{9FA43E5C-BC57-4646-BBC5-CDE6AB7EF4E4}" destId="{39B38482-5B7B-43A4-9E2C-118D5297F08D}" srcOrd="35" destOrd="0" presId="urn:microsoft.com/office/officeart/2005/8/layout/vList2"/>
    <dgm:cxn modelId="{8D3BFD1A-DF76-4840-A1FF-330260DCD816}" type="presParOf" srcId="{9FA43E5C-BC57-4646-BBC5-CDE6AB7EF4E4}" destId="{CB45DAE0-56C6-429F-9219-51684743706C}" srcOrd="36" destOrd="0" presId="urn:microsoft.com/office/officeart/2005/8/layout/vList2"/>
    <dgm:cxn modelId="{BEC83D7E-040E-4E00-90A0-65E46001FFDF}" type="presParOf" srcId="{9FA43E5C-BC57-4646-BBC5-CDE6AB7EF4E4}" destId="{E26A3586-0600-44FC-9FEC-E7EB15E3C1EF}" srcOrd="37" destOrd="0" presId="urn:microsoft.com/office/officeart/2005/8/layout/vList2"/>
    <dgm:cxn modelId="{92B62962-DCD2-4A5A-8B76-53C08BB9EFFF}" type="presParOf" srcId="{9FA43E5C-BC57-4646-BBC5-CDE6AB7EF4E4}" destId="{009542B2-D0DA-4F4D-99B3-980826860512}" srcOrd="38" destOrd="0" presId="urn:microsoft.com/office/officeart/2005/8/layout/vList2"/>
    <dgm:cxn modelId="{4C3023A2-681A-4394-841A-75596A6257A9}" type="presParOf" srcId="{9FA43E5C-BC57-4646-BBC5-CDE6AB7EF4E4}" destId="{47214D26-3822-49E9-A614-76B715248C64}" srcOrd="39" destOrd="0" presId="urn:microsoft.com/office/officeart/2005/8/layout/vList2"/>
    <dgm:cxn modelId="{725F4786-F453-453F-AACD-1447BDE29720}" type="presParOf" srcId="{9FA43E5C-BC57-4646-BBC5-CDE6AB7EF4E4}" destId="{C0F027F3-04A2-4387-91E5-327B34D1DE6F}" srcOrd="40" destOrd="0" presId="urn:microsoft.com/office/officeart/2005/8/layout/vList2"/>
    <dgm:cxn modelId="{69BFA506-1FFB-4A8F-981A-DCBB22C65048}" type="presParOf" srcId="{9FA43E5C-BC57-4646-BBC5-CDE6AB7EF4E4}" destId="{E44A91F1-894E-42E1-BA62-6434D086C319}" srcOrd="41" destOrd="0" presId="urn:microsoft.com/office/officeart/2005/8/layout/vList2"/>
    <dgm:cxn modelId="{89F29D10-287F-4B11-8044-E4EBFD7B6F0A}" type="presParOf" srcId="{9FA43E5C-BC57-4646-BBC5-CDE6AB7EF4E4}" destId="{75F7DE68-CC37-4CAA-9205-BEDFEFFC84CA}" srcOrd="42" destOrd="0" presId="urn:microsoft.com/office/officeart/2005/8/layout/vList2"/>
    <dgm:cxn modelId="{FBE730C0-D1D9-4709-A993-FAD8107CE1C5}" type="presParOf" srcId="{9FA43E5C-BC57-4646-BBC5-CDE6AB7EF4E4}" destId="{92FE4E70-F6EC-4AD2-95E5-BF243A4C348C}" srcOrd="43" destOrd="0" presId="urn:microsoft.com/office/officeart/2005/8/layout/vList2"/>
    <dgm:cxn modelId="{C6D21813-C704-4FFE-9455-3D196E0D4D2F}" type="presParOf" srcId="{9FA43E5C-BC57-4646-BBC5-CDE6AB7EF4E4}" destId="{57F3567D-D9D2-4FBA-B1E8-55AA2CDBF32B}" srcOrd="44" destOrd="0" presId="urn:microsoft.com/office/officeart/2005/8/layout/vList2"/>
    <dgm:cxn modelId="{925F59B1-13ED-4246-99FF-BACF2DBA74C2}" type="presParOf" srcId="{9FA43E5C-BC57-4646-BBC5-CDE6AB7EF4E4}" destId="{A64334B0-5D19-40E4-8BAB-AE53B980EA8E}" srcOrd="45" destOrd="0" presId="urn:microsoft.com/office/officeart/2005/8/layout/vList2"/>
    <dgm:cxn modelId="{AC0CC23B-C830-451F-879C-60A806F27617}" type="presParOf" srcId="{9FA43E5C-BC57-4646-BBC5-CDE6AB7EF4E4}" destId="{9ECFEB13-ADBC-41F1-BA34-893E39A9E634}" srcOrd="4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826F4E-ABB5-4386-9FA9-CBD89A467993}"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7A1D6BC4-BEF2-42E8-B7FF-1EE40B3200DD}">
      <dgm:prSet/>
      <dgm:spPr/>
      <dgm:t>
        <a:bodyPr/>
        <a:lstStyle/>
        <a:p>
          <a:r>
            <a:rPr lang="en-IN"/>
            <a:t># Step 9: Save the Trained Model</a:t>
          </a:r>
        </a:p>
      </dgm:t>
    </dgm:pt>
    <dgm:pt modelId="{3B3C7B9B-FF32-49D1-91EB-C75AFBF19B34}" type="parTrans" cxnId="{23A1DB5D-E3DF-4182-A9E2-44F1FACFAA03}">
      <dgm:prSet/>
      <dgm:spPr/>
      <dgm:t>
        <a:bodyPr/>
        <a:lstStyle/>
        <a:p>
          <a:endParaRPr lang="en-IN"/>
        </a:p>
      </dgm:t>
    </dgm:pt>
    <dgm:pt modelId="{D838BF46-1F9D-4DC7-99C7-FA587D35FF39}" type="sibTrans" cxnId="{23A1DB5D-E3DF-4182-A9E2-44F1FACFAA03}">
      <dgm:prSet/>
      <dgm:spPr/>
      <dgm:t>
        <a:bodyPr/>
        <a:lstStyle/>
        <a:p>
          <a:endParaRPr lang="en-IN"/>
        </a:p>
      </dgm:t>
    </dgm:pt>
    <dgm:pt modelId="{4EEB5574-88C4-44C9-8AA0-B8F95D25CA76}">
      <dgm:prSet/>
      <dgm:spPr/>
      <dgm:t>
        <a:bodyPr/>
        <a:lstStyle/>
        <a:p>
          <a:r>
            <a:rPr lang="en-IN"/>
            <a:t>model.save('/content/drive/MyDrive/Garbage_Classification_Model.h5')</a:t>
          </a:r>
        </a:p>
      </dgm:t>
    </dgm:pt>
    <dgm:pt modelId="{CE40EEFE-5FC5-48BF-913D-50D759CC5646}" type="parTrans" cxnId="{6CF8A514-C66D-49EC-893C-A0EDC2CFB043}">
      <dgm:prSet/>
      <dgm:spPr/>
      <dgm:t>
        <a:bodyPr/>
        <a:lstStyle/>
        <a:p>
          <a:endParaRPr lang="en-IN"/>
        </a:p>
      </dgm:t>
    </dgm:pt>
    <dgm:pt modelId="{6A7FCBFC-0A7E-4D30-AD75-807A8DD3A510}" type="sibTrans" cxnId="{6CF8A514-C66D-49EC-893C-A0EDC2CFB043}">
      <dgm:prSet/>
      <dgm:spPr/>
      <dgm:t>
        <a:bodyPr/>
        <a:lstStyle/>
        <a:p>
          <a:endParaRPr lang="en-IN"/>
        </a:p>
      </dgm:t>
    </dgm:pt>
    <dgm:pt modelId="{AB3A32EF-2C16-4E07-AC5F-86C8BFAA755F}">
      <dgm:prSet/>
      <dgm:spPr/>
      <dgm:t>
        <a:bodyPr/>
        <a:lstStyle/>
        <a:p>
          <a:r>
            <a:rPr lang="en-IN"/>
            <a:t>print("Model saved successfully!")</a:t>
          </a:r>
        </a:p>
      </dgm:t>
    </dgm:pt>
    <dgm:pt modelId="{9A7FA06E-6605-4ABA-A883-7E3887965FB3}" type="parTrans" cxnId="{B6FF07FA-CA1A-4D6B-BDC7-7BB05752EBCC}">
      <dgm:prSet/>
      <dgm:spPr/>
      <dgm:t>
        <a:bodyPr/>
        <a:lstStyle/>
        <a:p>
          <a:endParaRPr lang="en-IN"/>
        </a:p>
      </dgm:t>
    </dgm:pt>
    <dgm:pt modelId="{47BB5432-C7B0-4D98-B95A-3D3CC189B3B2}" type="sibTrans" cxnId="{B6FF07FA-CA1A-4D6B-BDC7-7BB05752EBCC}">
      <dgm:prSet/>
      <dgm:spPr/>
      <dgm:t>
        <a:bodyPr/>
        <a:lstStyle/>
        <a:p>
          <a:endParaRPr lang="en-IN"/>
        </a:p>
      </dgm:t>
    </dgm:pt>
    <dgm:pt modelId="{ABB9013F-3041-4830-BCBF-B2A88AD8BD4D}">
      <dgm:prSet/>
      <dgm:spPr/>
      <dgm:t>
        <a:bodyPr/>
        <a:lstStyle/>
        <a:p>
          <a:r>
            <a:rPr lang="en-IN"/>
            <a:t># Step 10: Make Prediction on Single Image</a:t>
          </a:r>
        </a:p>
      </dgm:t>
    </dgm:pt>
    <dgm:pt modelId="{9B36460E-5B3A-4957-91D0-CB0B9B87A22B}" type="parTrans" cxnId="{4717E86A-FAC8-41C6-9001-1A1E94C02FD0}">
      <dgm:prSet/>
      <dgm:spPr/>
      <dgm:t>
        <a:bodyPr/>
        <a:lstStyle/>
        <a:p>
          <a:endParaRPr lang="en-IN"/>
        </a:p>
      </dgm:t>
    </dgm:pt>
    <dgm:pt modelId="{99AE9965-9A47-4BE8-8D21-D586754F478B}" type="sibTrans" cxnId="{4717E86A-FAC8-41C6-9001-1A1E94C02FD0}">
      <dgm:prSet/>
      <dgm:spPr/>
      <dgm:t>
        <a:bodyPr/>
        <a:lstStyle/>
        <a:p>
          <a:endParaRPr lang="en-IN"/>
        </a:p>
      </dgm:t>
    </dgm:pt>
    <dgm:pt modelId="{90605E6A-CE67-4B98-876D-2496B9034ABA}">
      <dgm:prSet/>
      <dgm:spPr/>
      <dgm:t>
        <a:bodyPr/>
        <a:lstStyle/>
        <a:p>
          <a:r>
            <a:rPr lang="en-IN"/>
            <a:t>img = image.load_img('/content/drive/MyDrive/sample_test_image.jpg', target_size=(224, 224))</a:t>
          </a:r>
        </a:p>
      </dgm:t>
    </dgm:pt>
    <dgm:pt modelId="{67BFA192-D29B-4EE6-B707-A2DDEFC89A30}" type="parTrans" cxnId="{320D3EA4-2D5C-4987-8F63-CE3753FFBD4A}">
      <dgm:prSet/>
      <dgm:spPr/>
      <dgm:t>
        <a:bodyPr/>
        <a:lstStyle/>
        <a:p>
          <a:endParaRPr lang="en-IN"/>
        </a:p>
      </dgm:t>
    </dgm:pt>
    <dgm:pt modelId="{BAB7CB60-006B-40A4-8597-81EC66113A37}" type="sibTrans" cxnId="{320D3EA4-2D5C-4987-8F63-CE3753FFBD4A}">
      <dgm:prSet/>
      <dgm:spPr/>
      <dgm:t>
        <a:bodyPr/>
        <a:lstStyle/>
        <a:p>
          <a:endParaRPr lang="en-IN"/>
        </a:p>
      </dgm:t>
    </dgm:pt>
    <dgm:pt modelId="{CAA611C9-267B-40B5-AD18-AB5A408C0B9B}">
      <dgm:prSet/>
      <dgm:spPr/>
      <dgm:t>
        <a:bodyPr/>
        <a:lstStyle/>
        <a:p>
          <a:r>
            <a:rPr lang="en-IN"/>
            <a:t>img_array = image.img_to_array(img)</a:t>
          </a:r>
        </a:p>
      </dgm:t>
    </dgm:pt>
    <dgm:pt modelId="{6BBAFCB2-A927-4EA0-876B-E0DE97F45E9B}" type="parTrans" cxnId="{6D51D230-48B2-48BC-8C3A-122B9531259A}">
      <dgm:prSet/>
      <dgm:spPr/>
      <dgm:t>
        <a:bodyPr/>
        <a:lstStyle/>
        <a:p>
          <a:endParaRPr lang="en-IN"/>
        </a:p>
      </dgm:t>
    </dgm:pt>
    <dgm:pt modelId="{0A3301A7-4B32-4344-95D6-44AF84CB6357}" type="sibTrans" cxnId="{6D51D230-48B2-48BC-8C3A-122B9531259A}">
      <dgm:prSet/>
      <dgm:spPr/>
      <dgm:t>
        <a:bodyPr/>
        <a:lstStyle/>
        <a:p>
          <a:endParaRPr lang="en-IN"/>
        </a:p>
      </dgm:t>
    </dgm:pt>
    <dgm:pt modelId="{06ECB165-1AC1-4CF8-8E29-439E2B85209E}">
      <dgm:prSet/>
      <dgm:spPr/>
      <dgm:t>
        <a:bodyPr/>
        <a:lstStyle/>
        <a:p>
          <a:r>
            <a:rPr lang="en-IN"/>
            <a:t>img_array = np.expand_dims(img_array, axis=0)</a:t>
          </a:r>
        </a:p>
      </dgm:t>
    </dgm:pt>
    <dgm:pt modelId="{AB5EA05D-5F62-47F7-9B91-4FDF8107BE9F}" type="parTrans" cxnId="{72513487-56D9-4654-AEE9-36634A1CB5DA}">
      <dgm:prSet/>
      <dgm:spPr/>
      <dgm:t>
        <a:bodyPr/>
        <a:lstStyle/>
        <a:p>
          <a:endParaRPr lang="en-IN"/>
        </a:p>
      </dgm:t>
    </dgm:pt>
    <dgm:pt modelId="{85337760-2023-4AB8-8261-D0CC59229D40}" type="sibTrans" cxnId="{72513487-56D9-4654-AEE9-36634A1CB5DA}">
      <dgm:prSet/>
      <dgm:spPr/>
      <dgm:t>
        <a:bodyPr/>
        <a:lstStyle/>
        <a:p>
          <a:endParaRPr lang="en-IN"/>
        </a:p>
      </dgm:t>
    </dgm:pt>
    <dgm:pt modelId="{F8D4206E-0A35-45CD-B74D-A3552F961542}">
      <dgm:prSet/>
      <dgm:spPr/>
      <dgm:t>
        <a:bodyPr/>
        <a:lstStyle/>
        <a:p>
          <a:r>
            <a:rPr lang="en-IN"/>
            <a:t>img_array /= 255.</a:t>
          </a:r>
        </a:p>
      </dgm:t>
    </dgm:pt>
    <dgm:pt modelId="{7D00494E-0894-42E3-9A9D-702326B9A14B}" type="parTrans" cxnId="{5583BA58-CA1A-431C-AA8D-FD576DC1E406}">
      <dgm:prSet/>
      <dgm:spPr/>
      <dgm:t>
        <a:bodyPr/>
        <a:lstStyle/>
        <a:p>
          <a:endParaRPr lang="en-IN"/>
        </a:p>
      </dgm:t>
    </dgm:pt>
    <dgm:pt modelId="{A4176BB1-63C8-43EC-9CE2-B4F8C72BFBA6}" type="sibTrans" cxnId="{5583BA58-CA1A-431C-AA8D-FD576DC1E406}">
      <dgm:prSet/>
      <dgm:spPr/>
      <dgm:t>
        <a:bodyPr/>
        <a:lstStyle/>
        <a:p>
          <a:endParaRPr lang="en-IN"/>
        </a:p>
      </dgm:t>
    </dgm:pt>
    <dgm:pt modelId="{747BCC14-F8BC-4CAB-90D8-F917997237F8}">
      <dgm:prSet/>
      <dgm:spPr/>
      <dgm:t>
        <a:bodyPr/>
        <a:lstStyle/>
        <a:p>
          <a:r>
            <a:rPr lang="en-IN"/>
            <a:t>prediction = model.predict(img_array)</a:t>
          </a:r>
        </a:p>
      </dgm:t>
    </dgm:pt>
    <dgm:pt modelId="{D2DF7B2A-C7EC-4BCA-85EF-F3362A2099F3}" type="parTrans" cxnId="{7CCE2B86-91BB-49D2-A0BC-D712A663B536}">
      <dgm:prSet/>
      <dgm:spPr/>
      <dgm:t>
        <a:bodyPr/>
        <a:lstStyle/>
        <a:p>
          <a:endParaRPr lang="en-IN"/>
        </a:p>
      </dgm:t>
    </dgm:pt>
    <dgm:pt modelId="{1DCAF447-3A6B-4590-AA2C-65144F2EB0F3}" type="sibTrans" cxnId="{7CCE2B86-91BB-49D2-A0BC-D712A663B536}">
      <dgm:prSet/>
      <dgm:spPr/>
      <dgm:t>
        <a:bodyPr/>
        <a:lstStyle/>
        <a:p>
          <a:endParaRPr lang="en-IN"/>
        </a:p>
      </dgm:t>
    </dgm:pt>
    <dgm:pt modelId="{54465682-734E-4738-A85D-AFBD4E87A903}">
      <dgm:prSet/>
      <dgm:spPr/>
      <dgm:t>
        <a:bodyPr/>
        <a:lstStyle/>
        <a:p>
          <a:r>
            <a:rPr lang="en-IN"/>
            <a:t>predicted_class = np.argmax(prediction, axis=1)</a:t>
          </a:r>
        </a:p>
      </dgm:t>
    </dgm:pt>
    <dgm:pt modelId="{8A6EBB62-5C89-491D-8CF2-5C1D3D3968B5}" type="parTrans" cxnId="{B4546887-002B-416E-AA19-9080FA13E537}">
      <dgm:prSet/>
      <dgm:spPr/>
      <dgm:t>
        <a:bodyPr/>
        <a:lstStyle/>
        <a:p>
          <a:endParaRPr lang="en-IN"/>
        </a:p>
      </dgm:t>
    </dgm:pt>
    <dgm:pt modelId="{299A530F-23B8-4A53-9E5D-109EE7600EC6}" type="sibTrans" cxnId="{B4546887-002B-416E-AA19-9080FA13E537}">
      <dgm:prSet/>
      <dgm:spPr/>
      <dgm:t>
        <a:bodyPr/>
        <a:lstStyle/>
        <a:p>
          <a:endParaRPr lang="en-IN"/>
        </a:p>
      </dgm:t>
    </dgm:pt>
    <dgm:pt modelId="{4DFB94D1-2A07-44DC-96A6-3E9355B0471F}">
      <dgm:prSet/>
      <dgm:spPr/>
      <dgm:t>
        <a:bodyPr/>
        <a:lstStyle/>
        <a:p>
          <a:r>
            <a:rPr lang="en-IN"/>
            <a:t>print(f"Predicted Class: {predicted_class}")</a:t>
          </a:r>
        </a:p>
      </dgm:t>
    </dgm:pt>
    <dgm:pt modelId="{89A6A6CC-87A7-4A21-8267-647F959625B8}" type="parTrans" cxnId="{F058CBA7-8F24-4937-A7DF-873BC1764ECB}">
      <dgm:prSet/>
      <dgm:spPr/>
      <dgm:t>
        <a:bodyPr/>
        <a:lstStyle/>
        <a:p>
          <a:endParaRPr lang="en-IN"/>
        </a:p>
      </dgm:t>
    </dgm:pt>
    <dgm:pt modelId="{0ABC4DB0-3650-4C0E-9480-ECC1712678EA}" type="sibTrans" cxnId="{F058CBA7-8F24-4937-A7DF-873BC1764ECB}">
      <dgm:prSet/>
      <dgm:spPr/>
      <dgm:t>
        <a:bodyPr/>
        <a:lstStyle/>
        <a:p>
          <a:endParaRPr lang="en-IN"/>
        </a:p>
      </dgm:t>
    </dgm:pt>
    <dgm:pt modelId="{227D89F7-93EA-4CB6-8365-7E2B6EC010C6}">
      <dgm:prSet/>
      <dgm:spPr/>
      <dgm:t>
        <a:bodyPr/>
        <a:lstStyle/>
        <a:p>
          <a:r>
            <a:rPr lang="en-IN"/>
            <a:t># Step 11: Generate Confusion Matrix</a:t>
          </a:r>
        </a:p>
      </dgm:t>
    </dgm:pt>
    <dgm:pt modelId="{B1E31D44-17E1-45AA-9AE6-9C88D33ADADC}" type="parTrans" cxnId="{3739D38D-1C42-463A-804E-B5A1E7D9596C}">
      <dgm:prSet/>
      <dgm:spPr/>
      <dgm:t>
        <a:bodyPr/>
        <a:lstStyle/>
        <a:p>
          <a:endParaRPr lang="en-IN"/>
        </a:p>
      </dgm:t>
    </dgm:pt>
    <dgm:pt modelId="{16463CD6-2168-4553-A6C0-F4880B253309}" type="sibTrans" cxnId="{3739D38D-1C42-463A-804E-B5A1E7D9596C}">
      <dgm:prSet/>
      <dgm:spPr/>
      <dgm:t>
        <a:bodyPr/>
        <a:lstStyle/>
        <a:p>
          <a:endParaRPr lang="en-IN"/>
        </a:p>
      </dgm:t>
    </dgm:pt>
    <dgm:pt modelId="{E9C33442-0A71-4C19-A2B8-AEE31AF88A50}">
      <dgm:prSet/>
      <dgm:spPr/>
      <dgm:t>
        <a:bodyPr/>
        <a:lstStyle/>
        <a:p>
          <a:r>
            <a:rPr lang="en-IN"/>
            <a:t># Get true labels and predicted labels for entire validation set</a:t>
          </a:r>
        </a:p>
      </dgm:t>
    </dgm:pt>
    <dgm:pt modelId="{80C376AE-EA00-4889-AACD-E1A43D8FC31D}" type="parTrans" cxnId="{F8D4307C-59DB-40B2-98E5-DDAF2289CE17}">
      <dgm:prSet/>
      <dgm:spPr/>
      <dgm:t>
        <a:bodyPr/>
        <a:lstStyle/>
        <a:p>
          <a:endParaRPr lang="en-IN"/>
        </a:p>
      </dgm:t>
    </dgm:pt>
    <dgm:pt modelId="{E513BEDB-1868-4635-A03C-8934156E2D32}" type="sibTrans" cxnId="{F8D4307C-59DB-40B2-98E5-DDAF2289CE17}">
      <dgm:prSet/>
      <dgm:spPr/>
      <dgm:t>
        <a:bodyPr/>
        <a:lstStyle/>
        <a:p>
          <a:endParaRPr lang="en-IN"/>
        </a:p>
      </dgm:t>
    </dgm:pt>
    <dgm:pt modelId="{D9BBB2E0-7EC1-4FC9-95D5-0C44A15CEF1F}">
      <dgm:prSet/>
      <dgm:spPr/>
      <dgm:t>
        <a:bodyPr/>
        <a:lstStyle/>
        <a:p>
          <a:r>
            <a:rPr lang="en-IN"/>
            <a:t>val_generator.reset()</a:t>
          </a:r>
        </a:p>
      </dgm:t>
    </dgm:pt>
    <dgm:pt modelId="{8C897024-F804-45A3-865A-0CAA8CA577E1}" type="parTrans" cxnId="{6526FDF4-FB14-4C7F-A800-03E2120C11DC}">
      <dgm:prSet/>
      <dgm:spPr/>
      <dgm:t>
        <a:bodyPr/>
        <a:lstStyle/>
        <a:p>
          <a:endParaRPr lang="en-IN"/>
        </a:p>
      </dgm:t>
    </dgm:pt>
    <dgm:pt modelId="{6A5F07A3-07E3-4D65-871F-BC729C20F956}" type="sibTrans" cxnId="{6526FDF4-FB14-4C7F-A800-03E2120C11DC}">
      <dgm:prSet/>
      <dgm:spPr/>
      <dgm:t>
        <a:bodyPr/>
        <a:lstStyle/>
        <a:p>
          <a:endParaRPr lang="en-IN"/>
        </a:p>
      </dgm:t>
    </dgm:pt>
    <dgm:pt modelId="{DF3B1F0B-9134-46FC-A979-923C6B3F096B}">
      <dgm:prSet/>
      <dgm:spPr/>
      <dgm:t>
        <a:bodyPr/>
        <a:lstStyle/>
        <a:p>
          <a:r>
            <a:rPr lang="en-IN"/>
            <a:t>Y_pred = model.predict(val_generator)</a:t>
          </a:r>
        </a:p>
      </dgm:t>
    </dgm:pt>
    <dgm:pt modelId="{3A143EA2-1471-4BC0-8721-FC8BA492B139}" type="parTrans" cxnId="{B5909D25-5A3B-42D8-A65A-D388C64D6223}">
      <dgm:prSet/>
      <dgm:spPr/>
      <dgm:t>
        <a:bodyPr/>
        <a:lstStyle/>
        <a:p>
          <a:endParaRPr lang="en-IN"/>
        </a:p>
      </dgm:t>
    </dgm:pt>
    <dgm:pt modelId="{BD289603-8F39-4427-B7FD-4CBA52E2FDA6}" type="sibTrans" cxnId="{B5909D25-5A3B-42D8-A65A-D388C64D6223}">
      <dgm:prSet/>
      <dgm:spPr/>
      <dgm:t>
        <a:bodyPr/>
        <a:lstStyle/>
        <a:p>
          <a:endParaRPr lang="en-IN"/>
        </a:p>
      </dgm:t>
    </dgm:pt>
    <dgm:pt modelId="{E80D89DF-E61B-4C0A-9778-32ECF3D52B0E}">
      <dgm:prSet/>
      <dgm:spPr/>
      <dgm:t>
        <a:bodyPr/>
        <a:lstStyle/>
        <a:p>
          <a:r>
            <a:rPr lang="en-IN"/>
            <a:t>y_pred = np.argmax(Y_pred, axis=1)</a:t>
          </a:r>
        </a:p>
      </dgm:t>
    </dgm:pt>
    <dgm:pt modelId="{6EED24AE-E732-4577-A012-2171A1E033DC}" type="parTrans" cxnId="{ADC0BB73-374F-44F7-A57E-526C7BC52F0D}">
      <dgm:prSet/>
      <dgm:spPr/>
      <dgm:t>
        <a:bodyPr/>
        <a:lstStyle/>
        <a:p>
          <a:endParaRPr lang="en-IN"/>
        </a:p>
      </dgm:t>
    </dgm:pt>
    <dgm:pt modelId="{08818FB7-BD5A-4015-99C8-06AC8CAFE75D}" type="sibTrans" cxnId="{ADC0BB73-374F-44F7-A57E-526C7BC52F0D}">
      <dgm:prSet/>
      <dgm:spPr/>
      <dgm:t>
        <a:bodyPr/>
        <a:lstStyle/>
        <a:p>
          <a:endParaRPr lang="en-IN"/>
        </a:p>
      </dgm:t>
    </dgm:pt>
    <dgm:pt modelId="{5C68F33E-888F-4ED8-BC37-E0328B0B7C7E}">
      <dgm:prSet/>
      <dgm:spPr/>
      <dgm:t>
        <a:bodyPr/>
        <a:lstStyle/>
        <a:p>
          <a:r>
            <a:rPr lang="en-IN"/>
            <a:t>y_true = val_generator.classes</a:t>
          </a:r>
        </a:p>
      </dgm:t>
    </dgm:pt>
    <dgm:pt modelId="{D2A08096-A0D1-4B30-89F7-2D7A71E2DC10}" type="parTrans" cxnId="{683442FA-4AD2-4D9D-A5E1-DF29B2CE636D}">
      <dgm:prSet/>
      <dgm:spPr/>
      <dgm:t>
        <a:bodyPr/>
        <a:lstStyle/>
        <a:p>
          <a:endParaRPr lang="en-IN"/>
        </a:p>
      </dgm:t>
    </dgm:pt>
    <dgm:pt modelId="{64634381-8C1D-49F6-9260-AD1C0CFB7CF3}" type="sibTrans" cxnId="{683442FA-4AD2-4D9D-A5E1-DF29B2CE636D}">
      <dgm:prSet/>
      <dgm:spPr/>
      <dgm:t>
        <a:bodyPr/>
        <a:lstStyle/>
        <a:p>
          <a:endParaRPr lang="en-IN"/>
        </a:p>
      </dgm:t>
    </dgm:pt>
    <dgm:pt modelId="{DAA33E18-6C67-4FD3-B9A4-77F6868D6407}" type="pres">
      <dgm:prSet presAssocID="{45826F4E-ABB5-4386-9FA9-CBD89A467993}" presName="linear" presStyleCnt="0">
        <dgm:presLayoutVars>
          <dgm:animLvl val="lvl"/>
          <dgm:resizeHandles val="exact"/>
        </dgm:presLayoutVars>
      </dgm:prSet>
      <dgm:spPr/>
    </dgm:pt>
    <dgm:pt modelId="{3F58DCA5-36C9-4EFC-9930-7CE806EC4587}" type="pres">
      <dgm:prSet presAssocID="{7A1D6BC4-BEF2-42E8-B7FF-1EE40B3200DD}" presName="parentText" presStyleLbl="node1" presStyleIdx="0" presStyleCnt="17">
        <dgm:presLayoutVars>
          <dgm:chMax val="0"/>
          <dgm:bulletEnabled val="1"/>
        </dgm:presLayoutVars>
      </dgm:prSet>
      <dgm:spPr/>
    </dgm:pt>
    <dgm:pt modelId="{82C601B8-EDFC-4545-B17D-F40A4234FA3A}" type="pres">
      <dgm:prSet presAssocID="{D838BF46-1F9D-4DC7-99C7-FA587D35FF39}" presName="spacer" presStyleCnt="0"/>
      <dgm:spPr/>
    </dgm:pt>
    <dgm:pt modelId="{436DB1A0-429A-40B5-876E-93F66517D57D}" type="pres">
      <dgm:prSet presAssocID="{4EEB5574-88C4-44C9-8AA0-B8F95D25CA76}" presName="parentText" presStyleLbl="node1" presStyleIdx="1" presStyleCnt="17">
        <dgm:presLayoutVars>
          <dgm:chMax val="0"/>
          <dgm:bulletEnabled val="1"/>
        </dgm:presLayoutVars>
      </dgm:prSet>
      <dgm:spPr/>
    </dgm:pt>
    <dgm:pt modelId="{AA0265EA-2B9B-4D49-BB2F-FA73963108A0}" type="pres">
      <dgm:prSet presAssocID="{6A7FCBFC-0A7E-4D30-AD75-807A8DD3A510}" presName="spacer" presStyleCnt="0"/>
      <dgm:spPr/>
    </dgm:pt>
    <dgm:pt modelId="{1ACC8AB3-11A0-43BD-B184-F524EAF4607E}" type="pres">
      <dgm:prSet presAssocID="{AB3A32EF-2C16-4E07-AC5F-86C8BFAA755F}" presName="parentText" presStyleLbl="node1" presStyleIdx="2" presStyleCnt="17">
        <dgm:presLayoutVars>
          <dgm:chMax val="0"/>
          <dgm:bulletEnabled val="1"/>
        </dgm:presLayoutVars>
      </dgm:prSet>
      <dgm:spPr/>
    </dgm:pt>
    <dgm:pt modelId="{F068839E-EF7A-40B8-B454-14E8F35FE2D0}" type="pres">
      <dgm:prSet presAssocID="{47BB5432-C7B0-4D98-B95A-3D3CC189B3B2}" presName="spacer" presStyleCnt="0"/>
      <dgm:spPr/>
    </dgm:pt>
    <dgm:pt modelId="{AE54C394-27C6-496F-B96C-277ECDE109F7}" type="pres">
      <dgm:prSet presAssocID="{ABB9013F-3041-4830-BCBF-B2A88AD8BD4D}" presName="parentText" presStyleLbl="node1" presStyleIdx="3" presStyleCnt="17">
        <dgm:presLayoutVars>
          <dgm:chMax val="0"/>
          <dgm:bulletEnabled val="1"/>
        </dgm:presLayoutVars>
      </dgm:prSet>
      <dgm:spPr/>
    </dgm:pt>
    <dgm:pt modelId="{F1B09186-3747-49EC-97BC-ABE8445244D9}" type="pres">
      <dgm:prSet presAssocID="{99AE9965-9A47-4BE8-8D21-D586754F478B}" presName="spacer" presStyleCnt="0"/>
      <dgm:spPr/>
    </dgm:pt>
    <dgm:pt modelId="{7A4B9E9D-26DB-4AEF-9F5F-DE41F61B3849}" type="pres">
      <dgm:prSet presAssocID="{90605E6A-CE67-4B98-876D-2496B9034ABA}" presName="parentText" presStyleLbl="node1" presStyleIdx="4" presStyleCnt="17">
        <dgm:presLayoutVars>
          <dgm:chMax val="0"/>
          <dgm:bulletEnabled val="1"/>
        </dgm:presLayoutVars>
      </dgm:prSet>
      <dgm:spPr/>
    </dgm:pt>
    <dgm:pt modelId="{90675497-3764-46E9-BAA8-9A130BFEDD96}" type="pres">
      <dgm:prSet presAssocID="{BAB7CB60-006B-40A4-8597-81EC66113A37}" presName="spacer" presStyleCnt="0"/>
      <dgm:spPr/>
    </dgm:pt>
    <dgm:pt modelId="{A35465D6-C873-4D09-AE9E-C934C1C94FCA}" type="pres">
      <dgm:prSet presAssocID="{CAA611C9-267B-40B5-AD18-AB5A408C0B9B}" presName="parentText" presStyleLbl="node1" presStyleIdx="5" presStyleCnt="17">
        <dgm:presLayoutVars>
          <dgm:chMax val="0"/>
          <dgm:bulletEnabled val="1"/>
        </dgm:presLayoutVars>
      </dgm:prSet>
      <dgm:spPr/>
    </dgm:pt>
    <dgm:pt modelId="{063C37B6-D6A9-487F-B93A-9266611D68F4}" type="pres">
      <dgm:prSet presAssocID="{0A3301A7-4B32-4344-95D6-44AF84CB6357}" presName="spacer" presStyleCnt="0"/>
      <dgm:spPr/>
    </dgm:pt>
    <dgm:pt modelId="{A245BC77-E944-454E-9EE3-7964DF07E792}" type="pres">
      <dgm:prSet presAssocID="{06ECB165-1AC1-4CF8-8E29-439E2B85209E}" presName="parentText" presStyleLbl="node1" presStyleIdx="6" presStyleCnt="17">
        <dgm:presLayoutVars>
          <dgm:chMax val="0"/>
          <dgm:bulletEnabled val="1"/>
        </dgm:presLayoutVars>
      </dgm:prSet>
      <dgm:spPr/>
    </dgm:pt>
    <dgm:pt modelId="{D3A5F981-F4D9-464E-925F-5CE568F017A7}" type="pres">
      <dgm:prSet presAssocID="{85337760-2023-4AB8-8261-D0CC59229D40}" presName="spacer" presStyleCnt="0"/>
      <dgm:spPr/>
    </dgm:pt>
    <dgm:pt modelId="{3B138D22-6C61-4961-B460-23485B47A3C2}" type="pres">
      <dgm:prSet presAssocID="{F8D4206E-0A35-45CD-B74D-A3552F961542}" presName="parentText" presStyleLbl="node1" presStyleIdx="7" presStyleCnt="17">
        <dgm:presLayoutVars>
          <dgm:chMax val="0"/>
          <dgm:bulletEnabled val="1"/>
        </dgm:presLayoutVars>
      </dgm:prSet>
      <dgm:spPr/>
    </dgm:pt>
    <dgm:pt modelId="{81E6DB8A-F2F4-4B8F-9414-ED68AE8FB0E0}" type="pres">
      <dgm:prSet presAssocID="{A4176BB1-63C8-43EC-9CE2-B4F8C72BFBA6}" presName="spacer" presStyleCnt="0"/>
      <dgm:spPr/>
    </dgm:pt>
    <dgm:pt modelId="{FB87B048-1791-40F1-9D8E-F6C32178DC05}" type="pres">
      <dgm:prSet presAssocID="{747BCC14-F8BC-4CAB-90D8-F917997237F8}" presName="parentText" presStyleLbl="node1" presStyleIdx="8" presStyleCnt="17">
        <dgm:presLayoutVars>
          <dgm:chMax val="0"/>
          <dgm:bulletEnabled val="1"/>
        </dgm:presLayoutVars>
      </dgm:prSet>
      <dgm:spPr/>
    </dgm:pt>
    <dgm:pt modelId="{5505BDA2-BBC7-43AA-97DC-EF2B6670490A}" type="pres">
      <dgm:prSet presAssocID="{1DCAF447-3A6B-4590-AA2C-65144F2EB0F3}" presName="spacer" presStyleCnt="0"/>
      <dgm:spPr/>
    </dgm:pt>
    <dgm:pt modelId="{3749436B-5DEC-40CE-A863-6AF8D2A213B0}" type="pres">
      <dgm:prSet presAssocID="{54465682-734E-4738-A85D-AFBD4E87A903}" presName="parentText" presStyleLbl="node1" presStyleIdx="9" presStyleCnt="17">
        <dgm:presLayoutVars>
          <dgm:chMax val="0"/>
          <dgm:bulletEnabled val="1"/>
        </dgm:presLayoutVars>
      </dgm:prSet>
      <dgm:spPr/>
    </dgm:pt>
    <dgm:pt modelId="{FC375C53-5A84-4985-9715-FDF22FEE47C8}" type="pres">
      <dgm:prSet presAssocID="{299A530F-23B8-4A53-9E5D-109EE7600EC6}" presName="spacer" presStyleCnt="0"/>
      <dgm:spPr/>
    </dgm:pt>
    <dgm:pt modelId="{47524201-875C-45AA-8B71-41CCB1324553}" type="pres">
      <dgm:prSet presAssocID="{4DFB94D1-2A07-44DC-96A6-3E9355B0471F}" presName="parentText" presStyleLbl="node1" presStyleIdx="10" presStyleCnt="17">
        <dgm:presLayoutVars>
          <dgm:chMax val="0"/>
          <dgm:bulletEnabled val="1"/>
        </dgm:presLayoutVars>
      </dgm:prSet>
      <dgm:spPr/>
    </dgm:pt>
    <dgm:pt modelId="{5C4C3590-E921-4C02-A8B4-FB88ED1B3FAC}" type="pres">
      <dgm:prSet presAssocID="{0ABC4DB0-3650-4C0E-9480-ECC1712678EA}" presName="spacer" presStyleCnt="0"/>
      <dgm:spPr/>
    </dgm:pt>
    <dgm:pt modelId="{5FFD586A-B8C7-4AB8-B027-6257FD0E2EF9}" type="pres">
      <dgm:prSet presAssocID="{227D89F7-93EA-4CB6-8365-7E2B6EC010C6}" presName="parentText" presStyleLbl="node1" presStyleIdx="11" presStyleCnt="17">
        <dgm:presLayoutVars>
          <dgm:chMax val="0"/>
          <dgm:bulletEnabled val="1"/>
        </dgm:presLayoutVars>
      </dgm:prSet>
      <dgm:spPr/>
    </dgm:pt>
    <dgm:pt modelId="{E427935B-FD9B-4947-9A4C-1512BC96F247}" type="pres">
      <dgm:prSet presAssocID="{16463CD6-2168-4553-A6C0-F4880B253309}" presName="spacer" presStyleCnt="0"/>
      <dgm:spPr/>
    </dgm:pt>
    <dgm:pt modelId="{60FDED85-2C1A-41F7-9CFD-5D20136C15EA}" type="pres">
      <dgm:prSet presAssocID="{E9C33442-0A71-4C19-A2B8-AEE31AF88A50}" presName="parentText" presStyleLbl="node1" presStyleIdx="12" presStyleCnt="17">
        <dgm:presLayoutVars>
          <dgm:chMax val="0"/>
          <dgm:bulletEnabled val="1"/>
        </dgm:presLayoutVars>
      </dgm:prSet>
      <dgm:spPr/>
    </dgm:pt>
    <dgm:pt modelId="{23F66DE9-1BE1-4D99-B808-2710E5D3BB19}" type="pres">
      <dgm:prSet presAssocID="{E513BEDB-1868-4635-A03C-8934156E2D32}" presName="spacer" presStyleCnt="0"/>
      <dgm:spPr/>
    </dgm:pt>
    <dgm:pt modelId="{B34126BD-4561-4498-9269-8D7C977870C2}" type="pres">
      <dgm:prSet presAssocID="{D9BBB2E0-7EC1-4FC9-95D5-0C44A15CEF1F}" presName="parentText" presStyleLbl="node1" presStyleIdx="13" presStyleCnt="17">
        <dgm:presLayoutVars>
          <dgm:chMax val="0"/>
          <dgm:bulletEnabled val="1"/>
        </dgm:presLayoutVars>
      </dgm:prSet>
      <dgm:spPr/>
    </dgm:pt>
    <dgm:pt modelId="{E3462761-07EB-4700-A507-FA4FB34C4A3D}" type="pres">
      <dgm:prSet presAssocID="{6A5F07A3-07E3-4D65-871F-BC729C20F956}" presName="spacer" presStyleCnt="0"/>
      <dgm:spPr/>
    </dgm:pt>
    <dgm:pt modelId="{7839068F-E2CE-4240-8EE5-455FA19B5DBE}" type="pres">
      <dgm:prSet presAssocID="{DF3B1F0B-9134-46FC-A979-923C6B3F096B}" presName="parentText" presStyleLbl="node1" presStyleIdx="14" presStyleCnt="17">
        <dgm:presLayoutVars>
          <dgm:chMax val="0"/>
          <dgm:bulletEnabled val="1"/>
        </dgm:presLayoutVars>
      </dgm:prSet>
      <dgm:spPr/>
    </dgm:pt>
    <dgm:pt modelId="{2F55D447-1C4F-4D9C-9914-32EAD463C566}" type="pres">
      <dgm:prSet presAssocID="{BD289603-8F39-4427-B7FD-4CBA52E2FDA6}" presName="spacer" presStyleCnt="0"/>
      <dgm:spPr/>
    </dgm:pt>
    <dgm:pt modelId="{63690662-5C83-44F2-999E-75486B18FA17}" type="pres">
      <dgm:prSet presAssocID="{E80D89DF-E61B-4C0A-9778-32ECF3D52B0E}" presName="parentText" presStyleLbl="node1" presStyleIdx="15" presStyleCnt="17">
        <dgm:presLayoutVars>
          <dgm:chMax val="0"/>
          <dgm:bulletEnabled val="1"/>
        </dgm:presLayoutVars>
      </dgm:prSet>
      <dgm:spPr/>
    </dgm:pt>
    <dgm:pt modelId="{0411DDAB-EAFB-4712-8ABA-4F2ABE8F9B29}" type="pres">
      <dgm:prSet presAssocID="{08818FB7-BD5A-4015-99C8-06AC8CAFE75D}" presName="spacer" presStyleCnt="0"/>
      <dgm:spPr/>
    </dgm:pt>
    <dgm:pt modelId="{4E713CD1-E2A9-4AF5-9B84-63AFA7F7FEBA}" type="pres">
      <dgm:prSet presAssocID="{5C68F33E-888F-4ED8-BC37-E0328B0B7C7E}" presName="parentText" presStyleLbl="node1" presStyleIdx="16" presStyleCnt="17">
        <dgm:presLayoutVars>
          <dgm:chMax val="0"/>
          <dgm:bulletEnabled val="1"/>
        </dgm:presLayoutVars>
      </dgm:prSet>
      <dgm:spPr/>
    </dgm:pt>
  </dgm:ptLst>
  <dgm:cxnLst>
    <dgm:cxn modelId="{24AD2704-D6C8-4E01-9931-EACD70A8277E}" type="presOf" srcId="{54465682-734E-4738-A85D-AFBD4E87A903}" destId="{3749436B-5DEC-40CE-A863-6AF8D2A213B0}" srcOrd="0" destOrd="0" presId="urn:microsoft.com/office/officeart/2005/8/layout/vList2"/>
    <dgm:cxn modelId="{0C32F408-83F3-443D-8130-8C5019BA619D}" type="presOf" srcId="{E80D89DF-E61B-4C0A-9778-32ECF3D52B0E}" destId="{63690662-5C83-44F2-999E-75486B18FA17}" srcOrd="0" destOrd="0" presId="urn:microsoft.com/office/officeart/2005/8/layout/vList2"/>
    <dgm:cxn modelId="{6CF8A514-C66D-49EC-893C-A0EDC2CFB043}" srcId="{45826F4E-ABB5-4386-9FA9-CBD89A467993}" destId="{4EEB5574-88C4-44C9-8AA0-B8F95D25CA76}" srcOrd="1" destOrd="0" parTransId="{CE40EEFE-5FC5-48BF-913D-50D759CC5646}" sibTransId="{6A7FCBFC-0A7E-4D30-AD75-807A8DD3A510}"/>
    <dgm:cxn modelId="{B5909D25-5A3B-42D8-A65A-D388C64D6223}" srcId="{45826F4E-ABB5-4386-9FA9-CBD89A467993}" destId="{DF3B1F0B-9134-46FC-A979-923C6B3F096B}" srcOrd="14" destOrd="0" parTransId="{3A143EA2-1471-4BC0-8721-FC8BA492B139}" sibTransId="{BD289603-8F39-4427-B7FD-4CBA52E2FDA6}"/>
    <dgm:cxn modelId="{6D51D230-48B2-48BC-8C3A-122B9531259A}" srcId="{45826F4E-ABB5-4386-9FA9-CBD89A467993}" destId="{CAA611C9-267B-40B5-AD18-AB5A408C0B9B}" srcOrd="5" destOrd="0" parTransId="{6BBAFCB2-A927-4EA0-876B-E0DE97F45E9B}" sibTransId="{0A3301A7-4B32-4344-95D6-44AF84CB6357}"/>
    <dgm:cxn modelId="{23A1DB5D-E3DF-4182-A9E2-44F1FACFAA03}" srcId="{45826F4E-ABB5-4386-9FA9-CBD89A467993}" destId="{7A1D6BC4-BEF2-42E8-B7FF-1EE40B3200DD}" srcOrd="0" destOrd="0" parTransId="{3B3C7B9B-FF32-49D1-91EB-C75AFBF19B34}" sibTransId="{D838BF46-1F9D-4DC7-99C7-FA587D35FF39}"/>
    <dgm:cxn modelId="{2FB6B65E-6F34-4C31-9E15-9031EF8894B7}" type="presOf" srcId="{DF3B1F0B-9134-46FC-A979-923C6B3F096B}" destId="{7839068F-E2CE-4240-8EE5-455FA19B5DBE}" srcOrd="0" destOrd="0" presId="urn:microsoft.com/office/officeart/2005/8/layout/vList2"/>
    <dgm:cxn modelId="{2238A562-2D66-4A80-8363-2DF32C7347E8}" type="presOf" srcId="{747BCC14-F8BC-4CAB-90D8-F917997237F8}" destId="{FB87B048-1791-40F1-9D8E-F6C32178DC05}" srcOrd="0" destOrd="0" presId="urn:microsoft.com/office/officeart/2005/8/layout/vList2"/>
    <dgm:cxn modelId="{4717E86A-FAC8-41C6-9001-1A1E94C02FD0}" srcId="{45826F4E-ABB5-4386-9FA9-CBD89A467993}" destId="{ABB9013F-3041-4830-BCBF-B2A88AD8BD4D}" srcOrd="3" destOrd="0" parTransId="{9B36460E-5B3A-4957-91D0-CB0B9B87A22B}" sibTransId="{99AE9965-9A47-4BE8-8D21-D586754F478B}"/>
    <dgm:cxn modelId="{A794016D-2F1C-4589-8940-8D0B58651DC7}" type="presOf" srcId="{D9BBB2E0-7EC1-4FC9-95D5-0C44A15CEF1F}" destId="{B34126BD-4561-4498-9269-8D7C977870C2}" srcOrd="0" destOrd="0" presId="urn:microsoft.com/office/officeart/2005/8/layout/vList2"/>
    <dgm:cxn modelId="{3FE02B4D-E6BF-4F67-9006-248BA5E417F0}" type="presOf" srcId="{F8D4206E-0A35-45CD-B74D-A3552F961542}" destId="{3B138D22-6C61-4961-B460-23485B47A3C2}" srcOrd="0" destOrd="0" presId="urn:microsoft.com/office/officeart/2005/8/layout/vList2"/>
    <dgm:cxn modelId="{F1EB644F-477A-4771-8CC5-E1CAAC486387}" type="presOf" srcId="{90605E6A-CE67-4B98-876D-2496B9034ABA}" destId="{7A4B9E9D-26DB-4AEF-9F5F-DE41F61B3849}" srcOrd="0" destOrd="0" presId="urn:microsoft.com/office/officeart/2005/8/layout/vList2"/>
    <dgm:cxn modelId="{E4CA5670-39E8-459A-AFD3-5F1D4C5FC09C}" type="presOf" srcId="{7A1D6BC4-BEF2-42E8-B7FF-1EE40B3200DD}" destId="{3F58DCA5-36C9-4EFC-9930-7CE806EC4587}" srcOrd="0" destOrd="0" presId="urn:microsoft.com/office/officeart/2005/8/layout/vList2"/>
    <dgm:cxn modelId="{7622EF51-26E4-4AD9-B5E4-007FB53C3366}" type="presOf" srcId="{5C68F33E-888F-4ED8-BC37-E0328B0B7C7E}" destId="{4E713CD1-E2A9-4AF5-9B84-63AFA7F7FEBA}" srcOrd="0" destOrd="0" presId="urn:microsoft.com/office/officeart/2005/8/layout/vList2"/>
    <dgm:cxn modelId="{ADC0BB73-374F-44F7-A57E-526C7BC52F0D}" srcId="{45826F4E-ABB5-4386-9FA9-CBD89A467993}" destId="{E80D89DF-E61B-4C0A-9778-32ECF3D52B0E}" srcOrd="15" destOrd="0" parTransId="{6EED24AE-E732-4577-A012-2171A1E033DC}" sibTransId="{08818FB7-BD5A-4015-99C8-06AC8CAFE75D}"/>
    <dgm:cxn modelId="{5583BA58-CA1A-431C-AA8D-FD576DC1E406}" srcId="{45826F4E-ABB5-4386-9FA9-CBD89A467993}" destId="{F8D4206E-0A35-45CD-B74D-A3552F961542}" srcOrd="7" destOrd="0" parTransId="{7D00494E-0894-42E3-9A9D-702326B9A14B}" sibTransId="{A4176BB1-63C8-43EC-9CE2-B4F8C72BFBA6}"/>
    <dgm:cxn modelId="{DE7A517A-B17F-42A3-B4DC-9AC242274E56}" type="presOf" srcId="{45826F4E-ABB5-4386-9FA9-CBD89A467993}" destId="{DAA33E18-6C67-4FD3-B9A4-77F6868D6407}" srcOrd="0" destOrd="0" presId="urn:microsoft.com/office/officeart/2005/8/layout/vList2"/>
    <dgm:cxn modelId="{F8D4307C-59DB-40B2-98E5-DDAF2289CE17}" srcId="{45826F4E-ABB5-4386-9FA9-CBD89A467993}" destId="{E9C33442-0A71-4C19-A2B8-AEE31AF88A50}" srcOrd="12" destOrd="0" parTransId="{80C376AE-EA00-4889-AACD-E1A43D8FC31D}" sibTransId="{E513BEDB-1868-4635-A03C-8934156E2D32}"/>
    <dgm:cxn modelId="{7CCE2B86-91BB-49D2-A0BC-D712A663B536}" srcId="{45826F4E-ABB5-4386-9FA9-CBD89A467993}" destId="{747BCC14-F8BC-4CAB-90D8-F917997237F8}" srcOrd="8" destOrd="0" parTransId="{D2DF7B2A-C7EC-4BCA-85EF-F3362A2099F3}" sibTransId="{1DCAF447-3A6B-4590-AA2C-65144F2EB0F3}"/>
    <dgm:cxn modelId="{72513487-56D9-4654-AEE9-36634A1CB5DA}" srcId="{45826F4E-ABB5-4386-9FA9-CBD89A467993}" destId="{06ECB165-1AC1-4CF8-8E29-439E2B85209E}" srcOrd="6" destOrd="0" parTransId="{AB5EA05D-5F62-47F7-9B91-4FDF8107BE9F}" sibTransId="{85337760-2023-4AB8-8261-D0CC59229D40}"/>
    <dgm:cxn modelId="{B4546887-002B-416E-AA19-9080FA13E537}" srcId="{45826F4E-ABB5-4386-9FA9-CBD89A467993}" destId="{54465682-734E-4738-A85D-AFBD4E87A903}" srcOrd="9" destOrd="0" parTransId="{8A6EBB62-5C89-491D-8CF2-5C1D3D3968B5}" sibTransId="{299A530F-23B8-4A53-9E5D-109EE7600EC6}"/>
    <dgm:cxn modelId="{3739D38D-1C42-463A-804E-B5A1E7D9596C}" srcId="{45826F4E-ABB5-4386-9FA9-CBD89A467993}" destId="{227D89F7-93EA-4CB6-8365-7E2B6EC010C6}" srcOrd="11" destOrd="0" parTransId="{B1E31D44-17E1-45AA-9AE6-9C88D33ADADC}" sibTransId="{16463CD6-2168-4553-A6C0-F4880B253309}"/>
    <dgm:cxn modelId="{22975D93-BE02-4EA3-8608-7CFD1EFEED32}" type="presOf" srcId="{4EEB5574-88C4-44C9-8AA0-B8F95D25CA76}" destId="{436DB1A0-429A-40B5-876E-93F66517D57D}" srcOrd="0" destOrd="0" presId="urn:microsoft.com/office/officeart/2005/8/layout/vList2"/>
    <dgm:cxn modelId="{BD5EDB95-E306-4370-B44E-BEAE183C7E10}" type="presOf" srcId="{E9C33442-0A71-4C19-A2B8-AEE31AF88A50}" destId="{60FDED85-2C1A-41F7-9CFD-5D20136C15EA}" srcOrd="0" destOrd="0" presId="urn:microsoft.com/office/officeart/2005/8/layout/vList2"/>
    <dgm:cxn modelId="{32DA059C-83A3-406C-BAD2-236CF0A88482}" type="presOf" srcId="{06ECB165-1AC1-4CF8-8E29-439E2B85209E}" destId="{A245BC77-E944-454E-9EE3-7964DF07E792}" srcOrd="0" destOrd="0" presId="urn:microsoft.com/office/officeart/2005/8/layout/vList2"/>
    <dgm:cxn modelId="{320D3EA4-2D5C-4987-8F63-CE3753FFBD4A}" srcId="{45826F4E-ABB5-4386-9FA9-CBD89A467993}" destId="{90605E6A-CE67-4B98-876D-2496B9034ABA}" srcOrd="4" destOrd="0" parTransId="{67BFA192-D29B-4EE6-B707-A2DDEFC89A30}" sibTransId="{BAB7CB60-006B-40A4-8597-81EC66113A37}"/>
    <dgm:cxn modelId="{CE653DA6-4615-4356-B1E0-7D50521B9C85}" type="presOf" srcId="{ABB9013F-3041-4830-BCBF-B2A88AD8BD4D}" destId="{AE54C394-27C6-496F-B96C-277ECDE109F7}" srcOrd="0" destOrd="0" presId="urn:microsoft.com/office/officeart/2005/8/layout/vList2"/>
    <dgm:cxn modelId="{F058CBA7-8F24-4937-A7DF-873BC1764ECB}" srcId="{45826F4E-ABB5-4386-9FA9-CBD89A467993}" destId="{4DFB94D1-2A07-44DC-96A6-3E9355B0471F}" srcOrd="10" destOrd="0" parTransId="{89A6A6CC-87A7-4A21-8267-647F959625B8}" sibTransId="{0ABC4DB0-3650-4C0E-9480-ECC1712678EA}"/>
    <dgm:cxn modelId="{085C3FBA-0425-4A3A-BF5C-F9F8C8FC52CD}" type="presOf" srcId="{CAA611C9-267B-40B5-AD18-AB5A408C0B9B}" destId="{A35465D6-C873-4D09-AE9E-C934C1C94FCA}" srcOrd="0" destOrd="0" presId="urn:microsoft.com/office/officeart/2005/8/layout/vList2"/>
    <dgm:cxn modelId="{2E1D17F2-87DC-41C3-85CC-20255CED8714}" type="presOf" srcId="{227D89F7-93EA-4CB6-8365-7E2B6EC010C6}" destId="{5FFD586A-B8C7-4AB8-B027-6257FD0E2EF9}" srcOrd="0" destOrd="0" presId="urn:microsoft.com/office/officeart/2005/8/layout/vList2"/>
    <dgm:cxn modelId="{6526FDF4-FB14-4C7F-A800-03E2120C11DC}" srcId="{45826F4E-ABB5-4386-9FA9-CBD89A467993}" destId="{D9BBB2E0-7EC1-4FC9-95D5-0C44A15CEF1F}" srcOrd="13" destOrd="0" parTransId="{8C897024-F804-45A3-865A-0CAA8CA577E1}" sibTransId="{6A5F07A3-07E3-4D65-871F-BC729C20F956}"/>
    <dgm:cxn modelId="{5B35C0F7-AA4A-4CE4-B309-FE48EA64D7ED}" type="presOf" srcId="{AB3A32EF-2C16-4E07-AC5F-86C8BFAA755F}" destId="{1ACC8AB3-11A0-43BD-B184-F524EAF4607E}" srcOrd="0" destOrd="0" presId="urn:microsoft.com/office/officeart/2005/8/layout/vList2"/>
    <dgm:cxn modelId="{B6FF07FA-CA1A-4D6B-BDC7-7BB05752EBCC}" srcId="{45826F4E-ABB5-4386-9FA9-CBD89A467993}" destId="{AB3A32EF-2C16-4E07-AC5F-86C8BFAA755F}" srcOrd="2" destOrd="0" parTransId="{9A7FA06E-6605-4ABA-A883-7E3887965FB3}" sibTransId="{47BB5432-C7B0-4D98-B95A-3D3CC189B3B2}"/>
    <dgm:cxn modelId="{683442FA-4AD2-4D9D-A5E1-DF29B2CE636D}" srcId="{45826F4E-ABB5-4386-9FA9-CBD89A467993}" destId="{5C68F33E-888F-4ED8-BC37-E0328B0B7C7E}" srcOrd="16" destOrd="0" parTransId="{D2A08096-A0D1-4B30-89F7-2D7A71E2DC10}" sibTransId="{64634381-8C1D-49F6-9260-AD1C0CFB7CF3}"/>
    <dgm:cxn modelId="{694D93FE-F9BB-43B3-AB45-DB2C334FD406}" type="presOf" srcId="{4DFB94D1-2A07-44DC-96A6-3E9355B0471F}" destId="{47524201-875C-45AA-8B71-41CCB1324553}" srcOrd="0" destOrd="0" presId="urn:microsoft.com/office/officeart/2005/8/layout/vList2"/>
    <dgm:cxn modelId="{9DA9514B-EDD4-410E-9AE3-730CADCDF455}" type="presParOf" srcId="{DAA33E18-6C67-4FD3-B9A4-77F6868D6407}" destId="{3F58DCA5-36C9-4EFC-9930-7CE806EC4587}" srcOrd="0" destOrd="0" presId="urn:microsoft.com/office/officeart/2005/8/layout/vList2"/>
    <dgm:cxn modelId="{958B69DE-C8FD-4DC4-9B7A-781769EDA834}" type="presParOf" srcId="{DAA33E18-6C67-4FD3-B9A4-77F6868D6407}" destId="{82C601B8-EDFC-4545-B17D-F40A4234FA3A}" srcOrd="1" destOrd="0" presId="urn:microsoft.com/office/officeart/2005/8/layout/vList2"/>
    <dgm:cxn modelId="{76EF9DA3-2D92-4157-B322-7893C6045551}" type="presParOf" srcId="{DAA33E18-6C67-4FD3-B9A4-77F6868D6407}" destId="{436DB1A0-429A-40B5-876E-93F66517D57D}" srcOrd="2" destOrd="0" presId="urn:microsoft.com/office/officeart/2005/8/layout/vList2"/>
    <dgm:cxn modelId="{3D14DDEC-2A84-48C9-BA43-745FD7BA3A79}" type="presParOf" srcId="{DAA33E18-6C67-4FD3-B9A4-77F6868D6407}" destId="{AA0265EA-2B9B-4D49-BB2F-FA73963108A0}" srcOrd="3" destOrd="0" presId="urn:microsoft.com/office/officeart/2005/8/layout/vList2"/>
    <dgm:cxn modelId="{F211335D-2B6C-4F2B-8401-71E50606C513}" type="presParOf" srcId="{DAA33E18-6C67-4FD3-B9A4-77F6868D6407}" destId="{1ACC8AB3-11A0-43BD-B184-F524EAF4607E}" srcOrd="4" destOrd="0" presId="urn:microsoft.com/office/officeart/2005/8/layout/vList2"/>
    <dgm:cxn modelId="{E0262579-8724-4B00-8004-E76626776DF3}" type="presParOf" srcId="{DAA33E18-6C67-4FD3-B9A4-77F6868D6407}" destId="{F068839E-EF7A-40B8-B454-14E8F35FE2D0}" srcOrd="5" destOrd="0" presId="urn:microsoft.com/office/officeart/2005/8/layout/vList2"/>
    <dgm:cxn modelId="{006D222A-C4B5-44DB-84D2-DA6ABBB2C720}" type="presParOf" srcId="{DAA33E18-6C67-4FD3-B9A4-77F6868D6407}" destId="{AE54C394-27C6-496F-B96C-277ECDE109F7}" srcOrd="6" destOrd="0" presId="urn:microsoft.com/office/officeart/2005/8/layout/vList2"/>
    <dgm:cxn modelId="{E03D04B6-3324-440E-9444-6135962A561E}" type="presParOf" srcId="{DAA33E18-6C67-4FD3-B9A4-77F6868D6407}" destId="{F1B09186-3747-49EC-97BC-ABE8445244D9}" srcOrd="7" destOrd="0" presId="urn:microsoft.com/office/officeart/2005/8/layout/vList2"/>
    <dgm:cxn modelId="{7B34A7FE-ACF0-4C9F-824A-380244C136AA}" type="presParOf" srcId="{DAA33E18-6C67-4FD3-B9A4-77F6868D6407}" destId="{7A4B9E9D-26DB-4AEF-9F5F-DE41F61B3849}" srcOrd="8" destOrd="0" presId="urn:microsoft.com/office/officeart/2005/8/layout/vList2"/>
    <dgm:cxn modelId="{3A099E16-66EF-4F1C-A799-E3A1F593F43B}" type="presParOf" srcId="{DAA33E18-6C67-4FD3-B9A4-77F6868D6407}" destId="{90675497-3764-46E9-BAA8-9A130BFEDD96}" srcOrd="9" destOrd="0" presId="urn:microsoft.com/office/officeart/2005/8/layout/vList2"/>
    <dgm:cxn modelId="{69F49DC6-F953-4BC1-A9DC-A42F37E58D29}" type="presParOf" srcId="{DAA33E18-6C67-4FD3-B9A4-77F6868D6407}" destId="{A35465D6-C873-4D09-AE9E-C934C1C94FCA}" srcOrd="10" destOrd="0" presId="urn:microsoft.com/office/officeart/2005/8/layout/vList2"/>
    <dgm:cxn modelId="{C287694B-791D-45FF-8AD7-865275B0BEB0}" type="presParOf" srcId="{DAA33E18-6C67-4FD3-B9A4-77F6868D6407}" destId="{063C37B6-D6A9-487F-B93A-9266611D68F4}" srcOrd="11" destOrd="0" presId="urn:microsoft.com/office/officeart/2005/8/layout/vList2"/>
    <dgm:cxn modelId="{A2D48B92-DFB5-42AB-96B0-E1C63B4E8DB7}" type="presParOf" srcId="{DAA33E18-6C67-4FD3-B9A4-77F6868D6407}" destId="{A245BC77-E944-454E-9EE3-7964DF07E792}" srcOrd="12" destOrd="0" presId="urn:microsoft.com/office/officeart/2005/8/layout/vList2"/>
    <dgm:cxn modelId="{147BA045-1397-4574-83CB-ECDB261FCDCD}" type="presParOf" srcId="{DAA33E18-6C67-4FD3-B9A4-77F6868D6407}" destId="{D3A5F981-F4D9-464E-925F-5CE568F017A7}" srcOrd="13" destOrd="0" presId="urn:microsoft.com/office/officeart/2005/8/layout/vList2"/>
    <dgm:cxn modelId="{C6A4C321-5A5B-420C-805D-D97DA5B721B7}" type="presParOf" srcId="{DAA33E18-6C67-4FD3-B9A4-77F6868D6407}" destId="{3B138D22-6C61-4961-B460-23485B47A3C2}" srcOrd="14" destOrd="0" presId="urn:microsoft.com/office/officeart/2005/8/layout/vList2"/>
    <dgm:cxn modelId="{CAE1EAD2-E9B2-4162-98D2-BBA6FFB4313C}" type="presParOf" srcId="{DAA33E18-6C67-4FD3-B9A4-77F6868D6407}" destId="{81E6DB8A-F2F4-4B8F-9414-ED68AE8FB0E0}" srcOrd="15" destOrd="0" presId="urn:microsoft.com/office/officeart/2005/8/layout/vList2"/>
    <dgm:cxn modelId="{F8F850F9-2F8B-48D5-A9C3-9C6EB1BA5226}" type="presParOf" srcId="{DAA33E18-6C67-4FD3-B9A4-77F6868D6407}" destId="{FB87B048-1791-40F1-9D8E-F6C32178DC05}" srcOrd="16" destOrd="0" presId="urn:microsoft.com/office/officeart/2005/8/layout/vList2"/>
    <dgm:cxn modelId="{4C27C933-9459-43D9-BC1B-99B9152C8B76}" type="presParOf" srcId="{DAA33E18-6C67-4FD3-B9A4-77F6868D6407}" destId="{5505BDA2-BBC7-43AA-97DC-EF2B6670490A}" srcOrd="17" destOrd="0" presId="urn:microsoft.com/office/officeart/2005/8/layout/vList2"/>
    <dgm:cxn modelId="{B5594227-54E0-4513-B64C-7195B87E7914}" type="presParOf" srcId="{DAA33E18-6C67-4FD3-B9A4-77F6868D6407}" destId="{3749436B-5DEC-40CE-A863-6AF8D2A213B0}" srcOrd="18" destOrd="0" presId="urn:microsoft.com/office/officeart/2005/8/layout/vList2"/>
    <dgm:cxn modelId="{66BBE994-EE3E-442A-95BA-3AC60EE92F48}" type="presParOf" srcId="{DAA33E18-6C67-4FD3-B9A4-77F6868D6407}" destId="{FC375C53-5A84-4985-9715-FDF22FEE47C8}" srcOrd="19" destOrd="0" presId="urn:microsoft.com/office/officeart/2005/8/layout/vList2"/>
    <dgm:cxn modelId="{EC17CC99-9E41-45DD-A89C-B4FE2794DE9E}" type="presParOf" srcId="{DAA33E18-6C67-4FD3-B9A4-77F6868D6407}" destId="{47524201-875C-45AA-8B71-41CCB1324553}" srcOrd="20" destOrd="0" presId="urn:microsoft.com/office/officeart/2005/8/layout/vList2"/>
    <dgm:cxn modelId="{6F1009A9-9EF4-4636-A10E-95BB9DA0ED92}" type="presParOf" srcId="{DAA33E18-6C67-4FD3-B9A4-77F6868D6407}" destId="{5C4C3590-E921-4C02-A8B4-FB88ED1B3FAC}" srcOrd="21" destOrd="0" presId="urn:microsoft.com/office/officeart/2005/8/layout/vList2"/>
    <dgm:cxn modelId="{81D8C39A-6F11-403D-8999-BAEC8855C19A}" type="presParOf" srcId="{DAA33E18-6C67-4FD3-B9A4-77F6868D6407}" destId="{5FFD586A-B8C7-4AB8-B027-6257FD0E2EF9}" srcOrd="22" destOrd="0" presId="urn:microsoft.com/office/officeart/2005/8/layout/vList2"/>
    <dgm:cxn modelId="{BC96BF43-373F-4F61-BD9D-FA7D233EDCDD}" type="presParOf" srcId="{DAA33E18-6C67-4FD3-B9A4-77F6868D6407}" destId="{E427935B-FD9B-4947-9A4C-1512BC96F247}" srcOrd="23" destOrd="0" presId="urn:microsoft.com/office/officeart/2005/8/layout/vList2"/>
    <dgm:cxn modelId="{B0BDB753-1DDB-40B4-BABA-D78540F5CB0D}" type="presParOf" srcId="{DAA33E18-6C67-4FD3-B9A4-77F6868D6407}" destId="{60FDED85-2C1A-41F7-9CFD-5D20136C15EA}" srcOrd="24" destOrd="0" presId="urn:microsoft.com/office/officeart/2005/8/layout/vList2"/>
    <dgm:cxn modelId="{34E90CEC-661B-47EE-9E50-E41EE57A8F53}" type="presParOf" srcId="{DAA33E18-6C67-4FD3-B9A4-77F6868D6407}" destId="{23F66DE9-1BE1-4D99-B808-2710E5D3BB19}" srcOrd="25" destOrd="0" presId="urn:microsoft.com/office/officeart/2005/8/layout/vList2"/>
    <dgm:cxn modelId="{A26A4F6E-A4B3-418D-8502-69F753AAF2C4}" type="presParOf" srcId="{DAA33E18-6C67-4FD3-B9A4-77F6868D6407}" destId="{B34126BD-4561-4498-9269-8D7C977870C2}" srcOrd="26" destOrd="0" presId="urn:microsoft.com/office/officeart/2005/8/layout/vList2"/>
    <dgm:cxn modelId="{89FEACCC-9F21-44AC-9EB8-7E712985976C}" type="presParOf" srcId="{DAA33E18-6C67-4FD3-B9A4-77F6868D6407}" destId="{E3462761-07EB-4700-A507-FA4FB34C4A3D}" srcOrd="27" destOrd="0" presId="urn:microsoft.com/office/officeart/2005/8/layout/vList2"/>
    <dgm:cxn modelId="{89F7AC99-637C-4F70-B11D-BB6643A1EF67}" type="presParOf" srcId="{DAA33E18-6C67-4FD3-B9A4-77F6868D6407}" destId="{7839068F-E2CE-4240-8EE5-455FA19B5DBE}" srcOrd="28" destOrd="0" presId="urn:microsoft.com/office/officeart/2005/8/layout/vList2"/>
    <dgm:cxn modelId="{35727531-F40E-4FCB-9A76-AB91F61BBD24}" type="presParOf" srcId="{DAA33E18-6C67-4FD3-B9A4-77F6868D6407}" destId="{2F55D447-1C4F-4D9C-9914-32EAD463C566}" srcOrd="29" destOrd="0" presId="urn:microsoft.com/office/officeart/2005/8/layout/vList2"/>
    <dgm:cxn modelId="{89B17EAB-D462-4E2E-A7C9-360528E6972A}" type="presParOf" srcId="{DAA33E18-6C67-4FD3-B9A4-77F6868D6407}" destId="{63690662-5C83-44F2-999E-75486B18FA17}" srcOrd="30" destOrd="0" presId="urn:microsoft.com/office/officeart/2005/8/layout/vList2"/>
    <dgm:cxn modelId="{6B8A508C-1593-44FB-9F4E-733EF1F6C2FD}" type="presParOf" srcId="{DAA33E18-6C67-4FD3-B9A4-77F6868D6407}" destId="{0411DDAB-EAFB-4712-8ABA-4F2ABE8F9B29}" srcOrd="31" destOrd="0" presId="urn:microsoft.com/office/officeart/2005/8/layout/vList2"/>
    <dgm:cxn modelId="{1BF6F24E-076F-4318-AEA8-7DF8C303377D}" type="presParOf" srcId="{DAA33E18-6C67-4FD3-B9A4-77F6868D6407}" destId="{4E713CD1-E2A9-4AF5-9B84-63AFA7F7FEBA}" srcOrd="3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B07A8B-1F7F-4A3B-B630-F30DF4051A8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461CF6ED-31B8-4745-BD45-6D70F657885E}">
      <dgm:prSet/>
      <dgm:spPr/>
      <dgm:t>
        <a:bodyPr/>
        <a:lstStyle/>
        <a:p>
          <a:r>
            <a:rPr lang="en-IN"/>
            <a:t>cm = confusion_matrix(y_true, y_pred)</a:t>
          </a:r>
        </a:p>
      </dgm:t>
    </dgm:pt>
    <dgm:pt modelId="{09456596-7D54-4319-BB88-15C9A30611F2}" type="parTrans" cxnId="{A1938BDF-8CEB-44C6-9BB3-664724776A74}">
      <dgm:prSet/>
      <dgm:spPr/>
      <dgm:t>
        <a:bodyPr/>
        <a:lstStyle/>
        <a:p>
          <a:endParaRPr lang="en-IN"/>
        </a:p>
      </dgm:t>
    </dgm:pt>
    <dgm:pt modelId="{43935163-E5BE-44FA-9CA2-CCEC7F1487CA}" type="sibTrans" cxnId="{A1938BDF-8CEB-44C6-9BB3-664724776A74}">
      <dgm:prSet/>
      <dgm:spPr/>
      <dgm:t>
        <a:bodyPr/>
        <a:lstStyle/>
        <a:p>
          <a:endParaRPr lang="en-IN"/>
        </a:p>
      </dgm:t>
    </dgm:pt>
    <dgm:pt modelId="{8A8C024C-A5FD-48A8-99A7-A307CB165C65}">
      <dgm:prSet/>
      <dgm:spPr/>
      <dgm:t>
        <a:bodyPr/>
        <a:lstStyle/>
        <a:p>
          <a:r>
            <a:rPr lang="en-IN"/>
            <a:t>print("Confusion Matrix:")</a:t>
          </a:r>
        </a:p>
      </dgm:t>
    </dgm:pt>
    <dgm:pt modelId="{66428E61-A576-4AB8-B783-97A242A25D58}" type="parTrans" cxnId="{4F1B1226-3B70-4AA9-AEC1-CE202098443D}">
      <dgm:prSet/>
      <dgm:spPr/>
      <dgm:t>
        <a:bodyPr/>
        <a:lstStyle/>
        <a:p>
          <a:endParaRPr lang="en-IN"/>
        </a:p>
      </dgm:t>
    </dgm:pt>
    <dgm:pt modelId="{7A939099-E98B-4702-B541-2FEC866F47E5}" type="sibTrans" cxnId="{4F1B1226-3B70-4AA9-AEC1-CE202098443D}">
      <dgm:prSet/>
      <dgm:spPr/>
      <dgm:t>
        <a:bodyPr/>
        <a:lstStyle/>
        <a:p>
          <a:endParaRPr lang="en-IN"/>
        </a:p>
      </dgm:t>
    </dgm:pt>
    <dgm:pt modelId="{0587869D-3764-45B2-9F3D-E1EA57ED1282}">
      <dgm:prSet/>
      <dgm:spPr/>
      <dgm:t>
        <a:bodyPr/>
        <a:lstStyle/>
        <a:p>
          <a:r>
            <a:rPr lang="en-IN"/>
            <a:t>print(cm)</a:t>
          </a:r>
        </a:p>
      </dgm:t>
    </dgm:pt>
    <dgm:pt modelId="{62C1B54C-8DA4-4EFC-B1E1-82D792F0B791}" type="parTrans" cxnId="{2634F3D0-DAAC-4DE5-9958-615C6060D8E6}">
      <dgm:prSet/>
      <dgm:spPr/>
      <dgm:t>
        <a:bodyPr/>
        <a:lstStyle/>
        <a:p>
          <a:endParaRPr lang="en-IN"/>
        </a:p>
      </dgm:t>
    </dgm:pt>
    <dgm:pt modelId="{21B35C8E-CE91-4AAB-BB59-A19EB6270519}" type="sibTrans" cxnId="{2634F3D0-DAAC-4DE5-9958-615C6060D8E6}">
      <dgm:prSet/>
      <dgm:spPr/>
      <dgm:t>
        <a:bodyPr/>
        <a:lstStyle/>
        <a:p>
          <a:endParaRPr lang="en-IN"/>
        </a:p>
      </dgm:t>
    </dgm:pt>
    <dgm:pt modelId="{B7AF10A9-B883-4F9E-BCB7-CD907AEF286A}">
      <dgm:prSet/>
      <dgm:spPr/>
      <dgm:t>
        <a:bodyPr/>
        <a:lstStyle/>
        <a:p>
          <a:r>
            <a:rPr lang="en-IN"/>
            <a:t># Plot Confusion Matrix</a:t>
          </a:r>
        </a:p>
      </dgm:t>
    </dgm:pt>
    <dgm:pt modelId="{93E63AB5-DA19-4BA1-A7EC-343DA125E633}" type="parTrans" cxnId="{CC8B3390-2DB4-460F-BC01-E21794DB879F}">
      <dgm:prSet/>
      <dgm:spPr/>
      <dgm:t>
        <a:bodyPr/>
        <a:lstStyle/>
        <a:p>
          <a:endParaRPr lang="en-IN"/>
        </a:p>
      </dgm:t>
    </dgm:pt>
    <dgm:pt modelId="{904A5A44-0EA3-46EA-BFB8-09B649ADE6FD}" type="sibTrans" cxnId="{CC8B3390-2DB4-460F-BC01-E21794DB879F}">
      <dgm:prSet/>
      <dgm:spPr/>
      <dgm:t>
        <a:bodyPr/>
        <a:lstStyle/>
        <a:p>
          <a:endParaRPr lang="en-IN"/>
        </a:p>
      </dgm:t>
    </dgm:pt>
    <dgm:pt modelId="{97DA1FB6-1366-4DD9-BBD0-8F0C303C25E7}">
      <dgm:prSet/>
      <dgm:spPr/>
      <dgm:t>
        <a:bodyPr/>
        <a:lstStyle/>
        <a:p>
          <a:r>
            <a:rPr lang="en-IN"/>
            <a:t>plt.figure(figsize=(8, 6))</a:t>
          </a:r>
        </a:p>
      </dgm:t>
    </dgm:pt>
    <dgm:pt modelId="{110E7AA4-3BC9-4457-9C92-5E0E5BD3C598}" type="parTrans" cxnId="{8B1D414E-A08B-4334-A12A-6B2AAD18886F}">
      <dgm:prSet/>
      <dgm:spPr/>
      <dgm:t>
        <a:bodyPr/>
        <a:lstStyle/>
        <a:p>
          <a:endParaRPr lang="en-IN"/>
        </a:p>
      </dgm:t>
    </dgm:pt>
    <dgm:pt modelId="{34BEC137-64F8-4A55-91B7-5DCD7EF534E9}" type="sibTrans" cxnId="{8B1D414E-A08B-4334-A12A-6B2AAD18886F}">
      <dgm:prSet/>
      <dgm:spPr/>
      <dgm:t>
        <a:bodyPr/>
        <a:lstStyle/>
        <a:p>
          <a:endParaRPr lang="en-IN"/>
        </a:p>
      </dgm:t>
    </dgm:pt>
    <dgm:pt modelId="{94B2F721-5ED2-4413-8B44-36715D5BF90F}">
      <dgm:prSet/>
      <dgm:spPr/>
      <dgm:t>
        <a:bodyPr/>
        <a:lstStyle/>
        <a:p>
          <a:r>
            <a:rPr lang="en-IN"/>
            <a:t>sns.heatmap(cm, annot=True, fmt='d', cmap='Blues')</a:t>
          </a:r>
        </a:p>
      </dgm:t>
    </dgm:pt>
    <dgm:pt modelId="{3F63619E-14CE-4B61-851D-9EEAC754F0D9}" type="parTrans" cxnId="{2FC14387-6CA7-42BD-B3DE-B151DA9985E6}">
      <dgm:prSet/>
      <dgm:spPr/>
      <dgm:t>
        <a:bodyPr/>
        <a:lstStyle/>
        <a:p>
          <a:endParaRPr lang="en-IN"/>
        </a:p>
      </dgm:t>
    </dgm:pt>
    <dgm:pt modelId="{C246CFF6-E7B9-4BB0-9961-C9F6EDA86056}" type="sibTrans" cxnId="{2FC14387-6CA7-42BD-B3DE-B151DA9985E6}">
      <dgm:prSet/>
      <dgm:spPr/>
      <dgm:t>
        <a:bodyPr/>
        <a:lstStyle/>
        <a:p>
          <a:endParaRPr lang="en-IN"/>
        </a:p>
      </dgm:t>
    </dgm:pt>
    <dgm:pt modelId="{6704DF3B-BFE0-4DD1-B9B3-D3E4C8A4DC60}">
      <dgm:prSet/>
      <dgm:spPr/>
      <dgm:t>
        <a:bodyPr/>
        <a:lstStyle/>
        <a:p>
          <a:r>
            <a:rPr lang="en-IN"/>
            <a:t>plt.title('Confusion Matrix')</a:t>
          </a:r>
        </a:p>
      </dgm:t>
    </dgm:pt>
    <dgm:pt modelId="{29599248-8F75-4940-903D-80DB068CF20B}" type="parTrans" cxnId="{17412EB0-A743-4BF3-8C1A-D4A2E411F7DD}">
      <dgm:prSet/>
      <dgm:spPr/>
      <dgm:t>
        <a:bodyPr/>
        <a:lstStyle/>
        <a:p>
          <a:endParaRPr lang="en-IN"/>
        </a:p>
      </dgm:t>
    </dgm:pt>
    <dgm:pt modelId="{E38CDE31-A9A0-4E51-AC85-4A089984ADDC}" type="sibTrans" cxnId="{17412EB0-A743-4BF3-8C1A-D4A2E411F7DD}">
      <dgm:prSet/>
      <dgm:spPr/>
      <dgm:t>
        <a:bodyPr/>
        <a:lstStyle/>
        <a:p>
          <a:endParaRPr lang="en-IN"/>
        </a:p>
      </dgm:t>
    </dgm:pt>
    <dgm:pt modelId="{F0BDD089-FB64-41E6-BECF-B1C39E5FD52A}">
      <dgm:prSet/>
      <dgm:spPr/>
      <dgm:t>
        <a:bodyPr/>
        <a:lstStyle/>
        <a:p>
          <a:r>
            <a:rPr lang="en-IN"/>
            <a:t>plt.xlabel('Predicted')</a:t>
          </a:r>
        </a:p>
      </dgm:t>
    </dgm:pt>
    <dgm:pt modelId="{62F0EC36-2FB1-42BB-AF33-7D3D1EAE4B19}" type="parTrans" cxnId="{436486D9-B7AF-4E57-97FA-42BDA90524E0}">
      <dgm:prSet/>
      <dgm:spPr/>
      <dgm:t>
        <a:bodyPr/>
        <a:lstStyle/>
        <a:p>
          <a:endParaRPr lang="en-IN"/>
        </a:p>
      </dgm:t>
    </dgm:pt>
    <dgm:pt modelId="{9EA738FC-6B51-48A4-BFC8-2F0A31F0A54B}" type="sibTrans" cxnId="{436486D9-B7AF-4E57-97FA-42BDA90524E0}">
      <dgm:prSet/>
      <dgm:spPr/>
      <dgm:t>
        <a:bodyPr/>
        <a:lstStyle/>
        <a:p>
          <a:endParaRPr lang="en-IN"/>
        </a:p>
      </dgm:t>
    </dgm:pt>
    <dgm:pt modelId="{5B252EE1-3098-4B5D-8FEA-53A8218618A1}">
      <dgm:prSet/>
      <dgm:spPr/>
      <dgm:t>
        <a:bodyPr/>
        <a:lstStyle/>
        <a:p>
          <a:r>
            <a:rPr lang="en-IN"/>
            <a:t>plt.ylabel('True')</a:t>
          </a:r>
        </a:p>
      </dgm:t>
    </dgm:pt>
    <dgm:pt modelId="{79751D40-4C3E-4F83-A75E-103A5C324D08}" type="parTrans" cxnId="{BE0326E7-B88F-4338-BEAE-6693536385E7}">
      <dgm:prSet/>
      <dgm:spPr/>
      <dgm:t>
        <a:bodyPr/>
        <a:lstStyle/>
        <a:p>
          <a:endParaRPr lang="en-IN"/>
        </a:p>
      </dgm:t>
    </dgm:pt>
    <dgm:pt modelId="{CF36BD99-6285-47F8-AF03-FC96BCEA98DE}" type="sibTrans" cxnId="{BE0326E7-B88F-4338-BEAE-6693536385E7}">
      <dgm:prSet/>
      <dgm:spPr/>
      <dgm:t>
        <a:bodyPr/>
        <a:lstStyle/>
        <a:p>
          <a:endParaRPr lang="en-IN"/>
        </a:p>
      </dgm:t>
    </dgm:pt>
    <dgm:pt modelId="{FFB62B10-2A51-468F-BF74-67D169C0F0DB}">
      <dgm:prSet/>
      <dgm:spPr/>
      <dgm:t>
        <a:bodyPr/>
        <a:lstStyle/>
        <a:p>
          <a:r>
            <a:rPr lang="en-IN"/>
            <a:t>plt.show()</a:t>
          </a:r>
        </a:p>
      </dgm:t>
    </dgm:pt>
    <dgm:pt modelId="{4B0C8189-1D6C-45A6-8A35-65DC2FCDEC9A}" type="parTrans" cxnId="{804772D4-72DB-4928-AD0C-F24405E22B35}">
      <dgm:prSet/>
      <dgm:spPr/>
      <dgm:t>
        <a:bodyPr/>
        <a:lstStyle/>
        <a:p>
          <a:endParaRPr lang="en-IN"/>
        </a:p>
      </dgm:t>
    </dgm:pt>
    <dgm:pt modelId="{58B6CDB3-E904-4CA9-83F0-244EA4F8E15A}" type="sibTrans" cxnId="{804772D4-72DB-4928-AD0C-F24405E22B35}">
      <dgm:prSet/>
      <dgm:spPr/>
      <dgm:t>
        <a:bodyPr/>
        <a:lstStyle/>
        <a:p>
          <a:endParaRPr lang="en-IN"/>
        </a:p>
      </dgm:t>
    </dgm:pt>
    <dgm:pt modelId="{0573F8C1-8B18-41CD-A78B-49586A5EC8CC}">
      <dgm:prSet/>
      <dgm:spPr/>
      <dgm:t>
        <a:bodyPr/>
        <a:lstStyle/>
        <a:p>
          <a:r>
            <a:rPr lang="en-IN"/>
            <a:t>#  Step 12: Classification Report</a:t>
          </a:r>
        </a:p>
      </dgm:t>
    </dgm:pt>
    <dgm:pt modelId="{A80AF826-D1EA-4C3B-B241-ACE6404ED4FF}" type="parTrans" cxnId="{51215444-F106-4DF6-A9B5-2E506709FCEA}">
      <dgm:prSet/>
      <dgm:spPr/>
      <dgm:t>
        <a:bodyPr/>
        <a:lstStyle/>
        <a:p>
          <a:endParaRPr lang="en-IN"/>
        </a:p>
      </dgm:t>
    </dgm:pt>
    <dgm:pt modelId="{59651A90-7F7F-44DF-88F2-3186D1C0D658}" type="sibTrans" cxnId="{51215444-F106-4DF6-A9B5-2E506709FCEA}">
      <dgm:prSet/>
      <dgm:spPr/>
      <dgm:t>
        <a:bodyPr/>
        <a:lstStyle/>
        <a:p>
          <a:endParaRPr lang="en-IN"/>
        </a:p>
      </dgm:t>
    </dgm:pt>
    <dgm:pt modelId="{333A43BB-D287-4D80-964E-728DAFF59238}">
      <dgm:prSet/>
      <dgm:spPr/>
      <dgm:t>
        <a:bodyPr/>
        <a:lstStyle/>
        <a:p>
          <a:r>
            <a:rPr lang="en-IN"/>
            <a:t>print("Classification Report:")</a:t>
          </a:r>
        </a:p>
      </dgm:t>
    </dgm:pt>
    <dgm:pt modelId="{F9D2DE57-4CE0-4ABC-AA19-8169FCB4B9BB}" type="parTrans" cxnId="{F5A187CE-45B6-47C8-BF2A-9B06D74A04BD}">
      <dgm:prSet/>
      <dgm:spPr/>
      <dgm:t>
        <a:bodyPr/>
        <a:lstStyle/>
        <a:p>
          <a:endParaRPr lang="en-IN"/>
        </a:p>
      </dgm:t>
    </dgm:pt>
    <dgm:pt modelId="{F027D34B-62EF-4163-A4F5-4423088E1FCC}" type="sibTrans" cxnId="{F5A187CE-45B6-47C8-BF2A-9B06D74A04BD}">
      <dgm:prSet/>
      <dgm:spPr/>
      <dgm:t>
        <a:bodyPr/>
        <a:lstStyle/>
        <a:p>
          <a:endParaRPr lang="en-IN"/>
        </a:p>
      </dgm:t>
    </dgm:pt>
    <dgm:pt modelId="{8E09BE45-B983-45B5-96BE-ABE550DDD94B}">
      <dgm:prSet/>
      <dgm:spPr/>
      <dgm:t>
        <a:bodyPr/>
        <a:lstStyle/>
        <a:p>
          <a:r>
            <a:rPr lang="en-IN"/>
            <a:t>print(classification_report(y_true, y_pred))</a:t>
          </a:r>
        </a:p>
      </dgm:t>
    </dgm:pt>
    <dgm:pt modelId="{0EE99973-FE44-4C35-996B-CD91D884A691}" type="parTrans" cxnId="{9A1C0A0F-B20D-4AA7-ADB5-939FC79540B5}">
      <dgm:prSet/>
      <dgm:spPr/>
      <dgm:t>
        <a:bodyPr/>
        <a:lstStyle/>
        <a:p>
          <a:endParaRPr lang="en-IN"/>
        </a:p>
      </dgm:t>
    </dgm:pt>
    <dgm:pt modelId="{2C532562-A32A-4465-BBBB-BB4D34A20B0E}" type="sibTrans" cxnId="{9A1C0A0F-B20D-4AA7-ADB5-939FC79540B5}">
      <dgm:prSet/>
      <dgm:spPr/>
      <dgm:t>
        <a:bodyPr/>
        <a:lstStyle/>
        <a:p>
          <a:endParaRPr lang="en-IN"/>
        </a:p>
      </dgm:t>
    </dgm:pt>
    <dgm:pt modelId="{00C6648B-2A57-4639-85F0-722DA66AE91F}" type="pres">
      <dgm:prSet presAssocID="{55B07A8B-1F7F-4A3B-B630-F30DF4051A88}" presName="linear" presStyleCnt="0">
        <dgm:presLayoutVars>
          <dgm:animLvl val="lvl"/>
          <dgm:resizeHandles val="exact"/>
        </dgm:presLayoutVars>
      </dgm:prSet>
      <dgm:spPr/>
    </dgm:pt>
    <dgm:pt modelId="{8B49ABBF-5FF1-4E99-8212-D6DED15CBFFA}" type="pres">
      <dgm:prSet presAssocID="{461CF6ED-31B8-4745-BD45-6D70F657885E}" presName="parentText" presStyleLbl="node1" presStyleIdx="0" presStyleCnt="13">
        <dgm:presLayoutVars>
          <dgm:chMax val="0"/>
          <dgm:bulletEnabled val="1"/>
        </dgm:presLayoutVars>
      </dgm:prSet>
      <dgm:spPr/>
    </dgm:pt>
    <dgm:pt modelId="{CC24F205-1941-4ED5-93DC-684112110AD2}" type="pres">
      <dgm:prSet presAssocID="{43935163-E5BE-44FA-9CA2-CCEC7F1487CA}" presName="spacer" presStyleCnt="0"/>
      <dgm:spPr/>
    </dgm:pt>
    <dgm:pt modelId="{58A524CD-01AD-4E3D-8712-B06853039409}" type="pres">
      <dgm:prSet presAssocID="{8A8C024C-A5FD-48A8-99A7-A307CB165C65}" presName="parentText" presStyleLbl="node1" presStyleIdx="1" presStyleCnt="13">
        <dgm:presLayoutVars>
          <dgm:chMax val="0"/>
          <dgm:bulletEnabled val="1"/>
        </dgm:presLayoutVars>
      </dgm:prSet>
      <dgm:spPr/>
    </dgm:pt>
    <dgm:pt modelId="{F0EEA900-229A-41CB-B970-1FF711C8EB34}" type="pres">
      <dgm:prSet presAssocID="{7A939099-E98B-4702-B541-2FEC866F47E5}" presName="spacer" presStyleCnt="0"/>
      <dgm:spPr/>
    </dgm:pt>
    <dgm:pt modelId="{D300E029-9CCA-449D-88FB-9111395535C6}" type="pres">
      <dgm:prSet presAssocID="{0587869D-3764-45B2-9F3D-E1EA57ED1282}" presName="parentText" presStyleLbl="node1" presStyleIdx="2" presStyleCnt="13">
        <dgm:presLayoutVars>
          <dgm:chMax val="0"/>
          <dgm:bulletEnabled val="1"/>
        </dgm:presLayoutVars>
      </dgm:prSet>
      <dgm:spPr/>
    </dgm:pt>
    <dgm:pt modelId="{20206D71-8045-4FEB-8F91-76157DB97823}" type="pres">
      <dgm:prSet presAssocID="{21B35C8E-CE91-4AAB-BB59-A19EB6270519}" presName="spacer" presStyleCnt="0"/>
      <dgm:spPr/>
    </dgm:pt>
    <dgm:pt modelId="{3A6EBCF3-2AE2-46CD-867C-4E7AE60B235A}" type="pres">
      <dgm:prSet presAssocID="{B7AF10A9-B883-4F9E-BCB7-CD907AEF286A}" presName="parentText" presStyleLbl="node1" presStyleIdx="3" presStyleCnt="13">
        <dgm:presLayoutVars>
          <dgm:chMax val="0"/>
          <dgm:bulletEnabled val="1"/>
        </dgm:presLayoutVars>
      </dgm:prSet>
      <dgm:spPr/>
    </dgm:pt>
    <dgm:pt modelId="{4098F751-ABFB-4BC5-93AA-845E0BBAFB31}" type="pres">
      <dgm:prSet presAssocID="{904A5A44-0EA3-46EA-BFB8-09B649ADE6FD}" presName="spacer" presStyleCnt="0"/>
      <dgm:spPr/>
    </dgm:pt>
    <dgm:pt modelId="{943FC508-91CC-4E20-A7C6-4790C85C6934}" type="pres">
      <dgm:prSet presAssocID="{97DA1FB6-1366-4DD9-BBD0-8F0C303C25E7}" presName="parentText" presStyleLbl="node1" presStyleIdx="4" presStyleCnt="13">
        <dgm:presLayoutVars>
          <dgm:chMax val="0"/>
          <dgm:bulletEnabled val="1"/>
        </dgm:presLayoutVars>
      </dgm:prSet>
      <dgm:spPr/>
    </dgm:pt>
    <dgm:pt modelId="{50CC97AF-B082-4276-805D-8B1C3149DD3B}" type="pres">
      <dgm:prSet presAssocID="{34BEC137-64F8-4A55-91B7-5DCD7EF534E9}" presName="spacer" presStyleCnt="0"/>
      <dgm:spPr/>
    </dgm:pt>
    <dgm:pt modelId="{1144EEFC-A577-455A-9DB5-79C9F1D8D3F8}" type="pres">
      <dgm:prSet presAssocID="{94B2F721-5ED2-4413-8B44-36715D5BF90F}" presName="parentText" presStyleLbl="node1" presStyleIdx="5" presStyleCnt="13">
        <dgm:presLayoutVars>
          <dgm:chMax val="0"/>
          <dgm:bulletEnabled val="1"/>
        </dgm:presLayoutVars>
      </dgm:prSet>
      <dgm:spPr/>
    </dgm:pt>
    <dgm:pt modelId="{48C40C9A-F291-4C1C-9EA6-2B83BA3A88AA}" type="pres">
      <dgm:prSet presAssocID="{C246CFF6-E7B9-4BB0-9961-C9F6EDA86056}" presName="spacer" presStyleCnt="0"/>
      <dgm:spPr/>
    </dgm:pt>
    <dgm:pt modelId="{49950827-9686-45AB-83E8-03B2512FB63B}" type="pres">
      <dgm:prSet presAssocID="{6704DF3B-BFE0-4DD1-B9B3-D3E4C8A4DC60}" presName="parentText" presStyleLbl="node1" presStyleIdx="6" presStyleCnt="13">
        <dgm:presLayoutVars>
          <dgm:chMax val="0"/>
          <dgm:bulletEnabled val="1"/>
        </dgm:presLayoutVars>
      </dgm:prSet>
      <dgm:spPr/>
    </dgm:pt>
    <dgm:pt modelId="{B74E070E-E655-427C-B965-310FBF502006}" type="pres">
      <dgm:prSet presAssocID="{E38CDE31-A9A0-4E51-AC85-4A089984ADDC}" presName="spacer" presStyleCnt="0"/>
      <dgm:spPr/>
    </dgm:pt>
    <dgm:pt modelId="{DD00ED9A-D8B7-4531-A60A-226DC21BD66F}" type="pres">
      <dgm:prSet presAssocID="{F0BDD089-FB64-41E6-BECF-B1C39E5FD52A}" presName="parentText" presStyleLbl="node1" presStyleIdx="7" presStyleCnt="13">
        <dgm:presLayoutVars>
          <dgm:chMax val="0"/>
          <dgm:bulletEnabled val="1"/>
        </dgm:presLayoutVars>
      </dgm:prSet>
      <dgm:spPr/>
    </dgm:pt>
    <dgm:pt modelId="{758A898B-72C8-4347-99D0-5096F5EC386A}" type="pres">
      <dgm:prSet presAssocID="{9EA738FC-6B51-48A4-BFC8-2F0A31F0A54B}" presName="spacer" presStyleCnt="0"/>
      <dgm:spPr/>
    </dgm:pt>
    <dgm:pt modelId="{EF1926B6-2C16-492D-8C3D-7F3A26798702}" type="pres">
      <dgm:prSet presAssocID="{5B252EE1-3098-4B5D-8FEA-53A8218618A1}" presName="parentText" presStyleLbl="node1" presStyleIdx="8" presStyleCnt="13">
        <dgm:presLayoutVars>
          <dgm:chMax val="0"/>
          <dgm:bulletEnabled val="1"/>
        </dgm:presLayoutVars>
      </dgm:prSet>
      <dgm:spPr/>
    </dgm:pt>
    <dgm:pt modelId="{C526CC44-A276-415A-90C9-84F4B0C8D591}" type="pres">
      <dgm:prSet presAssocID="{CF36BD99-6285-47F8-AF03-FC96BCEA98DE}" presName="spacer" presStyleCnt="0"/>
      <dgm:spPr/>
    </dgm:pt>
    <dgm:pt modelId="{C3D8A9E8-BD9B-4380-AD61-4C100190BACD}" type="pres">
      <dgm:prSet presAssocID="{FFB62B10-2A51-468F-BF74-67D169C0F0DB}" presName="parentText" presStyleLbl="node1" presStyleIdx="9" presStyleCnt="13">
        <dgm:presLayoutVars>
          <dgm:chMax val="0"/>
          <dgm:bulletEnabled val="1"/>
        </dgm:presLayoutVars>
      </dgm:prSet>
      <dgm:spPr/>
    </dgm:pt>
    <dgm:pt modelId="{373162ED-383F-4B5D-A7F0-609E5359012A}" type="pres">
      <dgm:prSet presAssocID="{58B6CDB3-E904-4CA9-83F0-244EA4F8E15A}" presName="spacer" presStyleCnt="0"/>
      <dgm:spPr/>
    </dgm:pt>
    <dgm:pt modelId="{F1F95AF0-C879-41ED-ABBE-1FFE5A28277C}" type="pres">
      <dgm:prSet presAssocID="{0573F8C1-8B18-41CD-A78B-49586A5EC8CC}" presName="parentText" presStyleLbl="node1" presStyleIdx="10" presStyleCnt="13">
        <dgm:presLayoutVars>
          <dgm:chMax val="0"/>
          <dgm:bulletEnabled val="1"/>
        </dgm:presLayoutVars>
      </dgm:prSet>
      <dgm:spPr/>
    </dgm:pt>
    <dgm:pt modelId="{420D50E1-C46B-4E44-B698-EF11D062D79C}" type="pres">
      <dgm:prSet presAssocID="{59651A90-7F7F-44DF-88F2-3186D1C0D658}" presName="spacer" presStyleCnt="0"/>
      <dgm:spPr/>
    </dgm:pt>
    <dgm:pt modelId="{8CE1F164-07A9-45E7-BA23-BDAC070F87E2}" type="pres">
      <dgm:prSet presAssocID="{333A43BB-D287-4D80-964E-728DAFF59238}" presName="parentText" presStyleLbl="node1" presStyleIdx="11" presStyleCnt="13">
        <dgm:presLayoutVars>
          <dgm:chMax val="0"/>
          <dgm:bulletEnabled val="1"/>
        </dgm:presLayoutVars>
      </dgm:prSet>
      <dgm:spPr/>
    </dgm:pt>
    <dgm:pt modelId="{2079F449-080F-451A-8400-3C83D0A27557}" type="pres">
      <dgm:prSet presAssocID="{F027D34B-62EF-4163-A4F5-4423088E1FCC}" presName="spacer" presStyleCnt="0"/>
      <dgm:spPr/>
    </dgm:pt>
    <dgm:pt modelId="{D5C2E662-97ED-4052-A042-589AC048F0E5}" type="pres">
      <dgm:prSet presAssocID="{8E09BE45-B983-45B5-96BE-ABE550DDD94B}" presName="parentText" presStyleLbl="node1" presStyleIdx="12" presStyleCnt="13">
        <dgm:presLayoutVars>
          <dgm:chMax val="0"/>
          <dgm:bulletEnabled val="1"/>
        </dgm:presLayoutVars>
      </dgm:prSet>
      <dgm:spPr/>
    </dgm:pt>
  </dgm:ptLst>
  <dgm:cxnLst>
    <dgm:cxn modelId="{9A1C0A0F-B20D-4AA7-ADB5-939FC79540B5}" srcId="{55B07A8B-1F7F-4A3B-B630-F30DF4051A88}" destId="{8E09BE45-B983-45B5-96BE-ABE550DDD94B}" srcOrd="12" destOrd="0" parTransId="{0EE99973-FE44-4C35-996B-CD91D884A691}" sibTransId="{2C532562-A32A-4465-BBBB-BB4D34A20B0E}"/>
    <dgm:cxn modelId="{965C1E15-839D-4AC6-9731-7E654EFCAA2D}" type="presOf" srcId="{97DA1FB6-1366-4DD9-BBD0-8F0C303C25E7}" destId="{943FC508-91CC-4E20-A7C6-4790C85C6934}" srcOrd="0" destOrd="0" presId="urn:microsoft.com/office/officeart/2005/8/layout/vList2"/>
    <dgm:cxn modelId="{69E87E1D-9C1E-4A9E-A25E-71AF10BB3A9F}" type="presOf" srcId="{333A43BB-D287-4D80-964E-728DAFF59238}" destId="{8CE1F164-07A9-45E7-BA23-BDAC070F87E2}" srcOrd="0" destOrd="0" presId="urn:microsoft.com/office/officeart/2005/8/layout/vList2"/>
    <dgm:cxn modelId="{4F1B1226-3B70-4AA9-AEC1-CE202098443D}" srcId="{55B07A8B-1F7F-4A3B-B630-F30DF4051A88}" destId="{8A8C024C-A5FD-48A8-99A7-A307CB165C65}" srcOrd="1" destOrd="0" parTransId="{66428E61-A576-4AB8-B783-97A242A25D58}" sibTransId="{7A939099-E98B-4702-B541-2FEC866F47E5}"/>
    <dgm:cxn modelId="{948C7E2A-1B83-401E-B548-0D64A737D480}" type="presOf" srcId="{0573F8C1-8B18-41CD-A78B-49586A5EC8CC}" destId="{F1F95AF0-C879-41ED-ABBE-1FFE5A28277C}" srcOrd="0" destOrd="0" presId="urn:microsoft.com/office/officeart/2005/8/layout/vList2"/>
    <dgm:cxn modelId="{5F7D0133-006C-4CE6-B724-C3418DDE9EBD}" type="presOf" srcId="{FFB62B10-2A51-468F-BF74-67D169C0F0DB}" destId="{C3D8A9E8-BD9B-4380-AD61-4C100190BACD}" srcOrd="0" destOrd="0" presId="urn:microsoft.com/office/officeart/2005/8/layout/vList2"/>
    <dgm:cxn modelId="{D243BE60-8CB0-4F16-98F9-04A94E6484D6}" type="presOf" srcId="{55B07A8B-1F7F-4A3B-B630-F30DF4051A88}" destId="{00C6648B-2A57-4639-85F0-722DA66AE91F}" srcOrd="0" destOrd="0" presId="urn:microsoft.com/office/officeart/2005/8/layout/vList2"/>
    <dgm:cxn modelId="{51215444-F106-4DF6-A9B5-2E506709FCEA}" srcId="{55B07A8B-1F7F-4A3B-B630-F30DF4051A88}" destId="{0573F8C1-8B18-41CD-A78B-49586A5EC8CC}" srcOrd="10" destOrd="0" parTransId="{A80AF826-D1EA-4C3B-B241-ACE6404ED4FF}" sibTransId="{59651A90-7F7F-44DF-88F2-3186D1C0D658}"/>
    <dgm:cxn modelId="{4B976067-FF4E-4AB7-91E1-8ED88C831E0C}" type="presOf" srcId="{5B252EE1-3098-4B5D-8FEA-53A8218618A1}" destId="{EF1926B6-2C16-492D-8C3D-7F3A26798702}" srcOrd="0" destOrd="0" presId="urn:microsoft.com/office/officeart/2005/8/layout/vList2"/>
    <dgm:cxn modelId="{8B1D414E-A08B-4334-A12A-6B2AAD18886F}" srcId="{55B07A8B-1F7F-4A3B-B630-F30DF4051A88}" destId="{97DA1FB6-1366-4DD9-BBD0-8F0C303C25E7}" srcOrd="4" destOrd="0" parTransId="{110E7AA4-3BC9-4457-9C92-5E0E5BD3C598}" sibTransId="{34BEC137-64F8-4A55-91B7-5DCD7EF534E9}"/>
    <dgm:cxn modelId="{B8E7B275-4234-4632-B130-88AF310B28EC}" type="presOf" srcId="{8A8C024C-A5FD-48A8-99A7-A307CB165C65}" destId="{58A524CD-01AD-4E3D-8712-B06853039409}" srcOrd="0" destOrd="0" presId="urn:microsoft.com/office/officeart/2005/8/layout/vList2"/>
    <dgm:cxn modelId="{658FF959-479B-4B1D-9C37-66F2CF7A3EB2}" type="presOf" srcId="{0587869D-3764-45B2-9F3D-E1EA57ED1282}" destId="{D300E029-9CCA-449D-88FB-9111395535C6}" srcOrd="0" destOrd="0" presId="urn:microsoft.com/office/officeart/2005/8/layout/vList2"/>
    <dgm:cxn modelId="{2FC14387-6CA7-42BD-B3DE-B151DA9985E6}" srcId="{55B07A8B-1F7F-4A3B-B630-F30DF4051A88}" destId="{94B2F721-5ED2-4413-8B44-36715D5BF90F}" srcOrd="5" destOrd="0" parTransId="{3F63619E-14CE-4B61-851D-9EEAC754F0D9}" sibTransId="{C246CFF6-E7B9-4BB0-9961-C9F6EDA86056}"/>
    <dgm:cxn modelId="{CC8B3390-2DB4-460F-BC01-E21794DB879F}" srcId="{55B07A8B-1F7F-4A3B-B630-F30DF4051A88}" destId="{B7AF10A9-B883-4F9E-BCB7-CD907AEF286A}" srcOrd="3" destOrd="0" parTransId="{93E63AB5-DA19-4BA1-A7EC-343DA125E633}" sibTransId="{904A5A44-0EA3-46EA-BFB8-09B649ADE6FD}"/>
    <dgm:cxn modelId="{FCD932A1-9486-406A-A7C2-279652DB904F}" type="presOf" srcId="{461CF6ED-31B8-4745-BD45-6D70F657885E}" destId="{8B49ABBF-5FF1-4E99-8212-D6DED15CBFFA}" srcOrd="0" destOrd="0" presId="urn:microsoft.com/office/officeart/2005/8/layout/vList2"/>
    <dgm:cxn modelId="{B30628AE-62FA-4FF8-BA7B-AC01C2A20A58}" type="presOf" srcId="{6704DF3B-BFE0-4DD1-B9B3-D3E4C8A4DC60}" destId="{49950827-9686-45AB-83E8-03B2512FB63B}" srcOrd="0" destOrd="0" presId="urn:microsoft.com/office/officeart/2005/8/layout/vList2"/>
    <dgm:cxn modelId="{17412EB0-A743-4BF3-8C1A-D4A2E411F7DD}" srcId="{55B07A8B-1F7F-4A3B-B630-F30DF4051A88}" destId="{6704DF3B-BFE0-4DD1-B9B3-D3E4C8A4DC60}" srcOrd="6" destOrd="0" parTransId="{29599248-8F75-4940-903D-80DB068CF20B}" sibTransId="{E38CDE31-A9A0-4E51-AC85-4A089984ADDC}"/>
    <dgm:cxn modelId="{63FCB5C8-7D49-4D21-BD05-EEC3D88FE157}" type="presOf" srcId="{B7AF10A9-B883-4F9E-BCB7-CD907AEF286A}" destId="{3A6EBCF3-2AE2-46CD-867C-4E7AE60B235A}" srcOrd="0" destOrd="0" presId="urn:microsoft.com/office/officeart/2005/8/layout/vList2"/>
    <dgm:cxn modelId="{F5A187CE-45B6-47C8-BF2A-9B06D74A04BD}" srcId="{55B07A8B-1F7F-4A3B-B630-F30DF4051A88}" destId="{333A43BB-D287-4D80-964E-728DAFF59238}" srcOrd="11" destOrd="0" parTransId="{F9D2DE57-4CE0-4ABC-AA19-8169FCB4B9BB}" sibTransId="{F027D34B-62EF-4163-A4F5-4423088E1FCC}"/>
    <dgm:cxn modelId="{2634F3D0-DAAC-4DE5-9958-615C6060D8E6}" srcId="{55B07A8B-1F7F-4A3B-B630-F30DF4051A88}" destId="{0587869D-3764-45B2-9F3D-E1EA57ED1282}" srcOrd="2" destOrd="0" parTransId="{62C1B54C-8DA4-4EFC-B1E1-82D792F0B791}" sibTransId="{21B35C8E-CE91-4AAB-BB59-A19EB6270519}"/>
    <dgm:cxn modelId="{804772D4-72DB-4928-AD0C-F24405E22B35}" srcId="{55B07A8B-1F7F-4A3B-B630-F30DF4051A88}" destId="{FFB62B10-2A51-468F-BF74-67D169C0F0DB}" srcOrd="9" destOrd="0" parTransId="{4B0C8189-1D6C-45A6-8A35-65DC2FCDEC9A}" sibTransId="{58B6CDB3-E904-4CA9-83F0-244EA4F8E15A}"/>
    <dgm:cxn modelId="{436486D9-B7AF-4E57-97FA-42BDA90524E0}" srcId="{55B07A8B-1F7F-4A3B-B630-F30DF4051A88}" destId="{F0BDD089-FB64-41E6-BECF-B1C39E5FD52A}" srcOrd="7" destOrd="0" parTransId="{62F0EC36-2FB1-42BB-AF33-7D3D1EAE4B19}" sibTransId="{9EA738FC-6B51-48A4-BFC8-2F0A31F0A54B}"/>
    <dgm:cxn modelId="{95BCD8D9-A8B1-4D9C-8192-62785B4E4A36}" type="presOf" srcId="{F0BDD089-FB64-41E6-BECF-B1C39E5FD52A}" destId="{DD00ED9A-D8B7-4531-A60A-226DC21BD66F}" srcOrd="0" destOrd="0" presId="urn:microsoft.com/office/officeart/2005/8/layout/vList2"/>
    <dgm:cxn modelId="{A1938BDF-8CEB-44C6-9BB3-664724776A74}" srcId="{55B07A8B-1F7F-4A3B-B630-F30DF4051A88}" destId="{461CF6ED-31B8-4745-BD45-6D70F657885E}" srcOrd="0" destOrd="0" parTransId="{09456596-7D54-4319-BB88-15C9A30611F2}" sibTransId="{43935163-E5BE-44FA-9CA2-CCEC7F1487CA}"/>
    <dgm:cxn modelId="{764F41E2-BFCA-4F71-8FB3-61A33B3AE9A0}" type="presOf" srcId="{94B2F721-5ED2-4413-8B44-36715D5BF90F}" destId="{1144EEFC-A577-455A-9DB5-79C9F1D8D3F8}" srcOrd="0" destOrd="0" presId="urn:microsoft.com/office/officeart/2005/8/layout/vList2"/>
    <dgm:cxn modelId="{BE0326E7-B88F-4338-BEAE-6693536385E7}" srcId="{55B07A8B-1F7F-4A3B-B630-F30DF4051A88}" destId="{5B252EE1-3098-4B5D-8FEA-53A8218618A1}" srcOrd="8" destOrd="0" parTransId="{79751D40-4C3E-4F83-A75E-103A5C324D08}" sibTransId="{CF36BD99-6285-47F8-AF03-FC96BCEA98DE}"/>
    <dgm:cxn modelId="{9F1FECFE-4173-4957-81DA-5D13839AE216}" type="presOf" srcId="{8E09BE45-B983-45B5-96BE-ABE550DDD94B}" destId="{D5C2E662-97ED-4052-A042-589AC048F0E5}" srcOrd="0" destOrd="0" presId="urn:microsoft.com/office/officeart/2005/8/layout/vList2"/>
    <dgm:cxn modelId="{8184F230-DE3B-4E53-8984-B0BBCA7F3E34}" type="presParOf" srcId="{00C6648B-2A57-4639-85F0-722DA66AE91F}" destId="{8B49ABBF-5FF1-4E99-8212-D6DED15CBFFA}" srcOrd="0" destOrd="0" presId="urn:microsoft.com/office/officeart/2005/8/layout/vList2"/>
    <dgm:cxn modelId="{81A08EDB-6730-486D-851D-84CDC4D554B6}" type="presParOf" srcId="{00C6648B-2A57-4639-85F0-722DA66AE91F}" destId="{CC24F205-1941-4ED5-93DC-684112110AD2}" srcOrd="1" destOrd="0" presId="urn:microsoft.com/office/officeart/2005/8/layout/vList2"/>
    <dgm:cxn modelId="{FE98F55A-3BEA-47F6-B9CE-9A06BA0DFF9F}" type="presParOf" srcId="{00C6648B-2A57-4639-85F0-722DA66AE91F}" destId="{58A524CD-01AD-4E3D-8712-B06853039409}" srcOrd="2" destOrd="0" presId="urn:microsoft.com/office/officeart/2005/8/layout/vList2"/>
    <dgm:cxn modelId="{51266083-1273-454A-BC21-41445155FE28}" type="presParOf" srcId="{00C6648B-2A57-4639-85F0-722DA66AE91F}" destId="{F0EEA900-229A-41CB-B970-1FF711C8EB34}" srcOrd="3" destOrd="0" presId="urn:microsoft.com/office/officeart/2005/8/layout/vList2"/>
    <dgm:cxn modelId="{7D3A62DD-5067-424A-B64E-C3A62F89E90A}" type="presParOf" srcId="{00C6648B-2A57-4639-85F0-722DA66AE91F}" destId="{D300E029-9CCA-449D-88FB-9111395535C6}" srcOrd="4" destOrd="0" presId="urn:microsoft.com/office/officeart/2005/8/layout/vList2"/>
    <dgm:cxn modelId="{06B0A865-8E44-4F6F-812D-C748E00CA947}" type="presParOf" srcId="{00C6648B-2A57-4639-85F0-722DA66AE91F}" destId="{20206D71-8045-4FEB-8F91-76157DB97823}" srcOrd="5" destOrd="0" presId="urn:microsoft.com/office/officeart/2005/8/layout/vList2"/>
    <dgm:cxn modelId="{B511B494-AB0A-4C8D-8B50-16DDF6098E96}" type="presParOf" srcId="{00C6648B-2A57-4639-85F0-722DA66AE91F}" destId="{3A6EBCF3-2AE2-46CD-867C-4E7AE60B235A}" srcOrd="6" destOrd="0" presId="urn:microsoft.com/office/officeart/2005/8/layout/vList2"/>
    <dgm:cxn modelId="{812A8F7D-8DF9-43DA-861C-611F64A4C229}" type="presParOf" srcId="{00C6648B-2A57-4639-85F0-722DA66AE91F}" destId="{4098F751-ABFB-4BC5-93AA-845E0BBAFB31}" srcOrd="7" destOrd="0" presId="urn:microsoft.com/office/officeart/2005/8/layout/vList2"/>
    <dgm:cxn modelId="{B0FB0E77-E12C-4CCB-9C0F-FF3846FEF845}" type="presParOf" srcId="{00C6648B-2A57-4639-85F0-722DA66AE91F}" destId="{943FC508-91CC-4E20-A7C6-4790C85C6934}" srcOrd="8" destOrd="0" presId="urn:microsoft.com/office/officeart/2005/8/layout/vList2"/>
    <dgm:cxn modelId="{E1026B2C-46BE-44D4-8008-8A4BD2453E3C}" type="presParOf" srcId="{00C6648B-2A57-4639-85F0-722DA66AE91F}" destId="{50CC97AF-B082-4276-805D-8B1C3149DD3B}" srcOrd="9" destOrd="0" presId="urn:microsoft.com/office/officeart/2005/8/layout/vList2"/>
    <dgm:cxn modelId="{620D73D4-8EC6-418D-B2D5-02AC06316565}" type="presParOf" srcId="{00C6648B-2A57-4639-85F0-722DA66AE91F}" destId="{1144EEFC-A577-455A-9DB5-79C9F1D8D3F8}" srcOrd="10" destOrd="0" presId="urn:microsoft.com/office/officeart/2005/8/layout/vList2"/>
    <dgm:cxn modelId="{BB2E1C54-C1D6-4B39-9F2F-3908D7F141DF}" type="presParOf" srcId="{00C6648B-2A57-4639-85F0-722DA66AE91F}" destId="{48C40C9A-F291-4C1C-9EA6-2B83BA3A88AA}" srcOrd="11" destOrd="0" presId="urn:microsoft.com/office/officeart/2005/8/layout/vList2"/>
    <dgm:cxn modelId="{21FC04DE-B560-41B1-B9BD-16E9C0EEAEF6}" type="presParOf" srcId="{00C6648B-2A57-4639-85F0-722DA66AE91F}" destId="{49950827-9686-45AB-83E8-03B2512FB63B}" srcOrd="12" destOrd="0" presId="urn:microsoft.com/office/officeart/2005/8/layout/vList2"/>
    <dgm:cxn modelId="{CF6CF46C-97FB-4D94-BEF0-FE713A07BCB0}" type="presParOf" srcId="{00C6648B-2A57-4639-85F0-722DA66AE91F}" destId="{B74E070E-E655-427C-B965-310FBF502006}" srcOrd="13" destOrd="0" presId="urn:microsoft.com/office/officeart/2005/8/layout/vList2"/>
    <dgm:cxn modelId="{616FC480-6E65-4343-BF79-4F9C5D375D71}" type="presParOf" srcId="{00C6648B-2A57-4639-85F0-722DA66AE91F}" destId="{DD00ED9A-D8B7-4531-A60A-226DC21BD66F}" srcOrd="14" destOrd="0" presId="urn:microsoft.com/office/officeart/2005/8/layout/vList2"/>
    <dgm:cxn modelId="{95ED6CEE-9FC5-41D1-A0E4-8CDEE31BE1CD}" type="presParOf" srcId="{00C6648B-2A57-4639-85F0-722DA66AE91F}" destId="{758A898B-72C8-4347-99D0-5096F5EC386A}" srcOrd="15" destOrd="0" presId="urn:microsoft.com/office/officeart/2005/8/layout/vList2"/>
    <dgm:cxn modelId="{0F836018-2237-4E2A-92AC-EB6F15A9BCEE}" type="presParOf" srcId="{00C6648B-2A57-4639-85F0-722DA66AE91F}" destId="{EF1926B6-2C16-492D-8C3D-7F3A26798702}" srcOrd="16" destOrd="0" presId="urn:microsoft.com/office/officeart/2005/8/layout/vList2"/>
    <dgm:cxn modelId="{1141BE00-0300-493C-B0E2-3337A8028533}" type="presParOf" srcId="{00C6648B-2A57-4639-85F0-722DA66AE91F}" destId="{C526CC44-A276-415A-90C9-84F4B0C8D591}" srcOrd="17" destOrd="0" presId="urn:microsoft.com/office/officeart/2005/8/layout/vList2"/>
    <dgm:cxn modelId="{592C4183-E120-40DC-9E1E-E49F03227700}" type="presParOf" srcId="{00C6648B-2A57-4639-85F0-722DA66AE91F}" destId="{C3D8A9E8-BD9B-4380-AD61-4C100190BACD}" srcOrd="18" destOrd="0" presId="urn:microsoft.com/office/officeart/2005/8/layout/vList2"/>
    <dgm:cxn modelId="{7334A354-FFC6-4424-B792-73F39EDCDC9A}" type="presParOf" srcId="{00C6648B-2A57-4639-85F0-722DA66AE91F}" destId="{373162ED-383F-4B5D-A7F0-609E5359012A}" srcOrd="19" destOrd="0" presId="urn:microsoft.com/office/officeart/2005/8/layout/vList2"/>
    <dgm:cxn modelId="{DE4E262A-E37B-4A17-8A86-960D74C28151}" type="presParOf" srcId="{00C6648B-2A57-4639-85F0-722DA66AE91F}" destId="{F1F95AF0-C879-41ED-ABBE-1FFE5A28277C}" srcOrd="20" destOrd="0" presId="urn:microsoft.com/office/officeart/2005/8/layout/vList2"/>
    <dgm:cxn modelId="{B1F224FB-E472-4659-AF43-61D565506F5E}" type="presParOf" srcId="{00C6648B-2A57-4639-85F0-722DA66AE91F}" destId="{420D50E1-C46B-4E44-B698-EF11D062D79C}" srcOrd="21" destOrd="0" presId="urn:microsoft.com/office/officeart/2005/8/layout/vList2"/>
    <dgm:cxn modelId="{C97E9FDB-719B-4873-9447-F0632617DD8E}" type="presParOf" srcId="{00C6648B-2A57-4639-85F0-722DA66AE91F}" destId="{8CE1F164-07A9-45E7-BA23-BDAC070F87E2}" srcOrd="22" destOrd="0" presId="urn:microsoft.com/office/officeart/2005/8/layout/vList2"/>
    <dgm:cxn modelId="{414A54A8-239D-4ACB-84AF-ABB857D6523A}" type="presParOf" srcId="{00C6648B-2A57-4639-85F0-722DA66AE91F}" destId="{2079F449-080F-451A-8400-3C83D0A27557}" srcOrd="23" destOrd="0" presId="urn:microsoft.com/office/officeart/2005/8/layout/vList2"/>
    <dgm:cxn modelId="{D176B9BE-479E-437D-9E18-5157FF5B4750}" type="presParOf" srcId="{00C6648B-2A57-4639-85F0-722DA66AE91F}" destId="{D5C2E662-97ED-4052-A042-589AC048F0E5}"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71940-B951-45FF-86A3-D130EBC3C10F}">
      <dsp:nvSpPr>
        <dsp:cNvPr id="0" name=""/>
        <dsp:cNvSpPr/>
      </dsp:nvSpPr>
      <dsp:spPr>
        <a:xfrm>
          <a:off x="0" y="1467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Import necessary libraries</a:t>
          </a:r>
        </a:p>
      </dsp:txBody>
      <dsp:txXfrm>
        <a:off x="16392" y="31071"/>
        <a:ext cx="10482816" cy="303006"/>
      </dsp:txXfrm>
    </dsp:sp>
    <dsp:sp modelId="{9BC9B26B-1D58-480F-A2F0-693C2A2182D5}">
      <dsp:nvSpPr>
        <dsp:cNvPr id="0" name=""/>
        <dsp:cNvSpPr/>
      </dsp:nvSpPr>
      <dsp:spPr>
        <a:xfrm>
          <a:off x="0" y="39078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import tensorflow as tf</a:t>
          </a:r>
        </a:p>
      </dsp:txBody>
      <dsp:txXfrm>
        <a:off x="16392" y="407181"/>
        <a:ext cx="10482816" cy="303006"/>
      </dsp:txXfrm>
    </dsp:sp>
    <dsp:sp modelId="{2D10DF07-AF04-424A-8AA6-A4560AB57229}">
      <dsp:nvSpPr>
        <dsp:cNvPr id="0" name=""/>
        <dsp:cNvSpPr/>
      </dsp:nvSpPr>
      <dsp:spPr>
        <a:xfrm>
          <a:off x="0" y="76689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tensorflow.keras.applications import MobileNetV2</a:t>
          </a:r>
        </a:p>
      </dsp:txBody>
      <dsp:txXfrm>
        <a:off x="16392" y="783291"/>
        <a:ext cx="10482816" cy="303006"/>
      </dsp:txXfrm>
    </dsp:sp>
    <dsp:sp modelId="{620E0219-022B-4F15-87A7-14653E345DAF}">
      <dsp:nvSpPr>
        <dsp:cNvPr id="0" name=""/>
        <dsp:cNvSpPr/>
      </dsp:nvSpPr>
      <dsp:spPr>
        <a:xfrm>
          <a:off x="0" y="114300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tensorflow.keras.models import Model</a:t>
          </a:r>
        </a:p>
      </dsp:txBody>
      <dsp:txXfrm>
        <a:off x="16392" y="1159401"/>
        <a:ext cx="10482816" cy="303006"/>
      </dsp:txXfrm>
    </dsp:sp>
    <dsp:sp modelId="{59BD5770-DD9A-4A9D-9E0E-8D805BCEF40D}">
      <dsp:nvSpPr>
        <dsp:cNvPr id="0" name=""/>
        <dsp:cNvSpPr/>
      </dsp:nvSpPr>
      <dsp:spPr>
        <a:xfrm>
          <a:off x="0" y="151911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tensorflow.keras.layers import Dense, GlobalAveragePooling2D, Dropout</a:t>
          </a:r>
        </a:p>
      </dsp:txBody>
      <dsp:txXfrm>
        <a:off x="16392" y="1535511"/>
        <a:ext cx="10482816" cy="303006"/>
      </dsp:txXfrm>
    </dsp:sp>
    <dsp:sp modelId="{78FCC904-CFE5-4DF5-88B5-450B245B6F32}">
      <dsp:nvSpPr>
        <dsp:cNvPr id="0" name=""/>
        <dsp:cNvSpPr/>
      </dsp:nvSpPr>
      <dsp:spPr>
        <a:xfrm>
          <a:off x="0" y="189522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tensorflow.keras.preprocessing.image import ImageDataGenerator</a:t>
          </a:r>
        </a:p>
      </dsp:txBody>
      <dsp:txXfrm>
        <a:off x="16392" y="1911621"/>
        <a:ext cx="10482816" cy="303006"/>
      </dsp:txXfrm>
    </dsp:sp>
    <dsp:sp modelId="{509B6D6B-5C25-4390-9090-5F67045811A3}">
      <dsp:nvSpPr>
        <dsp:cNvPr id="0" name=""/>
        <dsp:cNvSpPr/>
      </dsp:nvSpPr>
      <dsp:spPr>
        <a:xfrm>
          <a:off x="0" y="227133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Step 1: Load the Pretrained MobileNetV2 Model</a:t>
          </a:r>
        </a:p>
      </dsp:txBody>
      <dsp:txXfrm>
        <a:off x="16392" y="2287731"/>
        <a:ext cx="10482816" cy="303006"/>
      </dsp:txXfrm>
    </dsp:sp>
    <dsp:sp modelId="{6AC8CA87-4F23-4F1D-B938-C776C352CEF7}">
      <dsp:nvSpPr>
        <dsp:cNvPr id="0" name=""/>
        <dsp:cNvSpPr/>
      </dsp:nvSpPr>
      <dsp:spPr>
        <a:xfrm>
          <a:off x="0" y="264744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base_model = MobileNetV2(input_shape=(224, 224, 3), include_top=False, weights='imagenet')</a:t>
          </a:r>
        </a:p>
      </dsp:txBody>
      <dsp:txXfrm>
        <a:off x="16392" y="2663841"/>
        <a:ext cx="10482816" cy="303006"/>
      </dsp:txXfrm>
    </dsp:sp>
    <dsp:sp modelId="{633C2747-2B4A-4A54-88D1-86B3B4C40533}">
      <dsp:nvSpPr>
        <dsp:cNvPr id="0" name=""/>
        <dsp:cNvSpPr/>
      </dsp:nvSpPr>
      <dsp:spPr>
        <a:xfrm>
          <a:off x="0" y="302355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Step 2: Freeze the base model layers</a:t>
          </a:r>
        </a:p>
      </dsp:txBody>
      <dsp:txXfrm>
        <a:off x="16392" y="3039951"/>
        <a:ext cx="10482816" cy="303006"/>
      </dsp:txXfrm>
    </dsp:sp>
    <dsp:sp modelId="{7E58B34C-6964-4AB9-912F-850C67762966}">
      <dsp:nvSpPr>
        <dsp:cNvPr id="0" name=""/>
        <dsp:cNvSpPr/>
      </dsp:nvSpPr>
      <dsp:spPr>
        <a:xfrm>
          <a:off x="0" y="339966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for layer in base_model.layers:</a:t>
          </a:r>
        </a:p>
      </dsp:txBody>
      <dsp:txXfrm>
        <a:off x="16392" y="3416061"/>
        <a:ext cx="10482816" cy="303006"/>
      </dsp:txXfrm>
    </dsp:sp>
    <dsp:sp modelId="{5A254CC6-943B-40BC-8E4A-693BC4244B49}">
      <dsp:nvSpPr>
        <dsp:cNvPr id="0" name=""/>
        <dsp:cNvSpPr/>
      </dsp:nvSpPr>
      <dsp:spPr>
        <a:xfrm>
          <a:off x="0" y="377577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layer.trainable = False</a:t>
          </a:r>
        </a:p>
      </dsp:txBody>
      <dsp:txXfrm>
        <a:off x="16392" y="3792171"/>
        <a:ext cx="10482816" cy="303006"/>
      </dsp:txXfrm>
    </dsp:sp>
    <dsp:sp modelId="{FB4750C4-A825-4875-9278-714DFC702CF9}">
      <dsp:nvSpPr>
        <dsp:cNvPr id="0" name=""/>
        <dsp:cNvSpPr/>
      </dsp:nvSpPr>
      <dsp:spPr>
        <a:xfrm>
          <a:off x="0" y="415188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Step 3: Add custom layers on top</a:t>
          </a:r>
        </a:p>
      </dsp:txBody>
      <dsp:txXfrm>
        <a:off x="16392" y="4168281"/>
        <a:ext cx="10482816" cy="303006"/>
      </dsp:txXfrm>
    </dsp:sp>
    <dsp:sp modelId="{3B7DA8F1-39E6-47F2-8E21-07D1945CCB97}">
      <dsp:nvSpPr>
        <dsp:cNvPr id="0" name=""/>
        <dsp:cNvSpPr/>
      </dsp:nvSpPr>
      <dsp:spPr>
        <a:xfrm>
          <a:off x="0" y="452799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x = base_model.output</a:t>
          </a:r>
        </a:p>
      </dsp:txBody>
      <dsp:txXfrm>
        <a:off x="16392" y="4544391"/>
        <a:ext cx="10482816" cy="303006"/>
      </dsp:txXfrm>
    </dsp:sp>
    <dsp:sp modelId="{EED54A47-82E6-49EC-BBD4-D496B24113AF}">
      <dsp:nvSpPr>
        <dsp:cNvPr id="0" name=""/>
        <dsp:cNvSpPr/>
      </dsp:nvSpPr>
      <dsp:spPr>
        <a:xfrm>
          <a:off x="0" y="490410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x = GlobalAveragePooling2D()(x)</a:t>
          </a:r>
        </a:p>
      </dsp:txBody>
      <dsp:txXfrm>
        <a:off x="16392" y="4920501"/>
        <a:ext cx="10482816" cy="303006"/>
      </dsp:txXfrm>
    </dsp:sp>
    <dsp:sp modelId="{06F4B12A-750C-4092-9FE3-440B9B63FFD4}">
      <dsp:nvSpPr>
        <dsp:cNvPr id="0" name=""/>
        <dsp:cNvSpPr/>
      </dsp:nvSpPr>
      <dsp:spPr>
        <a:xfrm>
          <a:off x="0" y="528021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x = Dropout(0.3)(x)</a:t>
          </a:r>
        </a:p>
      </dsp:txBody>
      <dsp:txXfrm>
        <a:off x="16392" y="5296611"/>
        <a:ext cx="10482816" cy="303006"/>
      </dsp:txXfrm>
    </dsp:sp>
    <dsp:sp modelId="{941DA3C0-B1A5-46C9-8F13-4FAC855A3D4B}">
      <dsp:nvSpPr>
        <dsp:cNvPr id="0" name=""/>
        <dsp:cNvSpPr/>
      </dsp:nvSpPr>
      <dsp:spPr>
        <a:xfrm>
          <a:off x="0" y="565632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x = Dense(128, activation='relu')(x)</a:t>
          </a:r>
        </a:p>
      </dsp:txBody>
      <dsp:txXfrm>
        <a:off x="16392" y="5672721"/>
        <a:ext cx="10482816" cy="303006"/>
      </dsp:txXfrm>
    </dsp:sp>
    <dsp:sp modelId="{9A00297A-7A94-4363-8300-D5502D8A3491}">
      <dsp:nvSpPr>
        <dsp:cNvPr id="0" name=""/>
        <dsp:cNvSpPr/>
      </dsp:nvSpPr>
      <dsp:spPr>
        <a:xfrm>
          <a:off x="0" y="603243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x = Dropout(0.3)(x)</a:t>
          </a:r>
        </a:p>
      </dsp:txBody>
      <dsp:txXfrm>
        <a:off x="16392" y="6048831"/>
        <a:ext cx="10482816" cy="303006"/>
      </dsp:txXfrm>
    </dsp:sp>
    <dsp:sp modelId="{719D57F0-D336-4C19-8F5C-DC4E80DE258D}">
      <dsp:nvSpPr>
        <dsp:cNvPr id="0" name=""/>
        <dsp:cNvSpPr/>
      </dsp:nvSpPr>
      <dsp:spPr>
        <a:xfrm>
          <a:off x="0" y="6408549"/>
          <a:ext cx="10515600" cy="33579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predictions = Dense(6, activation='softmax')(x)</a:t>
          </a:r>
        </a:p>
      </dsp:txBody>
      <dsp:txXfrm>
        <a:off x="16392" y="6424941"/>
        <a:ext cx="10482816" cy="30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A453A-C963-4BEF-BE74-AD7526396C74}">
      <dsp:nvSpPr>
        <dsp:cNvPr id="0" name=""/>
        <dsp:cNvSpPr/>
      </dsp:nvSpPr>
      <dsp:spPr>
        <a:xfrm>
          <a:off x="0" y="9454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Step 4: Create final model</a:t>
          </a:r>
        </a:p>
      </dsp:txBody>
      <dsp:txXfrm>
        <a:off x="15221" y="109762"/>
        <a:ext cx="10485158" cy="281363"/>
      </dsp:txXfrm>
    </dsp:sp>
    <dsp:sp modelId="{244ECA0A-226B-418A-86C9-BBBA3A2814EE}">
      <dsp:nvSpPr>
        <dsp:cNvPr id="0" name=""/>
        <dsp:cNvSpPr/>
      </dsp:nvSpPr>
      <dsp:spPr>
        <a:xfrm>
          <a:off x="0" y="44378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model = Model(inputs=base_model.input, outputs=predictions)</a:t>
          </a:r>
        </a:p>
      </dsp:txBody>
      <dsp:txXfrm>
        <a:off x="15221" y="459007"/>
        <a:ext cx="10485158" cy="281363"/>
      </dsp:txXfrm>
    </dsp:sp>
    <dsp:sp modelId="{2EA9BC71-CF1F-47AF-9A07-7196B88C65AB}">
      <dsp:nvSpPr>
        <dsp:cNvPr id="0" name=""/>
        <dsp:cNvSpPr/>
      </dsp:nvSpPr>
      <dsp:spPr>
        <a:xfrm>
          <a:off x="0" y="79303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Step 5: Compile the model</a:t>
          </a:r>
        </a:p>
      </dsp:txBody>
      <dsp:txXfrm>
        <a:off x="15221" y="808252"/>
        <a:ext cx="10485158" cy="281363"/>
      </dsp:txXfrm>
    </dsp:sp>
    <dsp:sp modelId="{5058824B-1F5B-49B3-AE3F-8AD30B0A064B}">
      <dsp:nvSpPr>
        <dsp:cNvPr id="0" name=""/>
        <dsp:cNvSpPr/>
      </dsp:nvSpPr>
      <dsp:spPr>
        <a:xfrm>
          <a:off x="0" y="114227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model.compile(optimizer='adam',</a:t>
          </a:r>
        </a:p>
      </dsp:txBody>
      <dsp:txXfrm>
        <a:off x="15221" y="1157497"/>
        <a:ext cx="10485158" cy="281363"/>
      </dsp:txXfrm>
    </dsp:sp>
    <dsp:sp modelId="{A188C898-6FD6-4A4A-84A4-3929FB50B8DF}">
      <dsp:nvSpPr>
        <dsp:cNvPr id="0" name=""/>
        <dsp:cNvSpPr/>
      </dsp:nvSpPr>
      <dsp:spPr>
        <a:xfrm>
          <a:off x="0" y="149152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loss='categorical_crossentropy',</a:t>
          </a:r>
        </a:p>
      </dsp:txBody>
      <dsp:txXfrm>
        <a:off x="15221" y="1506742"/>
        <a:ext cx="10485158" cy="281363"/>
      </dsp:txXfrm>
    </dsp:sp>
    <dsp:sp modelId="{646B1CD3-F358-41F4-9927-AC8585110438}">
      <dsp:nvSpPr>
        <dsp:cNvPr id="0" name=""/>
        <dsp:cNvSpPr/>
      </dsp:nvSpPr>
      <dsp:spPr>
        <a:xfrm>
          <a:off x="0" y="184076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metrics=['accuracy'])</a:t>
          </a:r>
        </a:p>
      </dsp:txBody>
      <dsp:txXfrm>
        <a:off x="15221" y="1855987"/>
        <a:ext cx="10485158" cy="281363"/>
      </dsp:txXfrm>
    </dsp:sp>
    <dsp:sp modelId="{A5858A7D-4C7E-4815-B7CF-B9A1D65CAF8E}">
      <dsp:nvSpPr>
        <dsp:cNvPr id="0" name=""/>
        <dsp:cNvSpPr/>
      </dsp:nvSpPr>
      <dsp:spPr>
        <a:xfrm>
          <a:off x="0" y="219001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Step 6: Data Preprocessing and Augmentation</a:t>
          </a:r>
        </a:p>
      </dsp:txBody>
      <dsp:txXfrm>
        <a:off x="15221" y="2205232"/>
        <a:ext cx="10485158" cy="281363"/>
      </dsp:txXfrm>
    </dsp:sp>
    <dsp:sp modelId="{E265D017-FB39-4CD6-BCC0-EA588E811817}">
      <dsp:nvSpPr>
        <dsp:cNvPr id="0" name=""/>
        <dsp:cNvSpPr/>
      </dsp:nvSpPr>
      <dsp:spPr>
        <a:xfrm>
          <a:off x="0" y="253925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train_datagen = ImageDataGenerator(rescale=1./255,</a:t>
          </a:r>
        </a:p>
      </dsp:txBody>
      <dsp:txXfrm>
        <a:off x="15221" y="2554477"/>
        <a:ext cx="10485158" cy="281363"/>
      </dsp:txXfrm>
    </dsp:sp>
    <dsp:sp modelId="{01A3D666-F70B-4130-8199-48F230636EAA}">
      <dsp:nvSpPr>
        <dsp:cNvPr id="0" name=""/>
        <dsp:cNvSpPr/>
      </dsp:nvSpPr>
      <dsp:spPr>
        <a:xfrm>
          <a:off x="0" y="2888502"/>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shear_range=0.2,</a:t>
          </a:r>
        </a:p>
      </dsp:txBody>
      <dsp:txXfrm>
        <a:off x="15221" y="2903723"/>
        <a:ext cx="10485158" cy="281363"/>
      </dsp:txXfrm>
    </dsp:sp>
    <dsp:sp modelId="{3BD22F1E-A1F2-4993-86BD-EABA9F86B447}">
      <dsp:nvSpPr>
        <dsp:cNvPr id="0" name=""/>
        <dsp:cNvSpPr/>
      </dsp:nvSpPr>
      <dsp:spPr>
        <a:xfrm>
          <a:off x="0" y="3237747"/>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zoom_range=0.2,</a:t>
          </a:r>
        </a:p>
      </dsp:txBody>
      <dsp:txXfrm>
        <a:off x="15221" y="3252968"/>
        <a:ext cx="10485158" cy="281363"/>
      </dsp:txXfrm>
    </dsp:sp>
    <dsp:sp modelId="{806C74E9-05D6-4E62-933D-83AA3BD295BF}">
      <dsp:nvSpPr>
        <dsp:cNvPr id="0" name=""/>
        <dsp:cNvSpPr/>
      </dsp:nvSpPr>
      <dsp:spPr>
        <a:xfrm>
          <a:off x="0" y="3586992"/>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horizontal_flip=True,</a:t>
          </a:r>
        </a:p>
      </dsp:txBody>
      <dsp:txXfrm>
        <a:off x="15221" y="3602213"/>
        <a:ext cx="10485158" cy="281363"/>
      </dsp:txXfrm>
    </dsp:sp>
    <dsp:sp modelId="{123BD086-DDB8-4118-851A-405E31FB9085}">
      <dsp:nvSpPr>
        <dsp:cNvPr id="0" name=""/>
        <dsp:cNvSpPr/>
      </dsp:nvSpPr>
      <dsp:spPr>
        <a:xfrm>
          <a:off x="0" y="3936237"/>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validation_split=0.2)</a:t>
          </a:r>
        </a:p>
      </dsp:txBody>
      <dsp:txXfrm>
        <a:off x="15221" y="3951458"/>
        <a:ext cx="10485158" cy="281363"/>
      </dsp:txXfrm>
    </dsp:sp>
    <dsp:sp modelId="{C4C80C87-DEE2-4161-9ED3-ABB2EAE29172}">
      <dsp:nvSpPr>
        <dsp:cNvPr id="0" name=""/>
        <dsp:cNvSpPr/>
      </dsp:nvSpPr>
      <dsp:spPr>
        <a:xfrm>
          <a:off x="0" y="4285482"/>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train_generator = train_datagen.flow_from_directory(</a:t>
          </a:r>
        </a:p>
      </dsp:txBody>
      <dsp:txXfrm>
        <a:off x="15221" y="4300703"/>
        <a:ext cx="10485158" cy="281363"/>
      </dsp:txXfrm>
    </dsp:sp>
    <dsp:sp modelId="{151CE9B9-205D-4F98-A9DF-F3076E06DC7E}">
      <dsp:nvSpPr>
        <dsp:cNvPr id="0" name=""/>
        <dsp:cNvSpPr/>
      </dsp:nvSpPr>
      <dsp:spPr>
        <a:xfrm>
          <a:off x="0" y="4634727"/>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'/content/drive/MyDrive/Garbage_Dataset',</a:t>
          </a:r>
        </a:p>
      </dsp:txBody>
      <dsp:txXfrm>
        <a:off x="15221" y="4649948"/>
        <a:ext cx="10485158" cy="281363"/>
      </dsp:txXfrm>
    </dsp:sp>
    <dsp:sp modelId="{86DD8789-54C1-4342-ABA5-A68D6880FE24}">
      <dsp:nvSpPr>
        <dsp:cNvPr id="0" name=""/>
        <dsp:cNvSpPr/>
      </dsp:nvSpPr>
      <dsp:spPr>
        <a:xfrm>
          <a:off x="0" y="4983972"/>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target_size=(224, 224),</a:t>
          </a:r>
        </a:p>
      </dsp:txBody>
      <dsp:txXfrm>
        <a:off x="15221" y="4999193"/>
        <a:ext cx="10485158" cy="281363"/>
      </dsp:txXfrm>
    </dsp:sp>
    <dsp:sp modelId="{98EBA94C-9621-4B9A-9388-0E695989CFA1}">
      <dsp:nvSpPr>
        <dsp:cNvPr id="0" name=""/>
        <dsp:cNvSpPr/>
      </dsp:nvSpPr>
      <dsp:spPr>
        <a:xfrm>
          <a:off x="0" y="5333217"/>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batch_size=32,</a:t>
          </a:r>
        </a:p>
      </dsp:txBody>
      <dsp:txXfrm>
        <a:off x="15221" y="5348438"/>
        <a:ext cx="10485158" cy="281363"/>
      </dsp:txXfrm>
    </dsp:sp>
    <dsp:sp modelId="{B3E384FC-53E2-4611-B02C-3217BA12A365}">
      <dsp:nvSpPr>
        <dsp:cNvPr id="0" name=""/>
        <dsp:cNvSpPr/>
      </dsp:nvSpPr>
      <dsp:spPr>
        <a:xfrm>
          <a:off x="0" y="5682462"/>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class_mode='categorical',</a:t>
          </a:r>
        </a:p>
      </dsp:txBody>
      <dsp:txXfrm>
        <a:off x="15221" y="5697683"/>
        <a:ext cx="10485158" cy="281363"/>
      </dsp:txXfrm>
    </dsp:sp>
    <dsp:sp modelId="{D6E0FEF7-DD0C-4C92-AFFC-4156E0921BE8}">
      <dsp:nvSpPr>
        <dsp:cNvPr id="0" name=""/>
        <dsp:cNvSpPr/>
      </dsp:nvSpPr>
      <dsp:spPr>
        <a:xfrm>
          <a:off x="0" y="6031707"/>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subset='training'</a:t>
          </a:r>
        </a:p>
      </dsp:txBody>
      <dsp:txXfrm>
        <a:off x="15221" y="6046928"/>
        <a:ext cx="10485158" cy="281363"/>
      </dsp:txXfrm>
    </dsp:sp>
    <dsp:sp modelId="{5157AF40-9C7D-422F-B22E-ADD649811ACB}">
      <dsp:nvSpPr>
        <dsp:cNvPr id="0" name=""/>
        <dsp:cNvSpPr/>
      </dsp:nvSpPr>
      <dsp:spPr>
        <a:xfrm>
          <a:off x="0" y="6380952"/>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a:t>
          </a:r>
        </a:p>
      </dsp:txBody>
      <dsp:txXfrm>
        <a:off x="15221" y="6396173"/>
        <a:ext cx="10485158" cy="28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CD960-25B6-4534-A70D-0E29731F7453}">
      <dsp:nvSpPr>
        <dsp:cNvPr id="0" name=""/>
        <dsp:cNvSpPr/>
      </dsp:nvSpPr>
      <dsp:spPr>
        <a:xfrm>
          <a:off x="0" y="609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val_generator</a:t>
          </a:r>
          <a:r>
            <a:rPr lang="en-IN" sz="2000" kern="1200" dirty="0"/>
            <a:t> = </a:t>
          </a:r>
          <a:r>
            <a:rPr lang="en-IN" sz="2000" kern="1200" dirty="0" err="1"/>
            <a:t>train_datagen.flow_from_directory</a:t>
          </a:r>
          <a:r>
            <a:rPr lang="en-IN" sz="2000" kern="1200" dirty="0"/>
            <a:t>(</a:t>
          </a:r>
        </a:p>
      </dsp:txBody>
      <dsp:txXfrm>
        <a:off x="26501" y="87411"/>
        <a:ext cx="10462598" cy="489878"/>
      </dsp:txXfrm>
    </dsp:sp>
    <dsp:sp modelId="{6F381621-B274-45B2-AE87-9A6CD2E48283}">
      <dsp:nvSpPr>
        <dsp:cNvPr id="0" name=""/>
        <dsp:cNvSpPr/>
      </dsp:nvSpPr>
      <dsp:spPr>
        <a:xfrm>
          <a:off x="0" y="6873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'/content/drive/</a:t>
          </a:r>
          <a:r>
            <a:rPr lang="en-IN" sz="2000" kern="1200" dirty="0" err="1"/>
            <a:t>MyDrive</a:t>
          </a:r>
          <a:r>
            <a:rPr lang="en-IN" sz="2000" kern="1200" dirty="0"/>
            <a:t>/</a:t>
          </a:r>
          <a:r>
            <a:rPr lang="en-IN" sz="2000" kern="1200" dirty="0" err="1"/>
            <a:t>Garbage_Dataset</a:t>
          </a:r>
          <a:r>
            <a:rPr lang="en-IN" sz="2000" kern="1200" dirty="0"/>
            <a:t>',</a:t>
          </a:r>
        </a:p>
      </dsp:txBody>
      <dsp:txXfrm>
        <a:off x="26501" y="713811"/>
        <a:ext cx="10462598" cy="489878"/>
      </dsp:txXfrm>
    </dsp:sp>
    <dsp:sp modelId="{8F83F1C9-7CF0-4218-B89A-2A80CCAA999D}">
      <dsp:nvSpPr>
        <dsp:cNvPr id="0" name=""/>
        <dsp:cNvSpPr/>
      </dsp:nvSpPr>
      <dsp:spPr>
        <a:xfrm>
          <a:off x="0" y="13137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target_size</a:t>
          </a:r>
          <a:r>
            <a:rPr lang="en-IN" sz="2000" kern="1200" dirty="0"/>
            <a:t>=(224, 224),</a:t>
          </a:r>
        </a:p>
      </dsp:txBody>
      <dsp:txXfrm>
        <a:off x="26501" y="1340211"/>
        <a:ext cx="10462598" cy="489878"/>
      </dsp:txXfrm>
    </dsp:sp>
    <dsp:sp modelId="{D72D75AB-01D0-40C5-8F8C-6221FC57DEB9}">
      <dsp:nvSpPr>
        <dsp:cNvPr id="0" name=""/>
        <dsp:cNvSpPr/>
      </dsp:nvSpPr>
      <dsp:spPr>
        <a:xfrm>
          <a:off x="0" y="19401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batch_size</a:t>
          </a:r>
          <a:r>
            <a:rPr lang="en-IN" sz="2000" kern="1200" dirty="0"/>
            <a:t>=32,</a:t>
          </a:r>
        </a:p>
      </dsp:txBody>
      <dsp:txXfrm>
        <a:off x="26501" y="1966611"/>
        <a:ext cx="10462598" cy="489878"/>
      </dsp:txXfrm>
    </dsp:sp>
    <dsp:sp modelId="{673B52D8-8976-4C9A-A503-E6249B3E8742}">
      <dsp:nvSpPr>
        <dsp:cNvPr id="0" name=""/>
        <dsp:cNvSpPr/>
      </dsp:nvSpPr>
      <dsp:spPr>
        <a:xfrm>
          <a:off x="0" y="25665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class_mode</a:t>
          </a:r>
          <a:r>
            <a:rPr lang="en-IN" sz="2000" kern="1200" dirty="0"/>
            <a:t>='categorical',</a:t>
          </a:r>
        </a:p>
      </dsp:txBody>
      <dsp:txXfrm>
        <a:off x="26501" y="2593011"/>
        <a:ext cx="10462598" cy="489878"/>
      </dsp:txXfrm>
    </dsp:sp>
    <dsp:sp modelId="{8CF39E7E-142C-45EF-91FD-C86D1DA0935F}">
      <dsp:nvSpPr>
        <dsp:cNvPr id="0" name=""/>
        <dsp:cNvSpPr/>
      </dsp:nvSpPr>
      <dsp:spPr>
        <a:xfrm>
          <a:off x="0" y="31929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subset='validation'</a:t>
          </a:r>
        </a:p>
      </dsp:txBody>
      <dsp:txXfrm>
        <a:off x="26501" y="3219411"/>
        <a:ext cx="10462598" cy="489878"/>
      </dsp:txXfrm>
    </dsp:sp>
    <dsp:sp modelId="{AC97243C-624B-438A-9D1C-FAE76F266FD8}">
      <dsp:nvSpPr>
        <dsp:cNvPr id="0" name=""/>
        <dsp:cNvSpPr/>
      </dsp:nvSpPr>
      <dsp:spPr>
        <a:xfrm>
          <a:off x="0" y="38193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a:t>
          </a:r>
        </a:p>
      </dsp:txBody>
      <dsp:txXfrm>
        <a:off x="26501" y="3845811"/>
        <a:ext cx="10462598" cy="489878"/>
      </dsp:txXfrm>
    </dsp:sp>
    <dsp:sp modelId="{9AE204AD-8DE4-497F-8278-6636FFA87EA0}">
      <dsp:nvSpPr>
        <dsp:cNvPr id="0" name=""/>
        <dsp:cNvSpPr/>
      </dsp:nvSpPr>
      <dsp:spPr>
        <a:xfrm>
          <a:off x="0" y="44457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 Step 7: Train the Model</a:t>
          </a:r>
        </a:p>
      </dsp:txBody>
      <dsp:txXfrm>
        <a:off x="26501" y="4472211"/>
        <a:ext cx="10462598" cy="489878"/>
      </dsp:txXfrm>
    </dsp:sp>
    <dsp:sp modelId="{1174F777-06CB-4BB6-AA8B-1F217A2F85DC}">
      <dsp:nvSpPr>
        <dsp:cNvPr id="0" name=""/>
        <dsp:cNvSpPr/>
      </dsp:nvSpPr>
      <dsp:spPr>
        <a:xfrm>
          <a:off x="0" y="50721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model.fit</a:t>
          </a:r>
          <a:r>
            <a:rPr lang="en-IN" sz="2000" kern="1200" dirty="0"/>
            <a:t>(</a:t>
          </a:r>
          <a:r>
            <a:rPr lang="en-IN" sz="2000" kern="1200" dirty="0" err="1"/>
            <a:t>train_generator</a:t>
          </a:r>
          <a:r>
            <a:rPr lang="en-IN" sz="2000" kern="1200" dirty="0"/>
            <a:t>,</a:t>
          </a:r>
        </a:p>
      </dsp:txBody>
      <dsp:txXfrm>
        <a:off x="26501" y="5098611"/>
        <a:ext cx="10462598" cy="489878"/>
      </dsp:txXfrm>
    </dsp:sp>
    <dsp:sp modelId="{38C71BB2-53C5-44C3-A4EF-5D134B5ECBA9}">
      <dsp:nvSpPr>
        <dsp:cNvPr id="0" name=""/>
        <dsp:cNvSpPr/>
      </dsp:nvSpPr>
      <dsp:spPr>
        <a:xfrm>
          <a:off x="0" y="56985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err="1"/>
            <a:t>validation_data</a:t>
          </a:r>
          <a:r>
            <a:rPr lang="en-IN" sz="2000" kern="1200" dirty="0"/>
            <a:t>=</a:t>
          </a:r>
          <a:r>
            <a:rPr lang="en-IN" sz="2000" kern="1200" dirty="0" err="1"/>
            <a:t>val_generator</a:t>
          </a:r>
          <a:r>
            <a:rPr lang="en-IN" sz="2000" kern="1200" dirty="0"/>
            <a:t>,</a:t>
          </a:r>
        </a:p>
      </dsp:txBody>
      <dsp:txXfrm>
        <a:off x="26501" y="5725011"/>
        <a:ext cx="10462598" cy="489878"/>
      </dsp:txXfrm>
    </dsp:sp>
    <dsp:sp modelId="{F82E6CBD-9AB7-4C0F-A735-E3B05A960BE3}">
      <dsp:nvSpPr>
        <dsp:cNvPr id="0" name=""/>
        <dsp:cNvSpPr/>
      </dsp:nvSpPr>
      <dsp:spPr>
        <a:xfrm>
          <a:off x="0" y="6324910"/>
          <a:ext cx="10515600" cy="54288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epochs=10)</a:t>
          </a:r>
        </a:p>
      </dsp:txBody>
      <dsp:txXfrm>
        <a:off x="26501" y="6351411"/>
        <a:ext cx="10462598" cy="489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72724-16F1-4B25-BECE-910E9ACAC856}">
      <dsp:nvSpPr>
        <dsp:cNvPr id="0" name=""/>
        <dsp:cNvSpPr/>
      </dsp:nvSpPr>
      <dsp:spPr>
        <a:xfrm>
          <a:off x="0" y="98883"/>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dirty="0"/>
            <a:t>#  Import Necessary Libraries</a:t>
          </a:r>
        </a:p>
      </dsp:txBody>
      <dsp:txXfrm>
        <a:off x="17929" y="116812"/>
        <a:ext cx="10479742" cy="331412"/>
      </dsp:txXfrm>
    </dsp:sp>
    <dsp:sp modelId="{5CF4E67C-AD41-4D3E-A024-EBE78AE2833A}">
      <dsp:nvSpPr>
        <dsp:cNvPr id="0" name=""/>
        <dsp:cNvSpPr/>
      </dsp:nvSpPr>
      <dsp:spPr>
        <a:xfrm>
          <a:off x="0" y="506473"/>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import tensorflow as tf</a:t>
          </a:r>
        </a:p>
      </dsp:txBody>
      <dsp:txXfrm>
        <a:off x="17929" y="524402"/>
        <a:ext cx="10479742" cy="331412"/>
      </dsp:txXfrm>
    </dsp:sp>
    <dsp:sp modelId="{E0EF7031-19FA-4E96-9C4C-BDC7828F35A7}">
      <dsp:nvSpPr>
        <dsp:cNvPr id="0" name=""/>
        <dsp:cNvSpPr/>
      </dsp:nvSpPr>
      <dsp:spPr>
        <a:xfrm>
          <a:off x="0" y="914063"/>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tensorflow.keras.applications import MobileNetV2</a:t>
          </a:r>
        </a:p>
      </dsp:txBody>
      <dsp:txXfrm>
        <a:off x="17929" y="931992"/>
        <a:ext cx="10479742" cy="331412"/>
      </dsp:txXfrm>
    </dsp:sp>
    <dsp:sp modelId="{1F38C42D-E49B-48F1-93C3-DEC7B2ABF413}">
      <dsp:nvSpPr>
        <dsp:cNvPr id="0" name=""/>
        <dsp:cNvSpPr/>
      </dsp:nvSpPr>
      <dsp:spPr>
        <a:xfrm>
          <a:off x="0" y="1321653"/>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tensorflow.keras.models import Model</a:t>
          </a:r>
        </a:p>
      </dsp:txBody>
      <dsp:txXfrm>
        <a:off x="17929" y="1339582"/>
        <a:ext cx="10479742" cy="331412"/>
      </dsp:txXfrm>
    </dsp:sp>
    <dsp:sp modelId="{81C8764F-5A5E-48A0-99E4-1D07DE4301D2}">
      <dsp:nvSpPr>
        <dsp:cNvPr id="0" name=""/>
        <dsp:cNvSpPr/>
      </dsp:nvSpPr>
      <dsp:spPr>
        <a:xfrm>
          <a:off x="0" y="1729244"/>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tensorflow.keras.layers import Dense, GlobalAveragePooling2D, Dropout</a:t>
          </a:r>
        </a:p>
      </dsp:txBody>
      <dsp:txXfrm>
        <a:off x="17929" y="1747173"/>
        <a:ext cx="10479742" cy="331412"/>
      </dsp:txXfrm>
    </dsp:sp>
    <dsp:sp modelId="{2AE2AFEE-F0A8-421A-8A08-91CB218131C0}">
      <dsp:nvSpPr>
        <dsp:cNvPr id="0" name=""/>
        <dsp:cNvSpPr/>
      </dsp:nvSpPr>
      <dsp:spPr>
        <a:xfrm>
          <a:off x="0" y="2136834"/>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tensorflow.keras.preprocessing.image import ImageDataGenerator</a:t>
          </a:r>
        </a:p>
      </dsp:txBody>
      <dsp:txXfrm>
        <a:off x="17929" y="2154763"/>
        <a:ext cx="10479742" cy="331412"/>
      </dsp:txXfrm>
    </dsp:sp>
    <dsp:sp modelId="{D14AC7D7-FD73-401A-AB75-C97E77971A67}">
      <dsp:nvSpPr>
        <dsp:cNvPr id="0" name=""/>
        <dsp:cNvSpPr/>
      </dsp:nvSpPr>
      <dsp:spPr>
        <a:xfrm>
          <a:off x="0" y="2544424"/>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sklearn.metrics import confusion_matrix, classification_report</a:t>
          </a:r>
        </a:p>
      </dsp:txBody>
      <dsp:txXfrm>
        <a:off x="17929" y="2562353"/>
        <a:ext cx="10479742" cy="331412"/>
      </dsp:txXfrm>
    </dsp:sp>
    <dsp:sp modelId="{FFF21F69-B373-4299-9A9B-E63CD13F218B}">
      <dsp:nvSpPr>
        <dsp:cNvPr id="0" name=""/>
        <dsp:cNvSpPr/>
      </dsp:nvSpPr>
      <dsp:spPr>
        <a:xfrm>
          <a:off x="0" y="2952015"/>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import numpy as np</a:t>
          </a:r>
        </a:p>
      </dsp:txBody>
      <dsp:txXfrm>
        <a:off x="17929" y="2969944"/>
        <a:ext cx="10479742" cy="331412"/>
      </dsp:txXfrm>
    </dsp:sp>
    <dsp:sp modelId="{A11186AD-9806-478C-B9EA-B5643CBFA006}">
      <dsp:nvSpPr>
        <dsp:cNvPr id="0" name=""/>
        <dsp:cNvSpPr/>
      </dsp:nvSpPr>
      <dsp:spPr>
        <a:xfrm>
          <a:off x="0" y="3359605"/>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from tensorflow.keras.preprocessing import image</a:t>
          </a:r>
        </a:p>
      </dsp:txBody>
      <dsp:txXfrm>
        <a:off x="17929" y="3377534"/>
        <a:ext cx="10479742" cy="331412"/>
      </dsp:txXfrm>
    </dsp:sp>
    <dsp:sp modelId="{1BFAEA81-4A1F-4D4E-9FB8-7344200FBC31}">
      <dsp:nvSpPr>
        <dsp:cNvPr id="0" name=""/>
        <dsp:cNvSpPr/>
      </dsp:nvSpPr>
      <dsp:spPr>
        <a:xfrm>
          <a:off x="0" y="3767195"/>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import matplotlib.pyplot as plt</a:t>
          </a:r>
        </a:p>
      </dsp:txBody>
      <dsp:txXfrm>
        <a:off x="17929" y="3785124"/>
        <a:ext cx="10479742" cy="331412"/>
      </dsp:txXfrm>
    </dsp:sp>
    <dsp:sp modelId="{AC82C0EB-F3F5-4657-BD4D-02D4F4A27056}">
      <dsp:nvSpPr>
        <dsp:cNvPr id="0" name=""/>
        <dsp:cNvSpPr/>
      </dsp:nvSpPr>
      <dsp:spPr>
        <a:xfrm>
          <a:off x="0" y="4174786"/>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import seaborn as sns</a:t>
          </a:r>
        </a:p>
      </dsp:txBody>
      <dsp:txXfrm>
        <a:off x="17929" y="4192715"/>
        <a:ext cx="10479742" cy="331412"/>
      </dsp:txXfrm>
    </dsp:sp>
    <dsp:sp modelId="{F8B44CC2-C98B-4C21-9E3B-5D3D7D3C8A6B}">
      <dsp:nvSpPr>
        <dsp:cNvPr id="0" name=""/>
        <dsp:cNvSpPr/>
      </dsp:nvSpPr>
      <dsp:spPr>
        <a:xfrm>
          <a:off x="0" y="4582376"/>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 Step 1: Load Pretrained MobileNetV2 Model</a:t>
          </a:r>
        </a:p>
      </dsp:txBody>
      <dsp:txXfrm>
        <a:off x="17929" y="4600305"/>
        <a:ext cx="10479742" cy="331412"/>
      </dsp:txXfrm>
    </dsp:sp>
    <dsp:sp modelId="{1A5E88DF-E99C-4493-ACEA-47E5C6FC23BA}">
      <dsp:nvSpPr>
        <dsp:cNvPr id="0" name=""/>
        <dsp:cNvSpPr/>
      </dsp:nvSpPr>
      <dsp:spPr>
        <a:xfrm>
          <a:off x="0" y="4989966"/>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base_model = MobileNetV2(input_shape=(128, 128, 3), include_top=False, weights='imagenet')</a:t>
          </a:r>
        </a:p>
      </dsp:txBody>
      <dsp:txXfrm>
        <a:off x="17929" y="5007895"/>
        <a:ext cx="10479742" cy="331412"/>
      </dsp:txXfrm>
    </dsp:sp>
    <dsp:sp modelId="{68EFCB8D-DEF9-4B19-9622-9BC82B00DADF}">
      <dsp:nvSpPr>
        <dsp:cNvPr id="0" name=""/>
        <dsp:cNvSpPr/>
      </dsp:nvSpPr>
      <dsp:spPr>
        <a:xfrm>
          <a:off x="0" y="5397557"/>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 ✅ Step 2: Freeze Base Layers</a:t>
          </a:r>
        </a:p>
      </dsp:txBody>
      <dsp:txXfrm>
        <a:off x="17929" y="5415486"/>
        <a:ext cx="10479742" cy="331412"/>
      </dsp:txXfrm>
    </dsp:sp>
    <dsp:sp modelId="{F86E183A-9F8A-4F5F-B68F-8AED910F0885}">
      <dsp:nvSpPr>
        <dsp:cNvPr id="0" name=""/>
        <dsp:cNvSpPr/>
      </dsp:nvSpPr>
      <dsp:spPr>
        <a:xfrm>
          <a:off x="0" y="5805147"/>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for layer in base_model.layers:</a:t>
          </a:r>
        </a:p>
      </dsp:txBody>
      <dsp:txXfrm>
        <a:off x="17929" y="5823076"/>
        <a:ext cx="10479742" cy="331412"/>
      </dsp:txXfrm>
    </dsp:sp>
    <dsp:sp modelId="{A6FCC9B9-F5D2-48BE-98DA-13695A1FD0F9}">
      <dsp:nvSpPr>
        <dsp:cNvPr id="0" name=""/>
        <dsp:cNvSpPr/>
      </dsp:nvSpPr>
      <dsp:spPr>
        <a:xfrm>
          <a:off x="0" y="6212737"/>
          <a:ext cx="10515600" cy="36727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kern="1200"/>
            <a:t>layer.trainable = False</a:t>
          </a:r>
        </a:p>
      </dsp:txBody>
      <dsp:txXfrm>
        <a:off x="17929" y="6230666"/>
        <a:ext cx="10479742" cy="331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8B1F1-E393-43A4-A4D7-3ACB9C364B15}">
      <dsp:nvSpPr>
        <dsp:cNvPr id="0" name=""/>
        <dsp:cNvSpPr/>
      </dsp:nvSpPr>
      <dsp:spPr>
        <a:xfrm>
          <a:off x="0" y="21702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  Step 3: Add Custom Layers</a:t>
          </a:r>
        </a:p>
      </dsp:txBody>
      <dsp:txXfrm>
        <a:off x="12879" y="229906"/>
        <a:ext cx="10489842" cy="238077"/>
      </dsp:txXfrm>
    </dsp:sp>
    <dsp:sp modelId="{6C0C9C79-9669-493B-9BBC-8A7BFE04429A}">
      <dsp:nvSpPr>
        <dsp:cNvPr id="0" name=""/>
        <dsp:cNvSpPr/>
      </dsp:nvSpPr>
      <dsp:spPr>
        <a:xfrm>
          <a:off x="0" y="51254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x = base_model.output</a:t>
          </a:r>
        </a:p>
      </dsp:txBody>
      <dsp:txXfrm>
        <a:off x="12879" y="525421"/>
        <a:ext cx="10489842" cy="238077"/>
      </dsp:txXfrm>
    </dsp:sp>
    <dsp:sp modelId="{AB25F964-BA32-492C-A5D3-BB13D4E34917}">
      <dsp:nvSpPr>
        <dsp:cNvPr id="0" name=""/>
        <dsp:cNvSpPr/>
      </dsp:nvSpPr>
      <dsp:spPr>
        <a:xfrm>
          <a:off x="0" y="80805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x = GlobalAveragePooling2D()(x)</a:t>
          </a:r>
        </a:p>
      </dsp:txBody>
      <dsp:txXfrm>
        <a:off x="12879" y="820936"/>
        <a:ext cx="10489842" cy="238077"/>
      </dsp:txXfrm>
    </dsp:sp>
    <dsp:sp modelId="{85EEDDB1-7076-4B89-8A42-F1C852AF2F4B}">
      <dsp:nvSpPr>
        <dsp:cNvPr id="0" name=""/>
        <dsp:cNvSpPr/>
      </dsp:nvSpPr>
      <dsp:spPr>
        <a:xfrm>
          <a:off x="0" y="110357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x = Dropout(0.3)(x)</a:t>
          </a:r>
        </a:p>
      </dsp:txBody>
      <dsp:txXfrm>
        <a:off x="12879" y="1116451"/>
        <a:ext cx="10489842" cy="238077"/>
      </dsp:txXfrm>
    </dsp:sp>
    <dsp:sp modelId="{E4CEC95B-0E5F-4115-B4D3-03403D3E4B56}">
      <dsp:nvSpPr>
        <dsp:cNvPr id="0" name=""/>
        <dsp:cNvSpPr/>
      </dsp:nvSpPr>
      <dsp:spPr>
        <a:xfrm>
          <a:off x="0" y="139908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x = Dense(128, activation='relu')(x)</a:t>
          </a:r>
        </a:p>
      </dsp:txBody>
      <dsp:txXfrm>
        <a:off x="12879" y="1411966"/>
        <a:ext cx="10489842" cy="238077"/>
      </dsp:txXfrm>
    </dsp:sp>
    <dsp:sp modelId="{109EE7FD-AF19-482E-95AD-B32C2185B249}">
      <dsp:nvSpPr>
        <dsp:cNvPr id="0" name=""/>
        <dsp:cNvSpPr/>
      </dsp:nvSpPr>
      <dsp:spPr>
        <a:xfrm>
          <a:off x="0" y="169460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x = Dropout(0.3)(x)</a:t>
          </a:r>
        </a:p>
      </dsp:txBody>
      <dsp:txXfrm>
        <a:off x="12879" y="1707481"/>
        <a:ext cx="10489842" cy="238077"/>
      </dsp:txXfrm>
    </dsp:sp>
    <dsp:sp modelId="{46A27D61-A3F6-41AE-BC7C-F778B5D46700}">
      <dsp:nvSpPr>
        <dsp:cNvPr id="0" name=""/>
        <dsp:cNvSpPr/>
      </dsp:nvSpPr>
      <dsp:spPr>
        <a:xfrm>
          <a:off x="0" y="199011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predictions = Dense(6, activation='softmax')(x)</a:t>
          </a:r>
        </a:p>
      </dsp:txBody>
      <dsp:txXfrm>
        <a:off x="12879" y="2002996"/>
        <a:ext cx="10489842" cy="238077"/>
      </dsp:txXfrm>
    </dsp:sp>
    <dsp:sp modelId="{E230753F-E20C-4192-89CF-BA6CBB47B0C3}">
      <dsp:nvSpPr>
        <dsp:cNvPr id="0" name=""/>
        <dsp:cNvSpPr/>
      </dsp:nvSpPr>
      <dsp:spPr>
        <a:xfrm>
          <a:off x="0" y="228563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 Step 4: Create Final Model</a:t>
          </a:r>
        </a:p>
      </dsp:txBody>
      <dsp:txXfrm>
        <a:off x="12879" y="2298511"/>
        <a:ext cx="10489842" cy="238077"/>
      </dsp:txXfrm>
    </dsp:sp>
    <dsp:sp modelId="{12676FC9-CBEA-40C4-BAA9-ED3943BD0BBA}">
      <dsp:nvSpPr>
        <dsp:cNvPr id="0" name=""/>
        <dsp:cNvSpPr/>
      </dsp:nvSpPr>
      <dsp:spPr>
        <a:xfrm>
          <a:off x="0" y="258114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model = Model(inputs=base_model.input, outputs=predictions)</a:t>
          </a:r>
        </a:p>
      </dsp:txBody>
      <dsp:txXfrm>
        <a:off x="12879" y="2594026"/>
        <a:ext cx="10489842" cy="238077"/>
      </dsp:txXfrm>
    </dsp:sp>
    <dsp:sp modelId="{8819DA7F-6323-4FCF-A16C-F70F74280FFD}">
      <dsp:nvSpPr>
        <dsp:cNvPr id="0" name=""/>
        <dsp:cNvSpPr/>
      </dsp:nvSpPr>
      <dsp:spPr>
        <a:xfrm>
          <a:off x="0" y="287666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 Step 5: Compile Model</a:t>
          </a:r>
        </a:p>
      </dsp:txBody>
      <dsp:txXfrm>
        <a:off x="12879" y="2889541"/>
        <a:ext cx="10489842" cy="238077"/>
      </dsp:txXfrm>
    </dsp:sp>
    <dsp:sp modelId="{D97CF298-FDB8-4D49-A634-63EB568BB3B8}">
      <dsp:nvSpPr>
        <dsp:cNvPr id="0" name=""/>
        <dsp:cNvSpPr/>
      </dsp:nvSpPr>
      <dsp:spPr>
        <a:xfrm>
          <a:off x="0" y="317217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model.compile(optimizer='adam',</a:t>
          </a:r>
        </a:p>
      </dsp:txBody>
      <dsp:txXfrm>
        <a:off x="12879" y="3185056"/>
        <a:ext cx="10489842" cy="238077"/>
      </dsp:txXfrm>
    </dsp:sp>
    <dsp:sp modelId="{ACB26FBC-D27F-4A0B-830E-8D528FBBB0B6}">
      <dsp:nvSpPr>
        <dsp:cNvPr id="0" name=""/>
        <dsp:cNvSpPr/>
      </dsp:nvSpPr>
      <dsp:spPr>
        <a:xfrm>
          <a:off x="0" y="346769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loss='categorical_crossentropy',</a:t>
          </a:r>
        </a:p>
      </dsp:txBody>
      <dsp:txXfrm>
        <a:off x="12879" y="3480571"/>
        <a:ext cx="10489842" cy="238077"/>
      </dsp:txXfrm>
    </dsp:sp>
    <dsp:sp modelId="{206F2CF7-4C29-4FB1-8B66-4DC8FC7B7BE6}">
      <dsp:nvSpPr>
        <dsp:cNvPr id="0" name=""/>
        <dsp:cNvSpPr/>
      </dsp:nvSpPr>
      <dsp:spPr>
        <a:xfrm>
          <a:off x="0" y="376320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metrics=['accuracy'])</a:t>
          </a:r>
        </a:p>
      </dsp:txBody>
      <dsp:txXfrm>
        <a:off x="12879" y="3776086"/>
        <a:ext cx="10489842" cy="238077"/>
      </dsp:txXfrm>
    </dsp:sp>
    <dsp:sp modelId="{FFE8BF13-2586-4899-BF04-29BBE1FF94DC}">
      <dsp:nvSpPr>
        <dsp:cNvPr id="0" name=""/>
        <dsp:cNvSpPr/>
      </dsp:nvSpPr>
      <dsp:spPr>
        <a:xfrm>
          <a:off x="0" y="405872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  Step 6: Data Preprocessing and Augmentation</a:t>
          </a:r>
        </a:p>
      </dsp:txBody>
      <dsp:txXfrm>
        <a:off x="12879" y="4071601"/>
        <a:ext cx="10489842" cy="238077"/>
      </dsp:txXfrm>
    </dsp:sp>
    <dsp:sp modelId="{8642D7A9-DC9A-42D3-ADD9-4BACE20F4C38}">
      <dsp:nvSpPr>
        <dsp:cNvPr id="0" name=""/>
        <dsp:cNvSpPr/>
      </dsp:nvSpPr>
      <dsp:spPr>
        <a:xfrm>
          <a:off x="0" y="435423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train_datagen = ImageDataGenerator(</a:t>
          </a:r>
        </a:p>
      </dsp:txBody>
      <dsp:txXfrm>
        <a:off x="12879" y="4367116"/>
        <a:ext cx="10489842" cy="238077"/>
      </dsp:txXfrm>
    </dsp:sp>
    <dsp:sp modelId="{55039AE0-60DC-4041-9452-5CD53C8CE5D6}">
      <dsp:nvSpPr>
        <dsp:cNvPr id="0" name=""/>
        <dsp:cNvSpPr/>
      </dsp:nvSpPr>
      <dsp:spPr>
        <a:xfrm>
          <a:off x="0" y="464975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rescale=1./255,</a:t>
          </a:r>
        </a:p>
      </dsp:txBody>
      <dsp:txXfrm>
        <a:off x="12879" y="4662631"/>
        <a:ext cx="10489842" cy="238077"/>
      </dsp:txXfrm>
    </dsp:sp>
    <dsp:sp modelId="{FBEF3C73-F4F7-4590-B0C7-13919E41074B}">
      <dsp:nvSpPr>
        <dsp:cNvPr id="0" name=""/>
        <dsp:cNvSpPr/>
      </dsp:nvSpPr>
      <dsp:spPr>
        <a:xfrm>
          <a:off x="0" y="494526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shear_range=0.2,</a:t>
          </a:r>
        </a:p>
      </dsp:txBody>
      <dsp:txXfrm>
        <a:off x="12879" y="4958146"/>
        <a:ext cx="10489842" cy="238077"/>
      </dsp:txXfrm>
    </dsp:sp>
    <dsp:sp modelId="{4252CB5E-226D-4E84-A7FA-F724C928038F}">
      <dsp:nvSpPr>
        <dsp:cNvPr id="0" name=""/>
        <dsp:cNvSpPr/>
      </dsp:nvSpPr>
      <dsp:spPr>
        <a:xfrm>
          <a:off x="0" y="524078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zoom_range=0.2,</a:t>
          </a:r>
        </a:p>
      </dsp:txBody>
      <dsp:txXfrm>
        <a:off x="12879" y="5253661"/>
        <a:ext cx="10489842" cy="238077"/>
      </dsp:txXfrm>
    </dsp:sp>
    <dsp:sp modelId="{4564F906-A435-4704-83A6-20779F23F9D6}">
      <dsp:nvSpPr>
        <dsp:cNvPr id="0" name=""/>
        <dsp:cNvSpPr/>
      </dsp:nvSpPr>
      <dsp:spPr>
        <a:xfrm>
          <a:off x="0" y="553629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horizontal_flip=True,</a:t>
          </a:r>
        </a:p>
      </dsp:txBody>
      <dsp:txXfrm>
        <a:off x="12879" y="5549176"/>
        <a:ext cx="10489842" cy="238077"/>
      </dsp:txXfrm>
    </dsp:sp>
    <dsp:sp modelId="{F2EAB16A-15AF-408A-A6A2-6508990F366A}">
      <dsp:nvSpPr>
        <dsp:cNvPr id="0" name=""/>
        <dsp:cNvSpPr/>
      </dsp:nvSpPr>
      <dsp:spPr>
        <a:xfrm>
          <a:off x="0" y="5831812"/>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validation_split=0.2</a:t>
          </a:r>
        </a:p>
      </dsp:txBody>
      <dsp:txXfrm>
        <a:off x="12879" y="5844691"/>
        <a:ext cx="10489842" cy="238077"/>
      </dsp:txXfrm>
    </dsp:sp>
    <dsp:sp modelId="{3AC02B76-0C4F-44C6-9B14-13DF2E9FE00A}">
      <dsp:nvSpPr>
        <dsp:cNvPr id="0" name=""/>
        <dsp:cNvSpPr/>
      </dsp:nvSpPr>
      <dsp:spPr>
        <a:xfrm>
          <a:off x="0" y="6127327"/>
          <a:ext cx="10515600" cy="26383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IN" sz="1100" kern="1200"/>
            <a:t>)</a:t>
          </a:r>
        </a:p>
      </dsp:txBody>
      <dsp:txXfrm>
        <a:off x="12879" y="6140206"/>
        <a:ext cx="10489842" cy="2380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81DEE-06D5-4A0A-8358-227C5C3910F7}">
      <dsp:nvSpPr>
        <dsp:cNvPr id="0" name=""/>
        <dsp:cNvSpPr/>
      </dsp:nvSpPr>
      <dsp:spPr>
        <a:xfrm>
          <a:off x="0" y="899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train_generator = train_datagen.flow_from_directory(</a:t>
          </a:r>
        </a:p>
      </dsp:txBody>
      <dsp:txXfrm>
        <a:off x="11709" y="101690"/>
        <a:ext cx="10492182" cy="216432"/>
      </dsp:txXfrm>
    </dsp:sp>
    <dsp:sp modelId="{911B5EE9-CDFF-4A63-A969-1FC4B11A0322}">
      <dsp:nvSpPr>
        <dsp:cNvPr id="0" name=""/>
        <dsp:cNvSpPr/>
      </dsp:nvSpPr>
      <dsp:spPr>
        <a:xfrm>
          <a:off x="0" y="3586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'/content/drive/MyDrive/Garbage_Dataset',</a:t>
          </a:r>
        </a:p>
      </dsp:txBody>
      <dsp:txXfrm>
        <a:off x="11709" y="370340"/>
        <a:ext cx="10492182" cy="216432"/>
      </dsp:txXfrm>
    </dsp:sp>
    <dsp:sp modelId="{6F3A4940-BF77-49F9-8E2A-C2DE7F9CD31E}">
      <dsp:nvSpPr>
        <dsp:cNvPr id="0" name=""/>
        <dsp:cNvSpPr/>
      </dsp:nvSpPr>
      <dsp:spPr>
        <a:xfrm>
          <a:off x="0" y="6272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target_size=(224, 224),</a:t>
          </a:r>
        </a:p>
      </dsp:txBody>
      <dsp:txXfrm>
        <a:off x="11709" y="638990"/>
        <a:ext cx="10492182" cy="216432"/>
      </dsp:txXfrm>
    </dsp:sp>
    <dsp:sp modelId="{2932B410-BEE9-4A20-A9CA-887C3920D9E4}">
      <dsp:nvSpPr>
        <dsp:cNvPr id="0" name=""/>
        <dsp:cNvSpPr/>
      </dsp:nvSpPr>
      <dsp:spPr>
        <a:xfrm>
          <a:off x="0" y="8959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batch_size=32,</a:t>
          </a:r>
        </a:p>
      </dsp:txBody>
      <dsp:txXfrm>
        <a:off x="11709" y="907640"/>
        <a:ext cx="10492182" cy="216432"/>
      </dsp:txXfrm>
    </dsp:sp>
    <dsp:sp modelId="{D5FF5569-C8EB-43ED-8267-8B894F76A480}">
      <dsp:nvSpPr>
        <dsp:cNvPr id="0" name=""/>
        <dsp:cNvSpPr/>
      </dsp:nvSpPr>
      <dsp:spPr>
        <a:xfrm>
          <a:off x="0" y="11645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class_mode='categorical',</a:t>
          </a:r>
        </a:p>
      </dsp:txBody>
      <dsp:txXfrm>
        <a:off x="11709" y="1176290"/>
        <a:ext cx="10492182" cy="216432"/>
      </dsp:txXfrm>
    </dsp:sp>
    <dsp:sp modelId="{B082854A-5D51-4181-A535-A854DEB9BCF2}">
      <dsp:nvSpPr>
        <dsp:cNvPr id="0" name=""/>
        <dsp:cNvSpPr/>
      </dsp:nvSpPr>
      <dsp:spPr>
        <a:xfrm>
          <a:off x="0" y="14332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subset='training'</a:t>
          </a:r>
        </a:p>
      </dsp:txBody>
      <dsp:txXfrm>
        <a:off x="11709" y="1444940"/>
        <a:ext cx="10492182" cy="216432"/>
      </dsp:txXfrm>
    </dsp:sp>
    <dsp:sp modelId="{DFFC041E-1CF4-4B35-A1ED-F367D4E6F815}">
      <dsp:nvSpPr>
        <dsp:cNvPr id="0" name=""/>
        <dsp:cNvSpPr/>
      </dsp:nvSpPr>
      <dsp:spPr>
        <a:xfrm>
          <a:off x="0" y="17018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a:t>
          </a:r>
        </a:p>
      </dsp:txBody>
      <dsp:txXfrm>
        <a:off x="11709" y="1713590"/>
        <a:ext cx="10492182" cy="216432"/>
      </dsp:txXfrm>
    </dsp:sp>
    <dsp:sp modelId="{2CD8D5DC-406D-41C7-98B4-59CF311E8EE3}">
      <dsp:nvSpPr>
        <dsp:cNvPr id="0" name=""/>
        <dsp:cNvSpPr/>
      </dsp:nvSpPr>
      <dsp:spPr>
        <a:xfrm>
          <a:off x="0" y="19705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val_generator = train_datagen.flow_from_directory(</a:t>
          </a:r>
        </a:p>
      </dsp:txBody>
      <dsp:txXfrm>
        <a:off x="11709" y="1982240"/>
        <a:ext cx="10492182" cy="216432"/>
      </dsp:txXfrm>
    </dsp:sp>
    <dsp:sp modelId="{912135E4-D3B9-4489-A754-7A96D13BABF7}">
      <dsp:nvSpPr>
        <dsp:cNvPr id="0" name=""/>
        <dsp:cNvSpPr/>
      </dsp:nvSpPr>
      <dsp:spPr>
        <a:xfrm>
          <a:off x="0" y="22391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'/content/drive/MyDrive/Garbage_Dataset',</a:t>
          </a:r>
        </a:p>
      </dsp:txBody>
      <dsp:txXfrm>
        <a:off x="11709" y="2250890"/>
        <a:ext cx="10492182" cy="216432"/>
      </dsp:txXfrm>
    </dsp:sp>
    <dsp:sp modelId="{F8CB887A-2259-4B3F-8D58-3308FAD26314}">
      <dsp:nvSpPr>
        <dsp:cNvPr id="0" name=""/>
        <dsp:cNvSpPr/>
      </dsp:nvSpPr>
      <dsp:spPr>
        <a:xfrm>
          <a:off x="0" y="25078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target_size=(224, 224),</a:t>
          </a:r>
        </a:p>
      </dsp:txBody>
      <dsp:txXfrm>
        <a:off x="11709" y="2519540"/>
        <a:ext cx="10492182" cy="216432"/>
      </dsp:txXfrm>
    </dsp:sp>
    <dsp:sp modelId="{14FD9C34-57DB-4A5D-90A0-22A036BD449B}">
      <dsp:nvSpPr>
        <dsp:cNvPr id="0" name=""/>
        <dsp:cNvSpPr/>
      </dsp:nvSpPr>
      <dsp:spPr>
        <a:xfrm>
          <a:off x="0" y="27764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batch_size=32,</a:t>
          </a:r>
        </a:p>
      </dsp:txBody>
      <dsp:txXfrm>
        <a:off x="11709" y="2788190"/>
        <a:ext cx="10492182" cy="216432"/>
      </dsp:txXfrm>
    </dsp:sp>
    <dsp:sp modelId="{4905F035-A132-42A5-BEE5-414F96CBB777}">
      <dsp:nvSpPr>
        <dsp:cNvPr id="0" name=""/>
        <dsp:cNvSpPr/>
      </dsp:nvSpPr>
      <dsp:spPr>
        <a:xfrm>
          <a:off x="0" y="30451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class_mode='categorical',</a:t>
          </a:r>
        </a:p>
      </dsp:txBody>
      <dsp:txXfrm>
        <a:off x="11709" y="3056840"/>
        <a:ext cx="10492182" cy="216432"/>
      </dsp:txXfrm>
    </dsp:sp>
    <dsp:sp modelId="{A26BFE77-B659-4D6F-A436-CFE628E32D23}">
      <dsp:nvSpPr>
        <dsp:cNvPr id="0" name=""/>
        <dsp:cNvSpPr/>
      </dsp:nvSpPr>
      <dsp:spPr>
        <a:xfrm>
          <a:off x="0" y="33137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subset='validation'</a:t>
          </a:r>
        </a:p>
      </dsp:txBody>
      <dsp:txXfrm>
        <a:off x="11709" y="3325490"/>
        <a:ext cx="10492182" cy="216432"/>
      </dsp:txXfrm>
    </dsp:sp>
    <dsp:sp modelId="{F65FF0F6-B2E8-4297-A873-E4305B7B74F3}">
      <dsp:nvSpPr>
        <dsp:cNvPr id="0" name=""/>
        <dsp:cNvSpPr/>
      </dsp:nvSpPr>
      <dsp:spPr>
        <a:xfrm>
          <a:off x="0" y="35824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a:t>
          </a:r>
        </a:p>
      </dsp:txBody>
      <dsp:txXfrm>
        <a:off x="11709" y="3594140"/>
        <a:ext cx="10492182" cy="216432"/>
      </dsp:txXfrm>
    </dsp:sp>
    <dsp:sp modelId="{D34DEAE2-7BBA-4A5D-BACB-4AC938366CD8}">
      <dsp:nvSpPr>
        <dsp:cNvPr id="0" name=""/>
        <dsp:cNvSpPr/>
      </dsp:nvSpPr>
      <dsp:spPr>
        <a:xfrm>
          <a:off x="0" y="38510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  Step 7: Train the Model</a:t>
          </a:r>
        </a:p>
      </dsp:txBody>
      <dsp:txXfrm>
        <a:off x="11709" y="3862790"/>
        <a:ext cx="10492182" cy="216432"/>
      </dsp:txXfrm>
    </dsp:sp>
    <dsp:sp modelId="{DF343358-CB69-439E-89DE-6CE7CC57F7FF}">
      <dsp:nvSpPr>
        <dsp:cNvPr id="0" name=""/>
        <dsp:cNvSpPr/>
      </dsp:nvSpPr>
      <dsp:spPr>
        <a:xfrm>
          <a:off x="0" y="41197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history = model.fit(</a:t>
          </a:r>
        </a:p>
      </dsp:txBody>
      <dsp:txXfrm>
        <a:off x="11709" y="4131440"/>
        <a:ext cx="10492182" cy="216432"/>
      </dsp:txXfrm>
    </dsp:sp>
    <dsp:sp modelId="{ECB5C33F-91F3-400F-89E1-45CCD7434DAE}">
      <dsp:nvSpPr>
        <dsp:cNvPr id="0" name=""/>
        <dsp:cNvSpPr/>
      </dsp:nvSpPr>
      <dsp:spPr>
        <a:xfrm>
          <a:off x="0" y="43883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train_generator,</a:t>
          </a:r>
        </a:p>
      </dsp:txBody>
      <dsp:txXfrm>
        <a:off x="11709" y="4400090"/>
        <a:ext cx="10492182" cy="216432"/>
      </dsp:txXfrm>
    </dsp:sp>
    <dsp:sp modelId="{F7E1386E-4D3F-4AEB-A85A-FD502753E338}">
      <dsp:nvSpPr>
        <dsp:cNvPr id="0" name=""/>
        <dsp:cNvSpPr/>
      </dsp:nvSpPr>
      <dsp:spPr>
        <a:xfrm>
          <a:off x="0" y="46570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validation_data=val_generator,</a:t>
          </a:r>
        </a:p>
      </dsp:txBody>
      <dsp:txXfrm>
        <a:off x="11709" y="4668740"/>
        <a:ext cx="10492182" cy="216432"/>
      </dsp:txXfrm>
    </dsp:sp>
    <dsp:sp modelId="{CB45DAE0-56C6-429F-9219-51684743706C}">
      <dsp:nvSpPr>
        <dsp:cNvPr id="0" name=""/>
        <dsp:cNvSpPr/>
      </dsp:nvSpPr>
      <dsp:spPr>
        <a:xfrm>
          <a:off x="0" y="49256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epochs=10</a:t>
          </a:r>
        </a:p>
      </dsp:txBody>
      <dsp:txXfrm>
        <a:off x="11709" y="4937390"/>
        <a:ext cx="10492182" cy="216432"/>
      </dsp:txXfrm>
    </dsp:sp>
    <dsp:sp modelId="{009542B2-D0DA-4F4D-99B3-980826860512}">
      <dsp:nvSpPr>
        <dsp:cNvPr id="0" name=""/>
        <dsp:cNvSpPr/>
      </dsp:nvSpPr>
      <dsp:spPr>
        <a:xfrm>
          <a:off x="0" y="51943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a:t>
          </a:r>
        </a:p>
      </dsp:txBody>
      <dsp:txXfrm>
        <a:off x="11709" y="5206040"/>
        <a:ext cx="10492182" cy="216432"/>
      </dsp:txXfrm>
    </dsp:sp>
    <dsp:sp modelId="{C0F027F3-04A2-4387-91E5-327B34D1DE6F}">
      <dsp:nvSpPr>
        <dsp:cNvPr id="0" name=""/>
        <dsp:cNvSpPr/>
      </dsp:nvSpPr>
      <dsp:spPr>
        <a:xfrm>
          <a:off x="0" y="54629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  Step 8: Evaluate the Model</a:t>
          </a:r>
        </a:p>
      </dsp:txBody>
      <dsp:txXfrm>
        <a:off x="11709" y="5474690"/>
        <a:ext cx="10492182" cy="216432"/>
      </dsp:txXfrm>
    </dsp:sp>
    <dsp:sp modelId="{75F7DE68-CC37-4CAA-9205-BEDFEFFC84CA}">
      <dsp:nvSpPr>
        <dsp:cNvPr id="0" name=""/>
        <dsp:cNvSpPr/>
      </dsp:nvSpPr>
      <dsp:spPr>
        <a:xfrm>
          <a:off x="0" y="57316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loss, accuracy = model.evaluate(val_generator)</a:t>
          </a:r>
        </a:p>
      </dsp:txBody>
      <dsp:txXfrm>
        <a:off x="11709" y="5743340"/>
        <a:ext cx="10492182" cy="216432"/>
      </dsp:txXfrm>
    </dsp:sp>
    <dsp:sp modelId="{57F3567D-D9D2-4FBA-B1E8-55AA2CDBF32B}">
      <dsp:nvSpPr>
        <dsp:cNvPr id="0" name=""/>
        <dsp:cNvSpPr/>
      </dsp:nvSpPr>
      <dsp:spPr>
        <a:xfrm>
          <a:off x="0" y="600028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print(f"Validation Loss: {loss}")</a:t>
          </a:r>
        </a:p>
      </dsp:txBody>
      <dsp:txXfrm>
        <a:off x="11709" y="6011990"/>
        <a:ext cx="10492182" cy="216432"/>
      </dsp:txXfrm>
    </dsp:sp>
    <dsp:sp modelId="{9ECFEB13-ADBC-41F1-BA34-893E39A9E634}">
      <dsp:nvSpPr>
        <dsp:cNvPr id="0" name=""/>
        <dsp:cNvSpPr/>
      </dsp:nvSpPr>
      <dsp:spPr>
        <a:xfrm>
          <a:off x="0" y="6268931"/>
          <a:ext cx="10515600" cy="23985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print(f"Validation Accuracy: {accuracy}")</a:t>
          </a:r>
        </a:p>
      </dsp:txBody>
      <dsp:txXfrm>
        <a:off x="11709" y="6280640"/>
        <a:ext cx="10492182" cy="216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8DCA5-36C9-4EFC-9930-7CE806EC4587}">
      <dsp:nvSpPr>
        <dsp:cNvPr id="0" name=""/>
        <dsp:cNvSpPr/>
      </dsp:nvSpPr>
      <dsp:spPr>
        <a:xfrm>
          <a:off x="0" y="44350"/>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Step 9: Save the Trained Model</a:t>
          </a:r>
        </a:p>
      </dsp:txBody>
      <dsp:txXfrm>
        <a:off x="15221" y="59571"/>
        <a:ext cx="10485158" cy="281363"/>
      </dsp:txXfrm>
    </dsp:sp>
    <dsp:sp modelId="{436DB1A0-429A-40B5-876E-93F66517D57D}">
      <dsp:nvSpPr>
        <dsp:cNvPr id="0" name=""/>
        <dsp:cNvSpPr/>
      </dsp:nvSpPr>
      <dsp:spPr>
        <a:xfrm>
          <a:off x="0" y="393595"/>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model.save('/content/drive/MyDrive/Garbage_Classification_Model.h5')</a:t>
          </a:r>
        </a:p>
      </dsp:txBody>
      <dsp:txXfrm>
        <a:off x="15221" y="408816"/>
        <a:ext cx="10485158" cy="281363"/>
      </dsp:txXfrm>
    </dsp:sp>
    <dsp:sp modelId="{1ACC8AB3-11A0-43BD-B184-F524EAF4607E}">
      <dsp:nvSpPr>
        <dsp:cNvPr id="0" name=""/>
        <dsp:cNvSpPr/>
      </dsp:nvSpPr>
      <dsp:spPr>
        <a:xfrm>
          <a:off x="0" y="742840"/>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print("Model saved successfully!")</a:t>
          </a:r>
        </a:p>
      </dsp:txBody>
      <dsp:txXfrm>
        <a:off x="15221" y="758061"/>
        <a:ext cx="10485158" cy="281363"/>
      </dsp:txXfrm>
    </dsp:sp>
    <dsp:sp modelId="{AE54C394-27C6-496F-B96C-277ECDE109F7}">
      <dsp:nvSpPr>
        <dsp:cNvPr id="0" name=""/>
        <dsp:cNvSpPr/>
      </dsp:nvSpPr>
      <dsp:spPr>
        <a:xfrm>
          <a:off x="0" y="1092085"/>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Step 10: Make Prediction on Single Image</a:t>
          </a:r>
        </a:p>
      </dsp:txBody>
      <dsp:txXfrm>
        <a:off x="15221" y="1107306"/>
        <a:ext cx="10485158" cy="281363"/>
      </dsp:txXfrm>
    </dsp:sp>
    <dsp:sp modelId="{7A4B9E9D-26DB-4AEF-9F5F-DE41F61B3849}">
      <dsp:nvSpPr>
        <dsp:cNvPr id="0" name=""/>
        <dsp:cNvSpPr/>
      </dsp:nvSpPr>
      <dsp:spPr>
        <a:xfrm>
          <a:off x="0" y="1441330"/>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img = image.load_img('/content/drive/MyDrive/sample_test_image.jpg', target_size=(224, 224))</a:t>
          </a:r>
        </a:p>
      </dsp:txBody>
      <dsp:txXfrm>
        <a:off x="15221" y="1456551"/>
        <a:ext cx="10485158" cy="281363"/>
      </dsp:txXfrm>
    </dsp:sp>
    <dsp:sp modelId="{A35465D6-C873-4D09-AE9E-C934C1C94FCA}">
      <dsp:nvSpPr>
        <dsp:cNvPr id="0" name=""/>
        <dsp:cNvSpPr/>
      </dsp:nvSpPr>
      <dsp:spPr>
        <a:xfrm>
          <a:off x="0" y="1790575"/>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img_array = image.img_to_array(img)</a:t>
          </a:r>
        </a:p>
      </dsp:txBody>
      <dsp:txXfrm>
        <a:off x="15221" y="1805796"/>
        <a:ext cx="10485158" cy="281363"/>
      </dsp:txXfrm>
    </dsp:sp>
    <dsp:sp modelId="{A245BC77-E944-454E-9EE3-7964DF07E792}">
      <dsp:nvSpPr>
        <dsp:cNvPr id="0" name=""/>
        <dsp:cNvSpPr/>
      </dsp:nvSpPr>
      <dsp:spPr>
        <a:xfrm>
          <a:off x="0" y="2139820"/>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img_array = np.expand_dims(img_array, axis=0)</a:t>
          </a:r>
        </a:p>
      </dsp:txBody>
      <dsp:txXfrm>
        <a:off x="15221" y="2155041"/>
        <a:ext cx="10485158" cy="281363"/>
      </dsp:txXfrm>
    </dsp:sp>
    <dsp:sp modelId="{3B138D22-6C61-4961-B460-23485B47A3C2}">
      <dsp:nvSpPr>
        <dsp:cNvPr id="0" name=""/>
        <dsp:cNvSpPr/>
      </dsp:nvSpPr>
      <dsp:spPr>
        <a:xfrm>
          <a:off x="0" y="2489065"/>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img_array /= 255.</a:t>
          </a:r>
        </a:p>
      </dsp:txBody>
      <dsp:txXfrm>
        <a:off x="15221" y="2504286"/>
        <a:ext cx="10485158" cy="281363"/>
      </dsp:txXfrm>
    </dsp:sp>
    <dsp:sp modelId="{FB87B048-1791-40F1-9D8E-F6C32178DC05}">
      <dsp:nvSpPr>
        <dsp:cNvPr id="0" name=""/>
        <dsp:cNvSpPr/>
      </dsp:nvSpPr>
      <dsp:spPr>
        <a:xfrm>
          <a:off x="0" y="2838310"/>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prediction = model.predict(img_array)</a:t>
          </a:r>
        </a:p>
      </dsp:txBody>
      <dsp:txXfrm>
        <a:off x="15221" y="2853531"/>
        <a:ext cx="10485158" cy="281363"/>
      </dsp:txXfrm>
    </dsp:sp>
    <dsp:sp modelId="{3749436B-5DEC-40CE-A863-6AF8D2A213B0}">
      <dsp:nvSpPr>
        <dsp:cNvPr id="0" name=""/>
        <dsp:cNvSpPr/>
      </dsp:nvSpPr>
      <dsp:spPr>
        <a:xfrm>
          <a:off x="0" y="318755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predicted_class = np.argmax(prediction, axis=1)</a:t>
          </a:r>
        </a:p>
      </dsp:txBody>
      <dsp:txXfrm>
        <a:off x="15221" y="3202777"/>
        <a:ext cx="10485158" cy="281363"/>
      </dsp:txXfrm>
    </dsp:sp>
    <dsp:sp modelId="{47524201-875C-45AA-8B71-41CCB1324553}">
      <dsp:nvSpPr>
        <dsp:cNvPr id="0" name=""/>
        <dsp:cNvSpPr/>
      </dsp:nvSpPr>
      <dsp:spPr>
        <a:xfrm>
          <a:off x="0" y="353680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print(f"Predicted Class: {predicted_class}")</a:t>
          </a:r>
        </a:p>
      </dsp:txBody>
      <dsp:txXfrm>
        <a:off x="15221" y="3552022"/>
        <a:ext cx="10485158" cy="281363"/>
      </dsp:txXfrm>
    </dsp:sp>
    <dsp:sp modelId="{5FFD586A-B8C7-4AB8-B027-6257FD0E2EF9}">
      <dsp:nvSpPr>
        <dsp:cNvPr id="0" name=""/>
        <dsp:cNvSpPr/>
      </dsp:nvSpPr>
      <dsp:spPr>
        <a:xfrm>
          <a:off x="0" y="388604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Step 11: Generate Confusion Matrix</a:t>
          </a:r>
        </a:p>
      </dsp:txBody>
      <dsp:txXfrm>
        <a:off x="15221" y="3901267"/>
        <a:ext cx="10485158" cy="281363"/>
      </dsp:txXfrm>
    </dsp:sp>
    <dsp:sp modelId="{60FDED85-2C1A-41F7-9CFD-5D20136C15EA}">
      <dsp:nvSpPr>
        <dsp:cNvPr id="0" name=""/>
        <dsp:cNvSpPr/>
      </dsp:nvSpPr>
      <dsp:spPr>
        <a:xfrm>
          <a:off x="0" y="423529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 Get true labels and predicted labels for entire validation set</a:t>
          </a:r>
        </a:p>
      </dsp:txBody>
      <dsp:txXfrm>
        <a:off x="15221" y="4250512"/>
        <a:ext cx="10485158" cy="281363"/>
      </dsp:txXfrm>
    </dsp:sp>
    <dsp:sp modelId="{B34126BD-4561-4498-9269-8D7C977870C2}">
      <dsp:nvSpPr>
        <dsp:cNvPr id="0" name=""/>
        <dsp:cNvSpPr/>
      </dsp:nvSpPr>
      <dsp:spPr>
        <a:xfrm>
          <a:off x="0" y="458453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val_generator.reset()</a:t>
          </a:r>
        </a:p>
      </dsp:txBody>
      <dsp:txXfrm>
        <a:off x="15221" y="4599757"/>
        <a:ext cx="10485158" cy="281363"/>
      </dsp:txXfrm>
    </dsp:sp>
    <dsp:sp modelId="{7839068F-E2CE-4240-8EE5-455FA19B5DBE}">
      <dsp:nvSpPr>
        <dsp:cNvPr id="0" name=""/>
        <dsp:cNvSpPr/>
      </dsp:nvSpPr>
      <dsp:spPr>
        <a:xfrm>
          <a:off x="0" y="493378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Y_pred = model.predict(val_generator)</a:t>
          </a:r>
        </a:p>
      </dsp:txBody>
      <dsp:txXfrm>
        <a:off x="15221" y="4949002"/>
        <a:ext cx="10485158" cy="281363"/>
      </dsp:txXfrm>
    </dsp:sp>
    <dsp:sp modelId="{63690662-5C83-44F2-999E-75486B18FA17}">
      <dsp:nvSpPr>
        <dsp:cNvPr id="0" name=""/>
        <dsp:cNvSpPr/>
      </dsp:nvSpPr>
      <dsp:spPr>
        <a:xfrm>
          <a:off x="0" y="5283026"/>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y_pred = np.argmax(Y_pred, axis=1)</a:t>
          </a:r>
        </a:p>
      </dsp:txBody>
      <dsp:txXfrm>
        <a:off x="15221" y="5298247"/>
        <a:ext cx="10485158" cy="281363"/>
      </dsp:txXfrm>
    </dsp:sp>
    <dsp:sp modelId="{4E713CD1-E2A9-4AF5-9B84-63AFA7F7FEBA}">
      <dsp:nvSpPr>
        <dsp:cNvPr id="0" name=""/>
        <dsp:cNvSpPr/>
      </dsp:nvSpPr>
      <dsp:spPr>
        <a:xfrm>
          <a:off x="0" y="5632271"/>
          <a:ext cx="10515600" cy="311805"/>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kern="1200"/>
            <a:t>y_true = val_generator.classes</a:t>
          </a:r>
        </a:p>
      </dsp:txBody>
      <dsp:txXfrm>
        <a:off x="15221" y="5647492"/>
        <a:ext cx="10485158" cy="281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9ABBF-5FF1-4E99-8212-D6DED15CBFFA}">
      <dsp:nvSpPr>
        <dsp:cNvPr id="0" name=""/>
        <dsp:cNvSpPr/>
      </dsp:nvSpPr>
      <dsp:spPr>
        <a:xfrm>
          <a:off x="0" y="9725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cm = confusion_matrix(y_true, y_pred)</a:t>
          </a:r>
        </a:p>
      </dsp:txBody>
      <dsp:txXfrm>
        <a:off x="21075" y="118329"/>
        <a:ext cx="10473450" cy="389580"/>
      </dsp:txXfrm>
    </dsp:sp>
    <dsp:sp modelId="{58A524CD-01AD-4E3D-8712-B06853039409}">
      <dsp:nvSpPr>
        <dsp:cNvPr id="0" name=""/>
        <dsp:cNvSpPr/>
      </dsp:nvSpPr>
      <dsp:spPr>
        <a:xfrm>
          <a:off x="0" y="58082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print("Confusion Matrix:")</a:t>
          </a:r>
        </a:p>
      </dsp:txBody>
      <dsp:txXfrm>
        <a:off x="21075" y="601899"/>
        <a:ext cx="10473450" cy="389580"/>
      </dsp:txXfrm>
    </dsp:sp>
    <dsp:sp modelId="{D300E029-9CCA-449D-88FB-9111395535C6}">
      <dsp:nvSpPr>
        <dsp:cNvPr id="0" name=""/>
        <dsp:cNvSpPr/>
      </dsp:nvSpPr>
      <dsp:spPr>
        <a:xfrm>
          <a:off x="0" y="106439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print(cm)</a:t>
          </a:r>
        </a:p>
      </dsp:txBody>
      <dsp:txXfrm>
        <a:off x="21075" y="1085469"/>
        <a:ext cx="10473450" cy="389580"/>
      </dsp:txXfrm>
    </dsp:sp>
    <dsp:sp modelId="{3A6EBCF3-2AE2-46CD-867C-4E7AE60B235A}">
      <dsp:nvSpPr>
        <dsp:cNvPr id="0" name=""/>
        <dsp:cNvSpPr/>
      </dsp:nvSpPr>
      <dsp:spPr>
        <a:xfrm>
          <a:off x="0" y="154796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 Plot Confusion Matrix</a:t>
          </a:r>
        </a:p>
      </dsp:txBody>
      <dsp:txXfrm>
        <a:off x="21075" y="1569039"/>
        <a:ext cx="10473450" cy="389580"/>
      </dsp:txXfrm>
    </dsp:sp>
    <dsp:sp modelId="{943FC508-91CC-4E20-A7C6-4790C85C6934}">
      <dsp:nvSpPr>
        <dsp:cNvPr id="0" name=""/>
        <dsp:cNvSpPr/>
      </dsp:nvSpPr>
      <dsp:spPr>
        <a:xfrm>
          <a:off x="0" y="203153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plt.figure(figsize=(8, 6))</a:t>
          </a:r>
        </a:p>
      </dsp:txBody>
      <dsp:txXfrm>
        <a:off x="21075" y="2052609"/>
        <a:ext cx="10473450" cy="389580"/>
      </dsp:txXfrm>
    </dsp:sp>
    <dsp:sp modelId="{1144EEFC-A577-455A-9DB5-79C9F1D8D3F8}">
      <dsp:nvSpPr>
        <dsp:cNvPr id="0" name=""/>
        <dsp:cNvSpPr/>
      </dsp:nvSpPr>
      <dsp:spPr>
        <a:xfrm>
          <a:off x="0" y="251510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sns.heatmap(cm, annot=True, fmt='d', cmap='Blues')</a:t>
          </a:r>
        </a:p>
      </dsp:txBody>
      <dsp:txXfrm>
        <a:off x="21075" y="2536179"/>
        <a:ext cx="10473450" cy="389580"/>
      </dsp:txXfrm>
    </dsp:sp>
    <dsp:sp modelId="{49950827-9686-45AB-83E8-03B2512FB63B}">
      <dsp:nvSpPr>
        <dsp:cNvPr id="0" name=""/>
        <dsp:cNvSpPr/>
      </dsp:nvSpPr>
      <dsp:spPr>
        <a:xfrm>
          <a:off x="0" y="299867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plt.title('Confusion Matrix')</a:t>
          </a:r>
        </a:p>
      </dsp:txBody>
      <dsp:txXfrm>
        <a:off x="21075" y="3019749"/>
        <a:ext cx="10473450" cy="389580"/>
      </dsp:txXfrm>
    </dsp:sp>
    <dsp:sp modelId="{DD00ED9A-D8B7-4531-A60A-226DC21BD66F}">
      <dsp:nvSpPr>
        <dsp:cNvPr id="0" name=""/>
        <dsp:cNvSpPr/>
      </dsp:nvSpPr>
      <dsp:spPr>
        <a:xfrm>
          <a:off x="0" y="348224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plt.xlabel('Predicted')</a:t>
          </a:r>
        </a:p>
      </dsp:txBody>
      <dsp:txXfrm>
        <a:off x="21075" y="3503319"/>
        <a:ext cx="10473450" cy="389580"/>
      </dsp:txXfrm>
    </dsp:sp>
    <dsp:sp modelId="{EF1926B6-2C16-492D-8C3D-7F3A26798702}">
      <dsp:nvSpPr>
        <dsp:cNvPr id="0" name=""/>
        <dsp:cNvSpPr/>
      </dsp:nvSpPr>
      <dsp:spPr>
        <a:xfrm>
          <a:off x="0" y="3965814"/>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plt.ylabel('True')</a:t>
          </a:r>
        </a:p>
      </dsp:txBody>
      <dsp:txXfrm>
        <a:off x="21075" y="3986889"/>
        <a:ext cx="10473450" cy="389580"/>
      </dsp:txXfrm>
    </dsp:sp>
    <dsp:sp modelId="{C3D8A9E8-BD9B-4380-AD61-4C100190BACD}">
      <dsp:nvSpPr>
        <dsp:cNvPr id="0" name=""/>
        <dsp:cNvSpPr/>
      </dsp:nvSpPr>
      <dsp:spPr>
        <a:xfrm>
          <a:off x="0" y="4449385"/>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plt.show()</a:t>
          </a:r>
        </a:p>
      </dsp:txBody>
      <dsp:txXfrm>
        <a:off x="21075" y="4470460"/>
        <a:ext cx="10473450" cy="389580"/>
      </dsp:txXfrm>
    </dsp:sp>
    <dsp:sp modelId="{F1F95AF0-C879-41ED-ABBE-1FFE5A28277C}">
      <dsp:nvSpPr>
        <dsp:cNvPr id="0" name=""/>
        <dsp:cNvSpPr/>
      </dsp:nvSpPr>
      <dsp:spPr>
        <a:xfrm>
          <a:off x="0" y="4932955"/>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  Step 12: Classification Report</a:t>
          </a:r>
        </a:p>
      </dsp:txBody>
      <dsp:txXfrm>
        <a:off x="21075" y="4954030"/>
        <a:ext cx="10473450" cy="389580"/>
      </dsp:txXfrm>
    </dsp:sp>
    <dsp:sp modelId="{8CE1F164-07A9-45E7-BA23-BDAC070F87E2}">
      <dsp:nvSpPr>
        <dsp:cNvPr id="0" name=""/>
        <dsp:cNvSpPr/>
      </dsp:nvSpPr>
      <dsp:spPr>
        <a:xfrm>
          <a:off x="0" y="5416525"/>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print("Classification Report:")</a:t>
          </a:r>
        </a:p>
      </dsp:txBody>
      <dsp:txXfrm>
        <a:off x="21075" y="5437600"/>
        <a:ext cx="10473450" cy="389580"/>
      </dsp:txXfrm>
    </dsp:sp>
    <dsp:sp modelId="{D5C2E662-97ED-4052-A042-589AC048F0E5}">
      <dsp:nvSpPr>
        <dsp:cNvPr id="0" name=""/>
        <dsp:cNvSpPr/>
      </dsp:nvSpPr>
      <dsp:spPr>
        <a:xfrm>
          <a:off x="0" y="5900095"/>
          <a:ext cx="10515600" cy="43173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print(classification_report(y_true, y_pred))</a:t>
          </a:r>
        </a:p>
      </dsp:txBody>
      <dsp:txXfrm>
        <a:off x="21075" y="5921170"/>
        <a:ext cx="10473450"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8AFC-DD76-AB7C-5287-4E17B6469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DF9FC-FD24-4F06-CE7F-F29F22CC73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062138-231D-E4C0-EB6A-99982B7D2C15}"/>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5" name="Footer Placeholder 4">
            <a:extLst>
              <a:ext uri="{FF2B5EF4-FFF2-40B4-BE49-F238E27FC236}">
                <a16:creationId xmlns:a16="http://schemas.microsoft.com/office/drawing/2014/main" id="{F65A0228-803E-A018-4D24-1DEE09575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C5732-A1D4-0F73-F543-5E2849599609}"/>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12218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4B030-CE3A-BCE9-6457-B4823D0F15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C1FFEA-FADC-96A2-6AB9-E2BDDD0C5B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10319-3083-A646-3E35-DDADA9D50A2E}"/>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5" name="Footer Placeholder 4">
            <a:extLst>
              <a:ext uri="{FF2B5EF4-FFF2-40B4-BE49-F238E27FC236}">
                <a16:creationId xmlns:a16="http://schemas.microsoft.com/office/drawing/2014/main" id="{EF91DA45-75C1-2496-B6BB-FBCD2C5F44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BC4C5-5ED8-3BB2-EB5B-E7E3E94D540D}"/>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372706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A88CD0-852C-839E-CD22-2CF2226AD3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4D5594-9E50-C403-1E42-C94C7FD125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ED4E31-526B-9799-EDB7-621BA9B5F986}"/>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5" name="Footer Placeholder 4">
            <a:extLst>
              <a:ext uri="{FF2B5EF4-FFF2-40B4-BE49-F238E27FC236}">
                <a16:creationId xmlns:a16="http://schemas.microsoft.com/office/drawing/2014/main" id="{DB7A0ADD-C770-A551-8CDC-9DA79B5F75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6D73D-0CF9-53B5-37CF-B7DF2A6D0F9F}"/>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170776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B42E-B6C4-19D6-4781-4CF21B216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E71881-2717-3FFB-D025-8BC3BC687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0F9C9-3278-DE3E-9632-B8B33C0153F1}"/>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5" name="Footer Placeholder 4">
            <a:extLst>
              <a:ext uri="{FF2B5EF4-FFF2-40B4-BE49-F238E27FC236}">
                <a16:creationId xmlns:a16="http://schemas.microsoft.com/office/drawing/2014/main" id="{9AE9645F-2FDC-2804-7B24-7779D1EE34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5517F-9F5D-48F5-8575-23AC7669F3B6}"/>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386987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D611-5AFC-77AD-40D7-B4583915C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EDCC8B-0FE7-6F29-DDC8-82BEE5CF88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D6F250-83FC-7942-126C-A1B5D70F822B}"/>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5" name="Footer Placeholder 4">
            <a:extLst>
              <a:ext uri="{FF2B5EF4-FFF2-40B4-BE49-F238E27FC236}">
                <a16:creationId xmlns:a16="http://schemas.microsoft.com/office/drawing/2014/main" id="{E63DF73F-9050-0C66-C4FD-5B3F4C7D7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3AE4A-2930-BE38-EAFD-35469723F8A1}"/>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2819606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08F3-AABC-3761-F4ED-9B6D53AC6D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8291E5-666B-725E-7650-707927E172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80ECC1-C8C3-243B-B483-BEF5AE5AE0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D2E632-5B2E-8B90-662A-4982F66AB5B9}"/>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6" name="Footer Placeholder 5">
            <a:extLst>
              <a:ext uri="{FF2B5EF4-FFF2-40B4-BE49-F238E27FC236}">
                <a16:creationId xmlns:a16="http://schemas.microsoft.com/office/drawing/2014/main" id="{204C6265-BC71-CF7A-35BE-D5D5DAD7CB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3955D8-833C-2539-F8A6-87D559EBE3A8}"/>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191174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B35F-47DF-AE75-334B-4907C5CDA1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51399-933C-732F-EDF3-AF39A4AC9C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266651-7D4A-C96C-E9D8-DD30322E8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694427-FC58-75CF-1775-AC2E5A75F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F47918-3BCC-1DCB-4B91-8B2323146D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B8380C-F18B-BFEB-DCD3-CF693520865D}"/>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8" name="Footer Placeholder 7">
            <a:extLst>
              <a:ext uri="{FF2B5EF4-FFF2-40B4-BE49-F238E27FC236}">
                <a16:creationId xmlns:a16="http://schemas.microsoft.com/office/drawing/2014/main" id="{03B49D80-DC3E-FA2E-0030-7862C21D10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ADD04F-9B01-38FD-6643-3EE23916C067}"/>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279082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38FA-17EB-40C9-F3EE-5BA4FBB89A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3FE1E-AB6C-6D89-0978-F3E6EB964633}"/>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4" name="Footer Placeholder 3">
            <a:extLst>
              <a:ext uri="{FF2B5EF4-FFF2-40B4-BE49-F238E27FC236}">
                <a16:creationId xmlns:a16="http://schemas.microsoft.com/office/drawing/2014/main" id="{6E76435D-4A4E-4C4D-FE31-608DE970C1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0861C6-4607-A70D-EC8C-14E9A6DE1DE1}"/>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153206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70AEEC-8F80-6E29-C126-1F15D22EA627}"/>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3" name="Footer Placeholder 2">
            <a:extLst>
              <a:ext uri="{FF2B5EF4-FFF2-40B4-BE49-F238E27FC236}">
                <a16:creationId xmlns:a16="http://schemas.microsoft.com/office/drawing/2014/main" id="{A961C855-4EA8-F448-2E30-7C972F69E7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037145-55E2-F037-023B-4EF728C1C6D5}"/>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37800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E9EF-B16E-2BD7-4BFE-02EDDC130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3E479B-C471-B55D-30C5-2C194A3BD9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709E94-C1B6-EFB1-B235-C9E0D45CA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65060-231F-9B6E-6457-2320248B4774}"/>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6" name="Footer Placeholder 5">
            <a:extLst>
              <a:ext uri="{FF2B5EF4-FFF2-40B4-BE49-F238E27FC236}">
                <a16:creationId xmlns:a16="http://schemas.microsoft.com/office/drawing/2014/main" id="{2D436C07-9362-B6DA-6BF3-F3B9BD4431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6F2A29-124E-D89A-0FE4-85DAA668A15E}"/>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342163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4067-A4F7-0BEC-C593-97A6CDD76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CE7327-8A2C-583C-8EDC-30D3126803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A27136-5FD5-EE89-589A-3E7884557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F095A-7277-5B04-2939-C3F35DAA1C30}"/>
              </a:ext>
            </a:extLst>
          </p:cNvPr>
          <p:cNvSpPr>
            <a:spLocks noGrp="1"/>
          </p:cNvSpPr>
          <p:nvPr>
            <p:ph type="dt" sz="half" idx="10"/>
          </p:nvPr>
        </p:nvSpPr>
        <p:spPr/>
        <p:txBody>
          <a:bodyPr/>
          <a:lstStyle/>
          <a:p>
            <a:fld id="{BD9AB470-3035-4202-A899-391C0D3C8337}" type="datetimeFigureOut">
              <a:rPr lang="en-IN" smtClean="0"/>
              <a:t>29-06-2025</a:t>
            </a:fld>
            <a:endParaRPr lang="en-IN"/>
          </a:p>
        </p:txBody>
      </p:sp>
      <p:sp>
        <p:nvSpPr>
          <p:cNvPr id="6" name="Footer Placeholder 5">
            <a:extLst>
              <a:ext uri="{FF2B5EF4-FFF2-40B4-BE49-F238E27FC236}">
                <a16:creationId xmlns:a16="http://schemas.microsoft.com/office/drawing/2014/main" id="{31CFAC6D-EACA-A15E-B810-2A3E25B38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1050DA-5454-6E8A-3EC7-355DD0DEBB15}"/>
              </a:ext>
            </a:extLst>
          </p:cNvPr>
          <p:cNvSpPr>
            <a:spLocks noGrp="1"/>
          </p:cNvSpPr>
          <p:nvPr>
            <p:ph type="sldNum" sz="quarter" idx="12"/>
          </p:nvPr>
        </p:nvSpPr>
        <p:spPr/>
        <p:txBody>
          <a:bodyPr/>
          <a:lstStyle/>
          <a:p>
            <a:fld id="{8CB5A787-770B-4A3B-91B9-B6B2E9B45F89}" type="slidenum">
              <a:rPr lang="en-IN" smtClean="0"/>
              <a:t>‹#›</a:t>
            </a:fld>
            <a:endParaRPr lang="en-IN"/>
          </a:p>
        </p:txBody>
      </p:sp>
    </p:spTree>
    <p:extLst>
      <p:ext uri="{BB962C8B-B14F-4D97-AF65-F5344CB8AC3E}">
        <p14:creationId xmlns:p14="http://schemas.microsoft.com/office/powerpoint/2010/main" val="13455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A9D801-0221-2D67-4E85-FDFCD5446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5F00B6-CF93-0C21-C133-4F85FD729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071CA0-8CA7-8B58-C8BF-6C0BB443E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AB470-3035-4202-A899-391C0D3C8337}" type="datetimeFigureOut">
              <a:rPr lang="en-IN" smtClean="0"/>
              <a:t>29-06-2025</a:t>
            </a:fld>
            <a:endParaRPr lang="en-IN"/>
          </a:p>
        </p:txBody>
      </p:sp>
      <p:sp>
        <p:nvSpPr>
          <p:cNvPr id="5" name="Footer Placeholder 4">
            <a:extLst>
              <a:ext uri="{FF2B5EF4-FFF2-40B4-BE49-F238E27FC236}">
                <a16:creationId xmlns:a16="http://schemas.microsoft.com/office/drawing/2014/main" id="{2D465296-28FE-7AED-28A9-E362AFEF9C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71CD62-1E15-4836-B947-BD0F79432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5A787-770B-4A3B-91B9-B6B2E9B45F89}" type="slidenum">
              <a:rPr lang="en-IN" smtClean="0"/>
              <a:t>‹#›</a:t>
            </a:fld>
            <a:endParaRPr lang="en-IN"/>
          </a:p>
        </p:txBody>
      </p:sp>
    </p:spTree>
    <p:extLst>
      <p:ext uri="{BB962C8B-B14F-4D97-AF65-F5344CB8AC3E}">
        <p14:creationId xmlns:p14="http://schemas.microsoft.com/office/powerpoint/2010/main" val="1994231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C089-B9F2-9C5C-786A-C924DCA99FC8}"/>
              </a:ext>
            </a:extLst>
          </p:cNvPr>
          <p:cNvSpPr>
            <a:spLocks noGrp="1"/>
          </p:cNvSpPr>
          <p:nvPr>
            <p:ph type="ctrTitle"/>
          </p:nvPr>
        </p:nvSpPr>
        <p:spPr/>
        <p:txBody>
          <a:bodyPr>
            <a:normAutofit/>
          </a:bodyPr>
          <a:lstStyle/>
          <a:p>
            <a:r>
              <a:rPr lang="en-US" dirty="0">
                <a:latin typeface="Arial" panose="020B0604020202020204" pitchFamily="34" charset="0"/>
                <a:cs typeface="Arial" panose="020B0604020202020204" pitchFamily="34" charset="0"/>
              </a:rPr>
              <a:t>Garbage Classification Using Deep Learning </a:t>
            </a:r>
            <a:endParaRPr lang="en-IN"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418B595-B11C-861E-9D52-B9FBA9BC7936}"/>
              </a:ext>
            </a:extLst>
          </p:cNvPr>
          <p:cNvSpPr>
            <a:spLocks noGrp="1"/>
          </p:cNvSpPr>
          <p:nvPr>
            <p:ph type="subTitle" idx="1"/>
          </p:nvPr>
        </p:nvSpPr>
        <p:spPr/>
        <p:txBody>
          <a:bodyPr/>
          <a:lstStyle/>
          <a:p>
            <a:r>
              <a:rPr lang="en-US" dirty="0"/>
              <a:t>“An AI-Powered System to Identify and Classify Household Waste Materials”</a:t>
            </a:r>
            <a:endParaRPr lang="en-IN" dirty="0"/>
          </a:p>
        </p:txBody>
      </p:sp>
    </p:spTree>
    <p:extLst>
      <p:ext uri="{BB962C8B-B14F-4D97-AF65-F5344CB8AC3E}">
        <p14:creationId xmlns:p14="http://schemas.microsoft.com/office/powerpoint/2010/main" val="2390328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B32DCC-2509-636E-2B9A-7AA0DF2D0D0B}"/>
              </a:ext>
            </a:extLst>
          </p:cNvPr>
          <p:cNvSpPr>
            <a:spLocks noGrp="1"/>
          </p:cNvSpPr>
          <p:nvPr>
            <p:ph idx="1"/>
          </p:nvPr>
        </p:nvSpPr>
        <p:spPr>
          <a:xfrm>
            <a:off x="838200" y="131975"/>
            <a:ext cx="10515600" cy="6044987"/>
          </a:xfrm>
        </p:spPr>
        <p:txBody>
          <a:bodyPr>
            <a:normAutofit fontScale="92500" lnSpcReduction="20000"/>
          </a:bodyPr>
          <a:lstStyle/>
          <a:p>
            <a:r>
              <a:rPr lang="en-US" sz="4100" b="1" dirty="0" err="1"/>
              <a:t>DataSet</a:t>
            </a:r>
            <a:r>
              <a:rPr lang="en-US" sz="4100" b="1" dirty="0"/>
              <a:t> Details </a:t>
            </a:r>
          </a:p>
          <a:p>
            <a:pPr marL="0" indent="0">
              <a:buNone/>
            </a:pPr>
            <a:endParaRPr lang="en-US" dirty="0"/>
          </a:p>
          <a:p>
            <a:r>
              <a:rPr lang="en-US" dirty="0"/>
              <a:t>  For this project, a total of approximately 2527 garbage images were collected from various online sources and open datasets.</a:t>
            </a:r>
          </a:p>
          <a:p>
            <a:endParaRPr lang="en-US" dirty="0"/>
          </a:p>
          <a:p>
            <a:r>
              <a:rPr lang="en-US" dirty="0"/>
              <a:t> The dataset covers different waste categories such as </a:t>
            </a:r>
            <a:r>
              <a:rPr lang="en-US" dirty="0" err="1"/>
              <a:t>cardbords</a:t>
            </a:r>
            <a:r>
              <a:rPr lang="en-US" dirty="0"/>
              <a:t>  Plastic, Glass, Metal, Paper, and   trash ,Organic Waste.</a:t>
            </a:r>
          </a:p>
          <a:p>
            <a:endParaRPr lang="en-US" dirty="0"/>
          </a:p>
          <a:p>
            <a:r>
              <a:rPr lang="en-US" dirty="0"/>
              <a:t> All images were resized to a standard dimension of 128x128 pixels to ensure uniformity during training.</a:t>
            </a:r>
          </a:p>
          <a:p>
            <a:endParaRPr lang="en-US" dirty="0"/>
          </a:p>
          <a:p>
            <a:r>
              <a:rPr lang="en-US" dirty="0"/>
              <a:t> The dataset was split into 80% images for training the CNN model and 20% for testing and validation to check model performance.</a:t>
            </a:r>
          </a:p>
          <a:p>
            <a:endParaRPr lang="en-US" dirty="0"/>
          </a:p>
          <a:p>
            <a:r>
              <a:rPr lang="en-US" dirty="0"/>
              <a:t> Proper labeling was done for each image to train the model to classify the waste type accurately.</a:t>
            </a:r>
            <a:endParaRPr lang="en-IN" dirty="0"/>
          </a:p>
        </p:txBody>
      </p:sp>
    </p:spTree>
    <p:extLst>
      <p:ext uri="{BB962C8B-B14F-4D97-AF65-F5344CB8AC3E}">
        <p14:creationId xmlns:p14="http://schemas.microsoft.com/office/powerpoint/2010/main" val="216071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135F7-74CA-9E8C-55A6-720D4CB7E715}"/>
              </a:ext>
            </a:extLst>
          </p:cNvPr>
          <p:cNvSpPr>
            <a:spLocks noGrp="1"/>
          </p:cNvSpPr>
          <p:nvPr>
            <p:ph type="title"/>
          </p:nvPr>
        </p:nvSpPr>
        <p:spPr>
          <a:xfrm>
            <a:off x="838200" y="188537"/>
            <a:ext cx="10515600" cy="1074655"/>
          </a:xfrm>
        </p:spPr>
        <p:txBody>
          <a:bodyPr>
            <a:normAutofit/>
          </a:bodyPr>
          <a:lstStyle/>
          <a:p>
            <a:r>
              <a:rPr lang="en-US" sz="3200" dirty="0"/>
              <a:t>The "Garbage Image Dataset" reveals a noticeable imbalance in the distribution of its image categories:</a:t>
            </a:r>
            <a:endParaRPr lang="en-IN" sz="3200" dirty="0"/>
          </a:p>
        </p:txBody>
      </p:sp>
      <p:graphicFrame>
        <p:nvGraphicFramePr>
          <p:cNvPr id="5" name="Content Placeholder 4">
            <a:extLst>
              <a:ext uri="{FF2B5EF4-FFF2-40B4-BE49-F238E27FC236}">
                <a16:creationId xmlns:a16="http://schemas.microsoft.com/office/drawing/2014/main" id="{5753196D-929D-76E1-A02D-6EF07DC19CA5}"/>
              </a:ext>
            </a:extLst>
          </p:cNvPr>
          <p:cNvGraphicFramePr>
            <a:graphicFrameLocks noGrp="1"/>
          </p:cNvGraphicFramePr>
          <p:nvPr>
            <p:ph idx="1"/>
            <p:extLst>
              <p:ext uri="{D42A27DB-BD31-4B8C-83A1-F6EECF244321}">
                <p14:modId xmlns:p14="http://schemas.microsoft.com/office/powerpoint/2010/main" val="944539047"/>
              </p:ext>
            </p:extLst>
          </p:nvPr>
        </p:nvGraphicFramePr>
        <p:xfrm>
          <a:off x="876693" y="1825623"/>
          <a:ext cx="10477104" cy="4113263"/>
        </p:xfrm>
        <a:graphic>
          <a:graphicData uri="http://schemas.openxmlformats.org/drawingml/2006/table">
            <a:tbl>
              <a:tblPr firstRow="1" bandRow="1">
                <a:tableStyleId>{5C22544A-7EE6-4342-B048-85BDC9FD1C3A}</a:tableStyleId>
              </a:tblPr>
              <a:tblGrid>
                <a:gridCol w="3374796">
                  <a:extLst>
                    <a:ext uri="{9D8B030D-6E8A-4147-A177-3AD203B41FA5}">
                      <a16:colId xmlns:a16="http://schemas.microsoft.com/office/drawing/2014/main" val="2120286763"/>
                    </a:ext>
                  </a:extLst>
                </a:gridCol>
                <a:gridCol w="3101418">
                  <a:extLst>
                    <a:ext uri="{9D8B030D-6E8A-4147-A177-3AD203B41FA5}">
                      <a16:colId xmlns:a16="http://schemas.microsoft.com/office/drawing/2014/main" val="1847419563"/>
                    </a:ext>
                  </a:extLst>
                </a:gridCol>
                <a:gridCol w="4000890">
                  <a:extLst>
                    <a:ext uri="{9D8B030D-6E8A-4147-A177-3AD203B41FA5}">
                      <a16:colId xmlns:a16="http://schemas.microsoft.com/office/drawing/2014/main" val="2983748263"/>
                    </a:ext>
                  </a:extLst>
                </a:gridCol>
              </a:tblGrid>
              <a:tr h="716758">
                <a:tc>
                  <a:txBody>
                    <a:bodyPr/>
                    <a:lstStyle/>
                    <a:p>
                      <a:pPr algn="ctr"/>
                      <a:r>
                        <a:rPr lang="en-US" sz="3200" b="1" dirty="0"/>
                        <a:t>Category </a:t>
                      </a:r>
                      <a:endParaRPr lang="en-IN" sz="3200" b="1" dirty="0"/>
                    </a:p>
                  </a:txBody>
                  <a:tcPr/>
                </a:tc>
                <a:tc>
                  <a:txBody>
                    <a:bodyPr/>
                    <a:lstStyle/>
                    <a:p>
                      <a:pPr algn="ctr"/>
                      <a:r>
                        <a:rPr lang="en-US" sz="3200" dirty="0"/>
                        <a:t>Image count </a:t>
                      </a:r>
                      <a:endParaRPr lang="en-IN" sz="3200" dirty="0"/>
                    </a:p>
                  </a:txBody>
                  <a:tcPr/>
                </a:tc>
                <a:tc>
                  <a:txBody>
                    <a:bodyPr/>
                    <a:lstStyle/>
                    <a:p>
                      <a:pPr algn="ctr"/>
                      <a:r>
                        <a:rPr lang="en-US" sz="3200" dirty="0"/>
                        <a:t>Update distribution</a:t>
                      </a:r>
                      <a:endParaRPr lang="en-IN" sz="3200" dirty="0"/>
                    </a:p>
                  </a:txBody>
                  <a:tcPr/>
                </a:tc>
                <a:extLst>
                  <a:ext uri="{0D108BD9-81ED-4DB2-BD59-A6C34878D82A}">
                    <a16:rowId xmlns:a16="http://schemas.microsoft.com/office/drawing/2014/main" val="1336655517"/>
                  </a:ext>
                </a:extLst>
              </a:tr>
              <a:tr h="679301">
                <a:tc>
                  <a:txBody>
                    <a:bodyPr/>
                    <a:lstStyle/>
                    <a:p>
                      <a:r>
                        <a:rPr lang="en-US" dirty="0"/>
                        <a:t>Cardboard</a:t>
                      </a:r>
                      <a:endParaRPr lang="en-IN" dirty="0"/>
                    </a:p>
                  </a:txBody>
                  <a:tcPr/>
                </a:tc>
                <a:tc>
                  <a:txBody>
                    <a:bodyPr/>
                    <a:lstStyle/>
                    <a:p>
                      <a:r>
                        <a:rPr lang="en-US" dirty="0"/>
                        <a:t>403</a:t>
                      </a:r>
                      <a:endParaRPr lang="en-IN" dirty="0"/>
                    </a:p>
                  </a:txBody>
                  <a:tcPr/>
                </a:tc>
                <a:tc>
                  <a:txBody>
                    <a:bodyPr/>
                    <a:lstStyle/>
                    <a:p>
                      <a:r>
                        <a:rPr lang="en-US" dirty="0"/>
                        <a:t>15.09</a:t>
                      </a:r>
                      <a:endParaRPr lang="en-IN" dirty="0"/>
                    </a:p>
                  </a:txBody>
                  <a:tcPr/>
                </a:tc>
                <a:extLst>
                  <a:ext uri="{0D108BD9-81ED-4DB2-BD59-A6C34878D82A}">
                    <a16:rowId xmlns:a16="http://schemas.microsoft.com/office/drawing/2014/main" val="3509369694"/>
                  </a:ext>
                </a:extLst>
              </a:tr>
              <a:tr h="679301">
                <a:tc>
                  <a:txBody>
                    <a:bodyPr/>
                    <a:lstStyle/>
                    <a:p>
                      <a:r>
                        <a:rPr lang="en-US" dirty="0"/>
                        <a:t>Glass</a:t>
                      </a:r>
                      <a:endParaRPr lang="en-IN" dirty="0"/>
                    </a:p>
                  </a:txBody>
                  <a:tcPr/>
                </a:tc>
                <a:tc>
                  <a:txBody>
                    <a:bodyPr/>
                    <a:lstStyle/>
                    <a:p>
                      <a:r>
                        <a:rPr lang="en-US" dirty="0"/>
                        <a:t>501</a:t>
                      </a:r>
                      <a:endParaRPr lang="en-IN" dirty="0"/>
                    </a:p>
                  </a:txBody>
                  <a:tcPr/>
                </a:tc>
                <a:tc>
                  <a:txBody>
                    <a:bodyPr/>
                    <a:lstStyle/>
                    <a:p>
                      <a:r>
                        <a:rPr lang="en-US" dirty="0"/>
                        <a:t>19.96</a:t>
                      </a:r>
                      <a:endParaRPr lang="en-IN" dirty="0"/>
                    </a:p>
                  </a:txBody>
                  <a:tcPr/>
                </a:tc>
                <a:extLst>
                  <a:ext uri="{0D108BD9-81ED-4DB2-BD59-A6C34878D82A}">
                    <a16:rowId xmlns:a16="http://schemas.microsoft.com/office/drawing/2014/main" val="2543672761"/>
                  </a:ext>
                </a:extLst>
              </a:tr>
              <a:tr h="679301">
                <a:tc>
                  <a:txBody>
                    <a:bodyPr/>
                    <a:lstStyle/>
                    <a:p>
                      <a:r>
                        <a:rPr lang="en-US" dirty="0"/>
                        <a:t>Metal </a:t>
                      </a:r>
                      <a:endParaRPr lang="en-IN" dirty="0"/>
                    </a:p>
                  </a:txBody>
                  <a:tcPr/>
                </a:tc>
                <a:tc>
                  <a:txBody>
                    <a:bodyPr/>
                    <a:lstStyle/>
                    <a:p>
                      <a:r>
                        <a:rPr lang="en-US" dirty="0"/>
                        <a:t>410</a:t>
                      </a:r>
                      <a:endParaRPr lang="en-IN" dirty="0"/>
                    </a:p>
                  </a:txBody>
                  <a:tcPr/>
                </a:tc>
                <a:tc>
                  <a:txBody>
                    <a:bodyPr/>
                    <a:lstStyle/>
                    <a:p>
                      <a:r>
                        <a:rPr lang="en-US" dirty="0"/>
                        <a:t>16.68</a:t>
                      </a:r>
                      <a:endParaRPr lang="en-IN" dirty="0"/>
                    </a:p>
                  </a:txBody>
                  <a:tcPr/>
                </a:tc>
                <a:extLst>
                  <a:ext uri="{0D108BD9-81ED-4DB2-BD59-A6C34878D82A}">
                    <a16:rowId xmlns:a16="http://schemas.microsoft.com/office/drawing/2014/main" val="3114849521"/>
                  </a:ext>
                </a:extLst>
              </a:tr>
              <a:tr h="679301">
                <a:tc>
                  <a:txBody>
                    <a:bodyPr/>
                    <a:lstStyle/>
                    <a:p>
                      <a:r>
                        <a:rPr lang="en-US" dirty="0"/>
                        <a:t>Paper </a:t>
                      </a:r>
                      <a:endParaRPr lang="en-IN" dirty="0"/>
                    </a:p>
                  </a:txBody>
                  <a:tcPr/>
                </a:tc>
                <a:tc>
                  <a:txBody>
                    <a:bodyPr/>
                    <a:lstStyle/>
                    <a:p>
                      <a:r>
                        <a:rPr lang="en-US" dirty="0"/>
                        <a:t>594</a:t>
                      </a:r>
                      <a:endParaRPr lang="en-IN" dirty="0"/>
                    </a:p>
                  </a:txBody>
                  <a:tcPr/>
                </a:tc>
                <a:tc>
                  <a:txBody>
                    <a:bodyPr/>
                    <a:lstStyle/>
                    <a:p>
                      <a:r>
                        <a:rPr lang="en-US" dirty="0"/>
                        <a:t>23.82</a:t>
                      </a:r>
                      <a:endParaRPr lang="en-IN" dirty="0"/>
                    </a:p>
                  </a:txBody>
                  <a:tcPr/>
                </a:tc>
                <a:extLst>
                  <a:ext uri="{0D108BD9-81ED-4DB2-BD59-A6C34878D82A}">
                    <a16:rowId xmlns:a16="http://schemas.microsoft.com/office/drawing/2014/main" val="565811156"/>
                  </a:ext>
                </a:extLst>
              </a:tr>
              <a:tr h="679301">
                <a:tc>
                  <a:txBody>
                    <a:bodyPr/>
                    <a:lstStyle/>
                    <a:p>
                      <a:r>
                        <a:rPr lang="en-US" dirty="0"/>
                        <a:t>Plastic </a:t>
                      </a:r>
                      <a:endParaRPr lang="en-IN" dirty="0"/>
                    </a:p>
                  </a:txBody>
                  <a:tcPr/>
                </a:tc>
                <a:tc>
                  <a:txBody>
                    <a:bodyPr/>
                    <a:lstStyle/>
                    <a:p>
                      <a:endParaRPr lang="en-IN" dirty="0"/>
                    </a:p>
                  </a:txBody>
                  <a:tcPr/>
                </a:tc>
                <a:tc>
                  <a:txBody>
                    <a:bodyPr/>
                    <a:lstStyle/>
                    <a:p>
                      <a:r>
                        <a:rPr lang="en-US" dirty="0"/>
                        <a:t>18.53</a:t>
                      </a:r>
                      <a:endParaRPr lang="en-IN" dirty="0"/>
                    </a:p>
                  </a:txBody>
                  <a:tcPr/>
                </a:tc>
                <a:extLst>
                  <a:ext uri="{0D108BD9-81ED-4DB2-BD59-A6C34878D82A}">
                    <a16:rowId xmlns:a16="http://schemas.microsoft.com/office/drawing/2014/main" val="839194169"/>
                  </a:ext>
                </a:extLst>
              </a:tr>
            </a:tbl>
          </a:graphicData>
        </a:graphic>
      </p:graphicFrame>
      <p:graphicFrame>
        <p:nvGraphicFramePr>
          <p:cNvPr id="7" name="Table 6">
            <a:extLst>
              <a:ext uri="{FF2B5EF4-FFF2-40B4-BE49-F238E27FC236}">
                <a16:creationId xmlns:a16="http://schemas.microsoft.com/office/drawing/2014/main" id="{60A65F55-E4CF-BF56-C434-61FF4A5DF612}"/>
              </a:ext>
            </a:extLst>
          </p:cNvPr>
          <p:cNvGraphicFramePr>
            <a:graphicFrameLocks noGrp="1"/>
          </p:cNvGraphicFramePr>
          <p:nvPr>
            <p:extLst>
              <p:ext uri="{D42A27DB-BD31-4B8C-83A1-F6EECF244321}">
                <p14:modId xmlns:p14="http://schemas.microsoft.com/office/powerpoint/2010/main" val="1445504075"/>
              </p:ext>
            </p:extLst>
          </p:nvPr>
        </p:nvGraphicFramePr>
        <p:xfrm>
          <a:off x="876694" y="5326143"/>
          <a:ext cx="10477104" cy="1159498"/>
        </p:xfrm>
        <a:graphic>
          <a:graphicData uri="http://schemas.openxmlformats.org/drawingml/2006/table">
            <a:tbl>
              <a:tblPr firstRow="1" bandRow="1">
                <a:tableStyleId>{9D7B26C5-4107-4FEC-AEDC-1716B250A1EF}</a:tableStyleId>
              </a:tblPr>
              <a:tblGrid>
                <a:gridCol w="3421929">
                  <a:extLst>
                    <a:ext uri="{9D8B030D-6E8A-4147-A177-3AD203B41FA5}">
                      <a16:colId xmlns:a16="http://schemas.microsoft.com/office/drawing/2014/main" val="449530795"/>
                    </a:ext>
                  </a:extLst>
                </a:gridCol>
                <a:gridCol w="3082565">
                  <a:extLst>
                    <a:ext uri="{9D8B030D-6E8A-4147-A177-3AD203B41FA5}">
                      <a16:colId xmlns:a16="http://schemas.microsoft.com/office/drawing/2014/main" val="596328774"/>
                    </a:ext>
                  </a:extLst>
                </a:gridCol>
                <a:gridCol w="3972610">
                  <a:extLst>
                    <a:ext uri="{9D8B030D-6E8A-4147-A177-3AD203B41FA5}">
                      <a16:colId xmlns:a16="http://schemas.microsoft.com/office/drawing/2014/main" val="2208076265"/>
                    </a:ext>
                  </a:extLst>
                </a:gridCol>
              </a:tblGrid>
              <a:tr h="579749">
                <a:tc>
                  <a:txBody>
                    <a:bodyPr/>
                    <a:lstStyle/>
                    <a:p>
                      <a:endParaRPr lang="en-IN"/>
                    </a:p>
                  </a:txBody>
                  <a:tcPr/>
                </a:tc>
                <a:tc>
                  <a:txBody>
                    <a:bodyPr/>
                    <a:lstStyle/>
                    <a:p>
                      <a:r>
                        <a:rPr lang="en-US" b="0" dirty="0"/>
                        <a:t>482</a:t>
                      </a:r>
                      <a:endParaRPr lang="en-IN" b="0" dirty="0"/>
                    </a:p>
                  </a:txBody>
                  <a:tcPr/>
                </a:tc>
                <a:tc>
                  <a:txBody>
                    <a:bodyPr/>
                    <a:lstStyle/>
                    <a:p>
                      <a:endParaRPr lang="en-IN"/>
                    </a:p>
                  </a:txBody>
                  <a:tcPr/>
                </a:tc>
                <a:extLst>
                  <a:ext uri="{0D108BD9-81ED-4DB2-BD59-A6C34878D82A}">
                    <a16:rowId xmlns:a16="http://schemas.microsoft.com/office/drawing/2014/main" val="478677226"/>
                  </a:ext>
                </a:extLst>
              </a:tr>
              <a:tr h="579749">
                <a:tc>
                  <a:txBody>
                    <a:bodyPr/>
                    <a:lstStyle/>
                    <a:p>
                      <a:r>
                        <a:rPr lang="en-US" dirty="0"/>
                        <a:t>Trash </a:t>
                      </a:r>
                      <a:endParaRPr lang="en-IN" dirty="0"/>
                    </a:p>
                  </a:txBody>
                  <a:tcPr/>
                </a:tc>
                <a:tc>
                  <a:txBody>
                    <a:bodyPr/>
                    <a:lstStyle/>
                    <a:p>
                      <a:r>
                        <a:rPr lang="en-US" dirty="0"/>
                        <a:t>137</a:t>
                      </a:r>
                      <a:endParaRPr lang="en-IN" dirty="0"/>
                    </a:p>
                  </a:txBody>
                  <a:tcPr/>
                </a:tc>
                <a:tc>
                  <a:txBody>
                    <a:bodyPr/>
                    <a:lstStyle/>
                    <a:p>
                      <a:r>
                        <a:rPr lang="en-US" dirty="0"/>
                        <a:t>5.91</a:t>
                      </a:r>
                      <a:endParaRPr lang="en-IN" dirty="0"/>
                    </a:p>
                  </a:txBody>
                  <a:tcPr/>
                </a:tc>
                <a:extLst>
                  <a:ext uri="{0D108BD9-81ED-4DB2-BD59-A6C34878D82A}">
                    <a16:rowId xmlns:a16="http://schemas.microsoft.com/office/drawing/2014/main" val="2954155239"/>
                  </a:ext>
                </a:extLst>
              </a:tr>
            </a:tbl>
          </a:graphicData>
        </a:graphic>
      </p:graphicFrame>
    </p:spTree>
    <p:extLst>
      <p:ext uri="{BB962C8B-B14F-4D97-AF65-F5344CB8AC3E}">
        <p14:creationId xmlns:p14="http://schemas.microsoft.com/office/powerpoint/2010/main" val="3418556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6702-0DA6-EDEE-24FE-F842B718FF1E}"/>
              </a:ext>
            </a:extLst>
          </p:cNvPr>
          <p:cNvSpPr>
            <a:spLocks noGrp="1"/>
          </p:cNvSpPr>
          <p:nvPr>
            <p:ph type="title"/>
          </p:nvPr>
        </p:nvSpPr>
        <p:spPr>
          <a:xfrm>
            <a:off x="838200" y="365125"/>
            <a:ext cx="10515600" cy="709531"/>
          </a:xfrm>
        </p:spPr>
        <p:txBody>
          <a:bodyPr/>
          <a:lstStyle/>
          <a:p>
            <a:r>
              <a:rPr lang="en-US" b="1" dirty="0"/>
              <a:t>Data preprocessing </a:t>
            </a:r>
            <a:endParaRPr lang="en-IN" b="1" dirty="0"/>
          </a:p>
        </p:txBody>
      </p:sp>
      <p:sp>
        <p:nvSpPr>
          <p:cNvPr id="3" name="Content Placeholder 2">
            <a:extLst>
              <a:ext uri="{FF2B5EF4-FFF2-40B4-BE49-F238E27FC236}">
                <a16:creationId xmlns:a16="http://schemas.microsoft.com/office/drawing/2014/main" id="{AE635F79-29A3-B1FD-28CF-C10984BA0707}"/>
              </a:ext>
            </a:extLst>
          </p:cNvPr>
          <p:cNvSpPr>
            <a:spLocks noGrp="1"/>
          </p:cNvSpPr>
          <p:nvPr>
            <p:ph idx="1"/>
          </p:nvPr>
        </p:nvSpPr>
        <p:spPr>
          <a:xfrm>
            <a:off x="838200" y="1442301"/>
            <a:ext cx="10515600" cy="4734662"/>
          </a:xfrm>
        </p:spPr>
        <p:txBody>
          <a:bodyPr>
            <a:normAutofit/>
          </a:bodyPr>
          <a:lstStyle/>
          <a:p>
            <a:r>
              <a:rPr lang="en-US" sz="2400" dirty="0"/>
              <a:t>In this project, proper data preprocessing steps were performed to make the garbage images suitable for training the CNN model. First, all images were resized to a fixed dimension to ensure that the input size remains consistent during model training. This helps the model learn features properly. Next, the pixel values of each image were normalized by scaling them between 0 and 1. This normalization improves the performance and stability of the deep learning model. To increase the variety of training data and make the model more robust, data augmentation techniques were used. These include rotating images at different angles, flipping them horizontally or vertically, and applying random zooms. This helps the model handle real-life variations in waste images. For image processing tasks like resizing and reading images, the OpenCV library was used, while TensorFlow and </a:t>
            </a:r>
            <a:r>
              <a:rPr lang="en-US" sz="2400" dirty="0" err="1"/>
              <a:t>Keras</a:t>
            </a:r>
            <a:r>
              <a:rPr lang="en-US" sz="2400" dirty="0"/>
              <a:t> were used to handle image pipelines, perform augmentation, and feed the data into the CNN during training.</a:t>
            </a:r>
            <a:endParaRPr lang="en-IN" sz="2400" dirty="0"/>
          </a:p>
        </p:txBody>
      </p:sp>
    </p:spTree>
    <p:extLst>
      <p:ext uri="{BB962C8B-B14F-4D97-AF65-F5344CB8AC3E}">
        <p14:creationId xmlns:p14="http://schemas.microsoft.com/office/powerpoint/2010/main" val="368287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DFA3F-979C-EEF3-27E3-458F2CF427CC}"/>
              </a:ext>
            </a:extLst>
          </p:cNvPr>
          <p:cNvSpPr>
            <a:spLocks noGrp="1"/>
          </p:cNvSpPr>
          <p:nvPr>
            <p:ph idx="1"/>
          </p:nvPr>
        </p:nvSpPr>
        <p:spPr>
          <a:xfrm>
            <a:off x="838200" y="301658"/>
            <a:ext cx="10515600" cy="5875305"/>
          </a:xfrm>
        </p:spPr>
        <p:txBody>
          <a:bodyPr>
            <a:normAutofit/>
          </a:bodyPr>
          <a:lstStyle/>
          <a:p>
            <a:r>
              <a:rPr lang="en-IN" sz="2400" dirty="0"/>
              <a:t>Resize and rescale images.</a:t>
            </a:r>
          </a:p>
          <a:p>
            <a:r>
              <a:rPr lang="en-IN" sz="2400" dirty="0"/>
              <a:t>Apply data augmentation (e.g., </a:t>
            </a:r>
            <a:r>
              <a:rPr lang="en-IN" sz="2400" dirty="0" err="1"/>
              <a:t>RandomFlip</a:t>
            </a:r>
            <a:r>
              <a:rPr lang="en-IN" sz="2400" dirty="0"/>
              <a:t>, </a:t>
            </a:r>
            <a:r>
              <a:rPr lang="en-IN" sz="2400" dirty="0" err="1"/>
              <a:t>RandomRotation</a:t>
            </a:r>
            <a:r>
              <a:rPr lang="en-IN" sz="2400" dirty="0"/>
              <a:t>, </a:t>
            </a:r>
            <a:r>
              <a:rPr lang="en-IN" sz="2400" dirty="0" err="1"/>
              <a:t>RandomZoom</a:t>
            </a:r>
            <a:r>
              <a:rPr lang="en-IN" sz="2400" dirty="0"/>
              <a:t>) to improve generalization.</a:t>
            </a:r>
          </a:p>
          <a:p>
            <a:r>
              <a:rPr lang="en-IN" sz="2400" dirty="0"/>
              <a:t>Normalize images (using </a:t>
            </a:r>
            <a:r>
              <a:rPr lang="en-IN" sz="2400" dirty="0" err="1"/>
              <a:t>preprocess_input</a:t>
            </a:r>
            <a:r>
              <a:rPr lang="en-IN" sz="2400" dirty="0"/>
              <a:t> if using pre-trained models like </a:t>
            </a:r>
            <a:r>
              <a:rPr lang="en-IN" sz="2400" dirty="0" err="1"/>
              <a:t>EfficientNet</a:t>
            </a:r>
            <a:r>
              <a:rPr lang="en-IN" sz="2400" dirty="0"/>
              <a:t>).</a:t>
            </a:r>
          </a:p>
        </p:txBody>
      </p:sp>
      <p:sp>
        <p:nvSpPr>
          <p:cNvPr id="4" name="Rectangle 3">
            <a:extLst>
              <a:ext uri="{FF2B5EF4-FFF2-40B4-BE49-F238E27FC236}">
                <a16:creationId xmlns:a16="http://schemas.microsoft.com/office/drawing/2014/main" id="{F51BE6F4-EAA0-3EC2-CDC6-C9E92ACA15DE}"/>
              </a:ext>
            </a:extLst>
          </p:cNvPr>
          <p:cNvSpPr/>
          <p:nvPr/>
        </p:nvSpPr>
        <p:spPr>
          <a:xfrm>
            <a:off x="999242" y="2762054"/>
            <a:ext cx="3987538" cy="20644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Define data augmentation pipeline</a:t>
            </a:r>
          </a:p>
          <a:p>
            <a:pPr algn="ctr"/>
            <a:r>
              <a:rPr lang="en-IN" dirty="0" err="1"/>
              <a:t>data_augmentation</a:t>
            </a:r>
            <a:r>
              <a:rPr lang="en-IN" dirty="0"/>
              <a:t> = Sequential([</a:t>
            </a:r>
          </a:p>
          <a:p>
            <a:pPr algn="ctr"/>
            <a:r>
              <a:rPr lang="en-IN" dirty="0"/>
              <a:t>    </a:t>
            </a:r>
            <a:r>
              <a:rPr lang="en-IN" dirty="0" err="1"/>
              <a:t>layers.RandomFlip</a:t>
            </a:r>
            <a:r>
              <a:rPr lang="en-IN" dirty="0"/>
              <a:t>("horizontal"),</a:t>
            </a:r>
          </a:p>
          <a:p>
            <a:pPr algn="ctr"/>
            <a:r>
              <a:rPr lang="en-IN" dirty="0"/>
              <a:t>    </a:t>
            </a:r>
            <a:r>
              <a:rPr lang="en-IN" dirty="0" err="1"/>
              <a:t>layers.RandomRotation</a:t>
            </a:r>
            <a:r>
              <a:rPr lang="en-IN" dirty="0"/>
              <a:t>(0.1),</a:t>
            </a:r>
          </a:p>
          <a:p>
            <a:pPr algn="ctr"/>
            <a:r>
              <a:rPr lang="en-IN" dirty="0"/>
              <a:t>    </a:t>
            </a:r>
            <a:r>
              <a:rPr lang="en-IN" dirty="0" err="1"/>
              <a:t>layers.RandomZoom</a:t>
            </a:r>
            <a:r>
              <a:rPr lang="en-IN" dirty="0"/>
              <a:t>(0.1),</a:t>
            </a:r>
          </a:p>
          <a:p>
            <a:pPr algn="ctr"/>
            <a:r>
              <a:rPr lang="en-IN" dirty="0"/>
              <a:t>    </a:t>
            </a:r>
            <a:r>
              <a:rPr lang="en-IN" dirty="0" err="1"/>
              <a:t>layers.RandomContrast</a:t>
            </a:r>
            <a:r>
              <a:rPr lang="en-IN" dirty="0"/>
              <a:t>(0.1),</a:t>
            </a:r>
          </a:p>
          <a:p>
            <a:pPr algn="ctr"/>
            <a:r>
              <a:rPr lang="en-IN" dirty="0"/>
              <a:t>])</a:t>
            </a:r>
          </a:p>
        </p:txBody>
      </p:sp>
    </p:spTree>
    <p:extLst>
      <p:ext uri="{BB962C8B-B14F-4D97-AF65-F5344CB8AC3E}">
        <p14:creationId xmlns:p14="http://schemas.microsoft.com/office/powerpoint/2010/main" val="1638164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CD4D-0EB7-FE15-FF4D-F0884D9DC9A0}"/>
              </a:ext>
            </a:extLst>
          </p:cNvPr>
          <p:cNvSpPr>
            <a:spLocks noGrp="1"/>
          </p:cNvSpPr>
          <p:nvPr>
            <p:ph type="title"/>
          </p:nvPr>
        </p:nvSpPr>
        <p:spPr>
          <a:xfrm>
            <a:off x="838200" y="365125"/>
            <a:ext cx="10515600" cy="530421"/>
          </a:xfrm>
        </p:spPr>
        <p:txBody>
          <a:bodyPr>
            <a:normAutofit fontScale="90000"/>
          </a:bodyPr>
          <a:lstStyle/>
          <a:p>
            <a:r>
              <a:rPr lang="en-US" b="1" dirty="0"/>
              <a:t>Model architecture </a:t>
            </a:r>
            <a:endParaRPr lang="en-IN" b="1" dirty="0"/>
          </a:p>
        </p:txBody>
      </p:sp>
      <p:sp>
        <p:nvSpPr>
          <p:cNvPr id="3" name="Content Placeholder 2">
            <a:extLst>
              <a:ext uri="{FF2B5EF4-FFF2-40B4-BE49-F238E27FC236}">
                <a16:creationId xmlns:a16="http://schemas.microsoft.com/office/drawing/2014/main" id="{51B3792D-117C-4028-5DC7-50E6C21EC57D}"/>
              </a:ext>
            </a:extLst>
          </p:cNvPr>
          <p:cNvSpPr>
            <a:spLocks noGrp="1"/>
          </p:cNvSpPr>
          <p:nvPr>
            <p:ph idx="1"/>
          </p:nvPr>
        </p:nvSpPr>
        <p:spPr>
          <a:xfrm>
            <a:off x="838200" y="1046375"/>
            <a:ext cx="10515600" cy="5130588"/>
          </a:xfrm>
        </p:spPr>
        <p:txBody>
          <a:bodyPr>
            <a:normAutofit/>
          </a:bodyPr>
          <a:lstStyle/>
          <a:p>
            <a:r>
              <a:rPr lang="en-US" sz="2400" dirty="0"/>
              <a:t>In this project, a Convolutional Neural Network (CNN) architecture was designed for garbage classification. The model starts with an input layer that takes an RGB image of size 128x128x3. The first convolutional layer uses 32 filters with a 3x3 kernel size and ReLU activation function to extract basic features like edges and shapes. A MaxPooling2D layer is added next to reduce the spatial dimensions and control overfitting. After that, a second convolutional layer with 64 filters is used to learn more complex features. The output from the convolutional layers is flattened and passed through dense (fully connected) layers to make the final prediction. The output layer uses </a:t>
            </a:r>
            <a:r>
              <a:rPr lang="en-US" sz="2400" dirty="0" err="1"/>
              <a:t>Softmax</a:t>
            </a:r>
            <a:r>
              <a:rPr lang="en-US" sz="2400" dirty="0"/>
              <a:t> activation to classify the image into multiple waste categories. The Adam optimizer is used for training the model efficiently, and the categorical </a:t>
            </a:r>
            <a:r>
              <a:rPr lang="en-US" sz="2400" dirty="0" err="1"/>
              <a:t>crossentropy</a:t>
            </a:r>
            <a:r>
              <a:rPr lang="en-US" sz="2400" dirty="0"/>
              <a:t> loss function is used because it is suitable for multi-class classification problems.</a:t>
            </a:r>
            <a:endParaRPr lang="en-IN" sz="2400" dirty="0"/>
          </a:p>
        </p:txBody>
      </p:sp>
    </p:spTree>
    <p:extLst>
      <p:ext uri="{BB962C8B-B14F-4D97-AF65-F5344CB8AC3E}">
        <p14:creationId xmlns:p14="http://schemas.microsoft.com/office/powerpoint/2010/main" val="110788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E65A-1977-3FF6-8FFE-7C7640F5E30D}"/>
              </a:ext>
            </a:extLst>
          </p:cNvPr>
          <p:cNvSpPr>
            <a:spLocks noGrp="1"/>
          </p:cNvSpPr>
          <p:nvPr>
            <p:ph type="title"/>
          </p:nvPr>
        </p:nvSpPr>
        <p:spPr>
          <a:xfrm>
            <a:off x="838200" y="94269"/>
            <a:ext cx="10515600" cy="650449"/>
          </a:xfrm>
        </p:spPr>
        <p:txBody>
          <a:bodyPr>
            <a:normAutofit/>
          </a:bodyPr>
          <a:lstStyle/>
          <a:p>
            <a:pPr marL="342900" indent="-342900">
              <a:buFont typeface="Wingdings" panose="05000000000000000000" pitchFamily="2" charset="2"/>
              <a:buChar char="v"/>
            </a:pPr>
            <a:r>
              <a:rPr lang="en-US" sz="2400" b="1" dirty="0">
                <a:latin typeface="+mn-lt"/>
              </a:rPr>
              <a:t>Model Selection </a:t>
            </a:r>
            <a:endParaRPr lang="en-IN" sz="2400" b="1" dirty="0">
              <a:latin typeface="+mn-lt"/>
            </a:endParaRPr>
          </a:p>
        </p:txBody>
      </p:sp>
      <p:sp>
        <p:nvSpPr>
          <p:cNvPr id="3" name="Content Placeholder 2">
            <a:extLst>
              <a:ext uri="{FF2B5EF4-FFF2-40B4-BE49-F238E27FC236}">
                <a16:creationId xmlns:a16="http://schemas.microsoft.com/office/drawing/2014/main" id="{C3C7D4EB-AD09-EEA4-AF93-3A83588D304D}"/>
              </a:ext>
            </a:extLst>
          </p:cNvPr>
          <p:cNvSpPr>
            <a:spLocks noGrp="1"/>
          </p:cNvSpPr>
          <p:nvPr>
            <p:ph idx="1"/>
          </p:nvPr>
        </p:nvSpPr>
        <p:spPr>
          <a:xfrm>
            <a:off x="838200" y="744718"/>
            <a:ext cx="10515600" cy="5748158"/>
          </a:xfrm>
        </p:spPr>
        <p:txBody>
          <a:bodyPr>
            <a:normAutofit/>
          </a:bodyPr>
          <a:lstStyle/>
          <a:p>
            <a:r>
              <a:rPr lang="en-US" sz="2400" dirty="0"/>
              <a:t>Choose a base model: Custom CNN or Transfer Learning (e.g., EfficientNetV2B2).</a:t>
            </a:r>
          </a:p>
          <a:p>
            <a:r>
              <a:rPr lang="en-US" sz="2400" dirty="0"/>
              <a:t>Decide whether to use pre-trained weights (e.g., ImageNet).</a:t>
            </a:r>
          </a:p>
          <a:p>
            <a:r>
              <a:rPr lang="en-US" sz="2400" dirty="0"/>
              <a:t>Define whether layers should be trainable or frozen during initial training.</a:t>
            </a:r>
          </a:p>
          <a:p>
            <a:pPr>
              <a:buFont typeface="Wingdings" panose="05000000000000000000" pitchFamily="2" charset="2"/>
              <a:buChar char="v"/>
            </a:pPr>
            <a:r>
              <a:rPr lang="en-US" sz="2400" b="1" dirty="0"/>
              <a:t>Model Training</a:t>
            </a:r>
          </a:p>
          <a:p>
            <a:r>
              <a:rPr lang="en-US" sz="2400" dirty="0"/>
              <a:t>Build the model architecture using Sequential or Functional API.</a:t>
            </a:r>
          </a:p>
          <a:p>
            <a:r>
              <a:rPr lang="en-US" sz="2400" dirty="0"/>
              <a:t>Compile the model with loss function ( </a:t>
            </a:r>
            <a:r>
              <a:rPr lang="en-US" sz="2400" dirty="0" err="1"/>
              <a:t>sparse_categorical_crossentropy</a:t>
            </a:r>
            <a:r>
              <a:rPr lang="en-US" sz="2400" dirty="0"/>
              <a:t>), optimizer (e.g., Adam), and evaluation metrics (accuracy).</a:t>
            </a:r>
          </a:p>
          <a:p>
            <a:pPr>
              <a:buFont typeface="Wingdings" panose="05000000000000000000" pitchFamily="2" charset="2"/>
              <a:buChar char="v"/>
            </a:pPr>
            <a:endParaRPr lang="en-US" sz="2400" b="1" dirty="0"/>
          </a:p>
          <a:p>
            <a:pPr>
              <a:buFont typeface="Wingdings" panose="05000000000000000000" pitchFamily="2" charset="2"/>
              <a:buChar char="v"/>
            </a:pPr>
            <a:r>
              <a:rPr lang="en-US" sz="2400" b="1" dirty="0"/>
              <a:t>Model Tuning and Optimization</a:t>
            </a:r>
          </a:p>
          <a:p>
            <a:r>
              <a:rPr lang="en-US" sz="2400" dirty="0"/>
              <a:t>Tune hyperparameters: learning rate, batch size, number of layers, dropout rate.</a:t>
            </a:r>
          </a:p>
          <a:p>
            <a:r>
              <a:rPr lang="en-US" sz="2400" dirty="0"/>
              <a:t>Use callbacks: </a:t>
            </a:r>
            <a:r>
              <a:rPr lang="en-US" sz="2400" dirty="0" err="1"/>
              <a:t>EarlyStopping</a:t>
            </a:r>
            <a:r>
              <a:rPr lang="en-US" sz="2400" dirty="0"/>
              <a:t>,</a:t>
            </a:r>
          </a:p>
          <a:p>
            <a:r>
              <a:rPr lang="en-US" sz="2400" dirty="0"/>
              <a:t>Optionally perform fine-tuning on pre-trained models by unfreezing some layers.</a:t>
            </a:r>
            <a:endParaRPr lang="en-IN" sz="2400" dirty="0"/>
          </a:p>
        </p:txBody>
      </p:sp>
    </p:spTree>
    <p:extLst>
      <p:ext uri="{BB962C8B-B14F-4D97-AF65-F5344CB8AC3E}">
        <p14:creationId xmlns:p14="http://schemas.microsoft.com/office/powerpoint/2010/main" val="379229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06A1-8127-FC81-8CCB-F8420637BDC9}"/>
              </a:ext>
            </a:extLst>
          </p:cNvPr>
          <p:cNvSpPr>
            <a:spLocks noGrp="1"/>
          </p:cNvSpPr>
          <p:nvPr>
            <p:ph type="title"/>
          </p:nvPr>
        </p:nvSpPr>
        <p:spPr>
          <a:xfrm>
            <a:off x="838200" y="365125"/>
            <a:ext cx="10515600" cy="6356186"/>
          </a:xfrm>
        </p:spPr>
        <p:txBody>
          <a:bodyPr/>
          <a:lstStyle/>
          <a:p>
            <a:r>
              <a:rPr lang="en-US" b="1" dirty="0">
                <a:latin typeface="+mn-lt"/>
              </a:rPr>
              <a:t>Model Performance Visualization: Accuracy &amp; Loss Trends </a:t>
            </a:r>
            <a:endParaRPr lang="en-IN" b="1" dirty="0">
              <a:latin typeface="+mn-lt"/>
            </a:endParaRPr>
          </a:p>
        </p:txBody>
      </p:sp>
    </p:spTree>
    <p:extLst>
      <p:ext uri="{BB962C8B-B14F-4D97-AF65-F5344CB8AC3E}">
        <p14:creationId xmlns:p14="http://schemas.microsoft.com/office/powerpoint/2010/main" val="3739664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020F-3FC4-A1DA-D2EA-5BBE927E7095}"/>
              </a:ext>
            </a:extLst>
          </p:cNvPr>
          <p:cNvSpPr>
            <a:spLocks noGrp="1"/>
          </p:cNvSpPr>
          <p:nvPr>
            <p:ph type="title"/>
          </p:nvPr>
        </p:nvSpPr>
        <p:spPr>
          <a:xfrm>
            <a:off x="838200" y="365125"/>
            <a:ext cx="10515600" cy="662397"/>
          </a:xfrm>
        </p:spPr>
        <p:txBody>
          <a:bodyPr>
            <a:noAutofit/>
          </a:bodyPr>
          <a:lstStyle/>
          <a:p>
            <a:r>
              <a:rPr lang="en-US" sz="3200" b="1" dirty="0">
                <a:latin typeface="+mn-lt"/>
              </a:rPr>
              <a:t>Model performance Visualization: Accuracy &amp; Loss Trends</a:t>
            </a:r>
            <a:endParaRPr lang="en-IN" sz="3200" b="1" dirty="0">
              <a:latin typeface="+mn-lt"/>
            </a:endParaRPr>
          </a:p>
        </p:txBody>
      </p:sp>
      <p:sp>
        <p:nvSpPr>
          <p:cNvPr id="3" name="Content Placeholder 2">
            <a:extLst>
              <a:ext uri="{FF2B5EF4-FFF2-40B4-BE49-F238E27FC236}">
                <a16:creationId xmlns:a16="http://schemas.microsoft.com/office/drawing/2014/main" id="{4B135733-B0C5-64E2-278A-E1D6414C748B}"/>
              </a:ext>
            </a:extLst>
          </p:cNvPr>
          <p:cNvSpPr>
            <a:spLocks noGrp="1"/>
          </p:cNvSpPr>
          <p:nvPr>
            <p:ph idx="1"/>
          </p:nvPr>
        </p:nvSpPr>
        <p:spPr>
          <a:xfrm>
            <a:off x="838200" y="1140643"/>
            <a:ext cx="10515600" cy="5036320"/>
          </a:xfrm>
        </p:spPr>
        <p:txBody>
          <a:bodyPr/>
          <a:lstStyle/>
          <a:p>
            <a:endParaRPr lang="en-IN" dirty="0"/>
          </a:p>
        </p:txBody>
      </p:sp>
      <p:sp>
        <p:nvSpPr>
          <p:cNvPr id="4" name="Rectangle 3">
            <a:extLst>
              <a:ext uri="{FF2B5EF4-FFF2-40B4-BE49-F238E27FC236}">
                <a16:creationId xmlns:a16="http://schemas.microsoft.com/office/drawing/2014/main" id="{BBE86319-AC6C-F77E-7749-C3F67A85ED91}"/>
              </a:ext>
            </a:extLst>
          </p:cNvPr>
          <p:cNvSpPr/>
          <p:nvPr/>
        </p:nvSpPr>
        <p:spPr>
          <a:xfrm>
            <a:off x="-94268" y="0"/>
            <a:ext cx="12286268" cy="6857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acc</a:t>
            </a:r>
            <a:r>
              <a:rPr lang="en-IN" dirty="0"/>
              <a:t> = </a:t>
            </a:r>
            <a:r>
              <a:rPr lang="en-IN" dirty="0" err="1"/>
              <a:t>history.history</a:t>
            </a:r>
            <a:r>
              <a:rPr lang="en-IN" dirty="0"/>
              <a:t>['accuracy']          # Extract training accuracy from history</a:t>
            </a:r>
          </a:p>
          <a:p>
            <a:pPr algn="ctr"/>
            <a:r>
              <a:rPr lang="en-IN" dirty="0" err="1"/>
              <a:t>val_acc</a:t>
            </a:r>
            <a:r>
              <a:rPr lang="en-IN" dirty="0"/>
              <a:t> = </a:t>
            </a:r>
            <a:r>
              <a:rPr lang="en-IN" dirty="0" err="1"/>
              <a:t>history.history</a:t>
            </a:r>
            <a:r>
              <a:rPr lang="en-IN" dirty="0"/>
              <a:t>['</a:t>
            </a:r>
            <a:r>
              <a:rPr lang="en-IN" dirty="0" err="1"/>
              <a:t>val_accuracy</a:t>
            </a:r>
            <a:r>
              <a:rPr lang="en-IN" dirty="0"/>
              <a:t>']  # Extract validation accuracy from history</a:t>
            </a:r>
          </a:p>
          <a:p>
            <a:pPr algn="ctr"/>
            <a:r>
              <a:rPr lang="en-IN" dirty="0"/>
              <a:t>loss = </a:t>
            </a:r>
            <a:r>
              <a:rPr lang="en-IN" dirty="0" err="1"/>
              <a:t>history.history</a:t>
            </a:r>
            <a:r>
              <a:rPr lang="en-IN" dirty="0"/>
              <a:t>['loss']             # Extract training loss from history</a:t>
            </a:r>
          </a:p>
          <a:p>
            <a:pPr algn="ctr"/>
            <a:r>
              <a:rPr lang="en-IN" dirty="0" err="1"/>
              <a:t>val_loss</a:t>
            </a:r>
            <a:r>
              <a:rPr lang="en-IN" dirty="0"/>
              <a:t> = </a:t>
            </a:r>
            <a:r>
              <a:rPr lang="en-IN" dirty="0" err="1"/>
              <a:t>history.history</a:t>
            </a:r>
            <a:r>
              <a:rPr lang="en-IN" dirty="0"/>
              <a:t>['</a:t>
            </a:r>
            <a:r>
              <a:rPr lang="en-IN" dirty="0" err="1"/>
              <a:t>val_loss</a:t>
            </a:r>
            <a:r>
              <a:rPr lang="en-IN" dirty="0"/>
              <a:t>']     # Extract validation loss from history</a:t>
            </a:r>
          </a:p>
          <a:p>
            <a:pPr algn="ctr"/>
            <a:endParaRPr lang="en-IN" dirty="0"/>
          </a:p>
          <a:p>
            <a:pPr algn="ctr"/>
            <a:r>
              <a:rPr lang="en-IN" dirty="0" err="1"/>
              <a:t>epochs_range</a:t>
            </a:r>
            <a:r>
              <a:rPr lang="en-IN" dirty="0"/>
              <a:t> = range(</a:t>
            </a:r>
            <a:r>
              <a:rPr lang="en-IN" dirty="0" err="1"/>
              <a:t>len</a:t>
            </a:r>
            <a:r>
              <a:rPr lang="en-IN" dirty="0"/>
              <a:t>(</a:t>
            </a:r>
            <a:r>
              <a:rPr lang="en-IN" dirty="0" err="1"/>
              <a:t>acc</a:t>
            </a:r>
            <a:r>
              <a:rPr lang="en-IN" dirty="0"/>
              <a:t>))             # Define range for epochs based on accuracy length</a:t>
            </a:r>
          </a:p>
          <a:p>
            <a:pPr algn="ctr"/>
            <a:endParaRPr lang="en-IN" dirty="0"/>
          </a:p>
          <a:p>
            <a:pPr algn="ctr"/>
            <a:r>
              <a:rPr lang="en-IN" dirty="0" err="1"/>
              <a:t>plt.figure</a:t>
            </a:r>
            <a:r>
              <a:rPr lang="en-IN" dirty="0"/>
              <a:t>(</a:t>
            </a:r>
            <a:r>
              <a:rPr lang="en-IN" dirty="0" err="1"/>
              <a:t>figsize</a:t>
            </a:r>
            <a:r>
              <a:rPr lang="en-IN" dirty="0"/>
              <a:t>=(10,8))                 # Set overall figure size for visualization</a:t>
            </a:r>
          </a:p>
          <a:p>
            <a:pPr algn="ctr"/>
            <a:endParaRPr lang="en-IN" dirty="0"/>
          </a:p>
          <a:p>
            <a:pPr algn="ctr"/>
            <a:r>
              <a:rPr lang="en-IN" dirty="0" err="1"/>
              <a:t>plt.subplot</a:t>
            </a:r>
            <a:r>
              <a:rPr lang="en-IN" dirty="0"/>
              <a:t>(1,2,1)                         # Create first subplot (1 row, 2 columns, position 1)</a:t>
            </a:r>
          </a:p>
          <a:p>
            <a:pPr algn="ctr"/>
            <a:r>
              <a:rPr lang="en-IN" dirty="0" err="1"/>
              <a:t>plt.plot</a:t>
            </a:r>
            <a:r>
              <a:rPr lang="en-IN" dirty="0"/>
              <a:t>(</a:t>
            </a:r>
            <a:r>
              <a:rPr lang="en-IN" dirty="0" err="1"/>
              <a:t>epochs_range</a:t>
            </a:r>
            <a:r>
              <a:rPr lang="en-IN" dirty="0"/>
              <a:t>, </a:t>
            </a:r>
            <a:r>
              <a:rPr lang="en-IN" dirty="0" err="1"/>
              <a:t>acc</a:t>
            </a:r>
            <a:r>
              <a:rPr lang="en-IN" dirty="0"/>
              <a:t>, label='Training Accuracy')       # Plot training accuracy</a:t>
            </a:r>
          </a:p>
          <a:p>
            <a:pPr algn="ctr"/>
            <a:r>
              <a:rPr lang="en-IN" dirty="0" err="1"/>
              <a:t>plt.plot</a:t>
            </a:r>
            <a:r>
              <a:rPr lang="en-IN" dirty="0"/>
              <a:t>(</a:t>
            </a:r>
            <a:r>
              <a:rPr lang="en-IN" dirty="0" err="1"/>
              <a:t>epochs_range</a:t>
            </a:r>
            <a:r>
              <a:rPr lang="en-IN" dirty="0"/>
              <a:t>, </a:t>
            </a:r>
            <a:r>
              <a:rPr lang="en-IN" dirty="0" err="1"/>
              <a:t>val_acc</a:t>
            </a:r>
            <a:r>
              <a:rPr lang="en-IN" dirty="0"/>
              <a:t>, label='Validation Accuracy') # Plot validation accuracy</a:t>
            </a:r>
          </a:p>
          <a:p>
            <a:pPr algn="ctr"/>
            <a:r>
              <a:rPr lang="en-IN" dirty="0" err="1"/>
              <a:t>plt.legend</a:t>
            </a:r>
            <a:r>
              <a:rPr lang="en-IN" dirty="0"/>
              <a:t>(loc='lower right')              # Place legend in lower-right corner</a:t>
            </a:r>
          </a:p>
          <a:p>
            <a:pPr algn="ctr"/>
            <a:r>
              <a:rPr lang="en-IN" dirty="0" err="1"/>
              <a:t>plt.title</a:t>
            </a:r>
            <a:r>
              <a:rPr lang="en-IN" dirty="0"/>
              <a:t>('Training vs Validation Accuracy') # Add title for accuracy plot</a:t>
            </a:r>
          </a:p>
          <a:p>
            <a:pPr algn="ctr"/>
            <a:endParaRPr lang="en-IN" dirty="0"/>
          </a:p>
          <a:p>
            <a:pPr algn="ctr"/>
            <a:r>
              <a:rPr lang="en-IN" dirty="0" err="1"/>
              <a:t>plt.subplot</a:t>
            </a:r>
            <a:r>
              <a:rPr lang="en-IN" dirty="0"/>
              <a:t>(1,2,2)                         # Create second subplot (1 row, 2 columns, position 2)</a:t>
            </a:r>
          </a:p>
          <a:p>
            <a:pPr algn="ctr"/>
            <a:r>
              <a:rPr lang="en-IN" dirty="0" err="1"/>
              <a:t>plt.plot</a:t>
            </a:r>
            <a:r>
              <a:rPr lang="en-IN" dirty="0"/>
              <a:t>(</a:t>
            </a:r>
            <a:r>
              <a:rPr lang="en-IN" dirty="0" err="1"/>
              <a:t>epochs_range</a:t>
            </a:r>
            <a:r>
              <a:rPr lang="en-IN" dirty="0"/>
              <a:t>, loss, label='Training Loss')         # Plot training loss</a:t>
            </a:r>
          </a:p>
          <a:p>
            <a:pPr algn="ctr"/>
            <a:r>
              <a:rPr lang="en-IN" dirty="0" err="1"/>
              <a:t>plt.plot</a:t>
            </a:r>
            <a:r>
              <a:rPr lang="en-IN" dirty="0"/>
              <a:t>(</a:t>
            </a:r>
            <a:r>
              <a:rPr lang="en-IN" dirty="0" err="1"/>
              <a:t>epochs_range</a:t>
            </a:r>
            <a:r>
              <a:rPr lang="en-IN" dirty="0"/>
              <a:t>, </a:t>
            </a:r>
            <a:r>
              <a:rPr lang="en-IN" dirty="0" err="1"/>
              <a:t>val_loss</a:t>
            </a:r>
            <a:r>
              <a:rPr lang="en-IN" dirty="0"/>
              <a:t>, label='Validation Loss')   # Plot validation loss</a:t>
            </a:r>
          </a:p>
          <a:p>
            <a:pPr algn="ctr"/>
            <a:r>
              <a:rPr lang="en-IN" dirty="0" err="1"/>
              <a:t>plt.legend</a:t>
            </a:r>
            <a:r>
              <a:rPr lang="en-IN" dirty="0"/>
              <a:t>(loc='upper right')              # Place legend in upper-right corner</a:t>
            </a:r>
          </a:p>
          <a:p>
            <a:pPr algn="ctr"/>
            <a:r>
              <a:rPr lang="en-IN" dirty="0" err="1"/>
              <a:t>plt.title</a:t>
            </a:r>
            <a:r>
              <a:rPr lang="en-IN" dirty="0"/>
              <a:t>('Training vs Validation Loss')   # Add title for loss plot  </a:t>
            </a:r>
          </a:p>
          <a:p>
            <a:pPr algn="ctr"/>
            <a:r>
              <a:rPr lang="en-IN" dirty="0" err="1"/>
              <a:t>plt.show</a:t>
            </a:r>
            <a:r>
              <a:rPr lang="en-IN" dirty="0"/>
              <a:t>()</a:t>
            </a:r>
          </a:p>
        </p:txBody>
      </p:sp>
    </p:spTree>
    <p:extLst>
      <p:ext uri="{BB962C8B-B14F-4D97-AF65-F5344CB8AC3E}">
        <p14:creationId xmlns:p14="http://schemas.microsoft.com/office/powerpoint/2010/main" val="104131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C2CCBC-B3DA-70BD-C599-7195902D0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917" y="103695"/>
            <a:ext cx="7868165" cy="6504496"/>
          </a:xfrm>
          <a:prstGeom prst="rect">
            <a:avLst/>
          </a:prstGeom>
        </p:spPr>
      </p:pic>
    </p:spTree>
    <p:extLst>
      <p:ext uri="{BB962C8B-B14F-4D97-AF65-F5344CB8AC3E}">
        <p14:creationId xmlns:p14="http://schemas.microsoft.com/office/powerpoint/2010/main" val="402748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E581-6294-425A-0713-9AF89C985596}"/>
              </a:ext>
            </a:extLst>
          </p:cNvPr>
          <p:cNvSpPr>
            <a:spLocks noGrp="1"/>
          </p:cNvSpPr>
          <p:nvPr>
            <p:ph type="title"/>
          </p:nvPr>
        </p:nvSpPr>
        <p:spPr>
          <a:xfrm>
            <a:off x="838200" y="365125"/>
            <a:ext cx="10515600" cy="473861"/>
          </a:xfrm>
        </p:spPr>
        <p:txBody>
          <a:bodyPr>
            <a:normAutofit fontScale="90000"/>
          </a:bodyPr>
          <a:lstStyle/>
          <a:p>
            <a:r>
              <a:rPr lang="en-US" b="1" dirty="0">
                <a:latin typeface="+mn-lt"/>
              </a:rPr>
              <a:t>Model Evaluation </a:t>
            </a:r>
            <a:endParaRPr lang="en-IN" b="1" dirty="0">
              <a:latin typeface="+mn-lt"/>
            </a:endParaRPr>
          </a:p>
        </p:txBody>
      </p:sp>
      <p:sp>
        <p:nvSpPr>
          <p:cNvPr id="3" name="Content Placeholder 2">
            <a:extLst>
              <a:ext uri="{FF2B5EF4-FFF2-40B4-BE49-F238E27FC236}">
                <a16:creationId xmlns:a16="http://schemas.microsoft.com/office/drawing/2014/main" id="{DC96C392-5611-A74F-869D-AE617388B7F8}"/>
              </a:ext>
            </a:extLst>
          </p:cNvPr>
          <p:cNvSpPr>
            <a:spLocks noGrp="1"/>
          </p:cNvSpPr>
          <p:nvPr>
            <p:ph idx="1"/>
          </p:nvPr>
        </p:nvSpPr>
        <p:spPr>
          <a:xfrm>
            <a:off x="838200" y="838986"/>
            <a:ext cx="10515600" cy="5337977"/>
          </a:xfrm>
        </p:spPr>
        <p:txBody>
          <a:bodyPr/>
          <a:lstStyle/>
          <a:p>
            <a:r>
              <a:rPr lang="en-US" dirty="0"/>
              <a:t>Plot training and validation accuracy/loss curves.</a:t>
            </a:r>
          </a:p>
          <a:p>
            <a:r>
              <a:rPr lang="en-US" dirty="0"/>
              <a:t>Evaluate model performance on validation or test set.</a:t>
            </a:r>
          </a:p>
          <a:p>
            <a:r>
              <a:rPr lang="en-US" dirty="0"/>
              <a:t>Use metrics like:</a:t>
            </a:r>
          </a:p>
          <a:p>
            <a:r>
              <a:rPr lang="en-US" dirty="0"/>
              <a:t>Confusion Matrix</a:t>
            </a:r>
          </a:p>
          <a:p>
            <a:r>
              <a:rPr lang="en-US" dirty="0"/>
              <a:t>Classification Report (Precision, Recall, F1-score)</a:t>
            </a:r>
          </a:p>
          <a:p>
            <a:r>
              <a:rPr lang="en-US" dirty="0" err="1"/>
              <a:t>confusion_matrix</a:t>
            </a:r>
            <a:r>
              <a:rPr lang="en-US" dirty="0"/>
              <a:t>, </a:t>
            </a:r>
            <a:r>
              <a:rPr lang="en-US" dirty="0" err="1"/>
              <a:t>classification_report</a:t>
            </a:r>
            <a:r>
              <a:rPr lang="en-US" dirty="0"/>
              <a:t>: To evaluate the model's classification performance.</a:t>
            </a:r>
            <a:endParaRPr lang="en-IN" dirty="0"/>
          </a:p>
        </p:txBody>
      </p:sp>
    </p:spTree>
    <p:extLst>
      <p:ext uri="{BB962C8B-B14F-4D97-AF65-F5344CB8AC3E}">
        <p14:creationId xmlns:p14="http://schemas.microsoft.com/office/powerpoint/2010/main" val="39041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46AC-C4C0-98FA-C2A9-0E05B548C67D}"/>
              </a:ext>
            </a:extLst>
          </p:cNvPr>
          <p:cNvSpPr>
            <a:spLocks noGrp="1"/>
          </p:cNvSpPr>
          <p:nvPr>
            <p:ph type="title"/>
          </p:nvPr>
        </p:nvSpPr>
        <p:spPr/>
        <p:txBody>
          <a:bodyPr/>
          <a:lstStyle/>
          <a:p>
            <a:r>
              <a:rPr lang="en-US" b="1" dirty="0"/>
              <a:t>Project Description </a:t>
            </a:r>
            <a:endParaRPr lang="en-IN" b="1" dirty="0"/>
          </a:p>
        </p:txBody>
      </p:sp>
      <p:sp>
        <p:nvSpPr>
          <p:cNvPr id="3" name="Content Placeholder 2">
            <a:extLst>
              <a:ext uri="{FF2B5EF4-FFF2-40B4-BE49-F238E27FC236}">
                <a16:creationId xmlns:a16="http://schemas.microsoft.com/office/drawing/2014/main" id="{4A018E9C-2B9F-483F-05D3-56035184708A}"/>
              </a:ext>
            </a:extLst>
          </p:cNvPr>
          <p:cNvSpPr>
            <a:spLocks noGrp="1"/>
          </p:cNvSpPr>
          <p:nvPr>
            <p:ph idx="1"/>
          </p:nvPr>
        </p:nvSpPr>
        <p:spPr>
          <a:xfrm>
            <a:off x="838200" y="1825625"/>
            <a:ext cx="10515600" cy="4667250"/>
          </a:xfrm>
        </p:spPr>
        <p:txBody>
          <a:bodyPr>
            <a:normAutofit lnSpcReduction="10000"/>
          </a:bodyPr>
          <a:lstStyle/>
          <a:p>
            <a:r>
              <a:rPr lang="en-US" dirty="0"/>
              <a:t>This project is being created to identify and classify garbage into different categories through Deep Learning. It mainly uses Convolutional Neural Network (CNN) which takes the image as input and works on it with Deep Learning techniques to identify the type of garbage - like Plastic, Glass, Metal, Paper or Organic Waste. </a:t>
            </a:r>
          </a:p>
          <a:p>
            <a:endParaRPr lang="en-US" dirty="0"/>
          </a:p>
          <a:p>
            <a:r>
              <a:rPr lang="en-US" dirty="0"/>
              <a:t>In today's time, due to increasing garbage, manual sorting takes a lot of time and effort. To reduce this problem, this Deep Learning Model will be very useful for Waste Management Companies and Municipalities. The model will automatically put the garbage in the right category, which will make the recycling process easier and also reduce environmental pollution.</a:t>
            </a:r>
            <a:endParaRPr lang="en-IN" dirty="0"/>
          </a:p>
        </p:txBody>
      </p:sp>
    </p:spTree>
    <p:extLst>
      <p:ext uri="{BB962C8B-B14F-4D97-AF65-F5344CB8AC3E}">
        <p14:creationId xmlns:p14="http://schemas.microsoft.com/office/powerpoint/2010/main" val="319069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A522E-50F4-BED8-A5E3-1BF26236EE08}"/>
              </a:ext>
            </a:extLst>
          </p:cNvPr>
          <p:cNvSpPr>
            <a:spLocks noGrp="1"/>
          </p:cNvSpPr>
          <p:nvPr>
            <p:ph idx="1"/>
          </p:nvPr>
        </p:nvSpPr>
        <p:spPr>
          <a:xfrm>
            <a:off x="838200" y="311085"/>
            <a:ext cx="10515600" cy="5865878"/>
          </a:xfrm>
        </p:spPr>
        <p:txBody>
          <a:bodyPr/>
          <a:lstStyle/>
          <a:p>
            <a:endParaRPr lang="en-IN" dirty="0"/>
          </a:p>
        </p:txBody>
      </p:sp>
      <p:sp>
        <p:nvSpPr>
          <p:cNvPr id="6" name="Rectangle 5">
            <a:extLst>
              <a:ext uri="{FF2B5EF4-FFF2-40B4-BE49-F238E27FC236}">
                <a16:creationId xmlns:a16="http://schemas.microsoft.com/office/drawing/2014/main" id="{E081AE19-D670-C6F7-56AE-FA9DA1A9D28C}"/>
              </a:ext>
            </a:extLst>
          </p:cNvPr>
          <p:cNvSpPr/>
          <p:nvPr/>
        </p:nvSpPr>
        <p:spPr>
          <a:xfrm>
            <a:off x="0" y="0"/>
            <a:ext cx="12405674" cy="6792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loss, accuracy = </a:t>
            </a:r>
            <a:r>
              <a:rPr lang="en-IN" dirty="0" err="1"/>
              <a:t>model.evaluate</a:t>
            </a:r>
            <a:r>
              <a:rPr lang="en-IN" dirty="0"/>
              <a:t>(</a:t>
            </a:r>
            <a:r>
              <a:rPr lang="en-IN" dirty="0" err="1"/>
              <a:t>test_ds_eval</a:t>
            </a:r>
            <a:r>
              <a:rPr lang="en-IN" dirty="0"/>
              <a:t>)</a:t>
            </a:r>
          </a:p>
          <a:p>
            <a:pPr algn="ctr"/>
            <a:r>
              <a:rPr lang="en-IN" dirty="0"/>
              <a:t>print(</a:t>
            </a:r>
            <a:r>
              <a:rPr lang="en-IN" dirty="0" err="1"/>
              <a:t>f'Test</a:t>
            </a:r>
            <a:r>
              <a:rPr lang="en-IN" dirty="0"/>
              <a:t> accuracy is{accuracy:.4f}, Test loss is {loss:.4f}')</a:t>
            </a:r>
          </a:p>
          <a:p>
            <a:pPr algn="ctr"/>
            <a:r>
              <a:rPr lang="en-IN" dirty="0"/>
              <a:t>8/8 ━━━━━━━━━━━━━━━━━━━━ 6s 744ms/step - accuracy: 0.9269 - loss: 0.2244</a:t>
            </a:r>
          </a:p>
          <a:p>
            <a:pPr algn="ctr"/>
            <a:r>
              <a:rPr lang="en-IN" dirty="0"/>
              <a:t>Test accuracy is0.9102, Test loss is 0.2628</a:t>
            </a:r>
          </a:p>
          <a:p>
            <a:pPr algn="ctr"/>
            <a:r>
              <a:rPr lang="en-IN" dirty="0"/>
              <a:t># Extract true labels from all batches in the test dataset</a:t>
            </a:r>
          </a:p>
          <a:p>
            <a:pPr algn="ctr"/>
            <a:r>
              <a:rPr lang="en-IN" dirty="0" err="1"/>
              <a:t>y_true</a:t>
            </a:r>
            <a:r>
              <a:rPr lang="en-IN" dirty="0"/>
              <a:t> = </a:t>
            </a:r>
            <a:r>
              <a:rPr lang="en-IN" dirty="0" err="1"/>
              <a:t>np.concatenate</a:t>
            </a:r>
            <a:r>
              <a:rPr lang="en-IN" dirty="0"/>
              <a:t>([</a:t>
            </a:r>
            <a:r>
              <a:rPr lang="en-IN" dirty="0" err="1"/>
              <a:t>y.numpy</a:t>
            </a:r>
            <a:r>
              <a:rPr lang="en-IN" dirty="0"/>
              <a:t>() for x, y in </a:t>
            </a:r>
            <a:r>
              <a:rPr lang="en-IN" dirty="0" err="1"/>
              <a:t>test_ds_eval</a:t>
            </a:r>
            <a:r>
              <a:rPr lang="en-IN" dirty="0"/>
              <a:t>], axis=0)  # Convert Tensor labels to NumPy array and concatenate them</a:t>
            </a:r>
          </a:p>
          <a:p>
            <a:pPr algn="ctr"/>
            <a:endParaRPr lang="en-IN" dirty="0"/>
          </a:p>
          <a:p>
            <a:pPr algn="ctr"/>
            <a:r>
              <a:rPr lang="en-IN" dirty="0"/>
              <a:t># Get predictions as probabilities from the model</a:t>
            </a:r>
          </a:p>
          <a:p>
            <a:pPr algn="ctr"/>
            <a:r>
              <a:rPr lang="en-IN" dirty="0" err="1"/>
              <a:t>y_pred_probs</a:t>
            </a:r>
            <a:r>
              <a:rPr lang="en-IN" dirty="0"/>
              <a:t> = </a:t>
            </a:r>
            <a:r>
              <a:rPr lang="en-IN" dirty="0" err="1"/>
              <a:t>model.predict</a:t>
            </a:r>
            <a:r>
              <a:rPr lang="en-IN" dirty="0"/>
              <a:t>(</a:t>
            </a:r>
            <a:r>
              <a:rPr lang="en-IN" dirty="0" err="1"/>
              <a:t>test_ds_eval</a:t>
            </a:r>
            <a:r>
              <a:rPr lang="en-IN" dirty="0"/>
              <a:t>)  # Predict class probabilities for each sample in the test dataset</a:t>
            </a:r>
          </a:p>
          <a:p>
            <a:pPr algn="ctr"/>
            <a:endParaRPr lang="en-IN" dirty="0"/>
          </a:p>
          <a:p>
            <a:pPr algn="ctr"/>
            <a:r>
              <a:rPr lang="en-IN" dirty="0"/>
              <a:t># Convert probabilities to predicted class indices</a:t>
            </a:r>
          </a:p>
          <a:p>
            <a:pPr algn="ctr"/>
            <a:r>
              <a:rPr lang="en-IN" dirty="0" err="1"/>
              <a:t>y_pred</a:t>
            </a:r>
            <a:r>
              <a:rPr lang="en-IN" dirty="0"/>
              <a:t> = </a:t>
            </a:r>
            <a:r>
              <a:rPr lang="en-IN" dirty="0" err="1"/>
              <a:t>np.argmax</a:t>
            </a:r>
            <a:r>
              <a:rPr lang="en-IN" dirty="0"/>
              <a:t>(</a:t>
            </a:r>
            <a:r>
              <a:rPr lang="en-IN" dirty="0" err="1"/>
              <a:t>y_pred_probs</a:t>
            </a:r>
            <a:r>
              <a:rPr lang="en-IN" dirty="0"/>
              <a:t>, axis=1)  # Select the class with the highest probability for each sample</a:t>
            </a:r>
          </a:p>
          <a:p>
            <a:pPr algn="ctr"/>
            <a:endParaRPr lang="en-IN" dirty="0"/>
          </a:p>
          <a:p>
            <a:pPr algn="ctr"/>
            <a:r>
              <a:rPr lang="en-IN" dirty="0"/>
              <a:t># Compute the confusion matrix to evaluate classification performance</a:t>
            </a:r>
          </a:p>
          <a:p>
            <a:pPr algn="ctr"/>
            <a:r>
              <a:rPr lang="en-IN" dirty="0"/>
              <a:t>cm = </a:t>
            </a:r>
            <a:r>
              <a:rPr lang="en-IN" dirty="0" err="1"/>
              <a:t>confusion_matrix</a:t>
            </a:r>
            <a:r>
              <a:rPr lang="en-IN" dirty="0"/>
              <a:t>(</a:t>
            </a:r>
            <a:r>
              <a:rPr lang="en-IN" dirty="0" err="1"/>
              <a:t>y_true</a:t>
            </a:r>
            <a:r>
              <a:rPr lang="en-IN" dirty="0"/>
              <a:t>, </a:t>
            </a:r>
            <a:r>
              <a:rPr lang="en-IN" dirty="0" err="1"/>
              <a:t>y_pred</a:t>
            </a:r>
            <a:r>
              <a:rPr lang="en-IN" dirty="0"/>
              <a:t>)  # Generate confusion matrix comparing true labels to predicted labels</a:t>
            </a:r>
          </a:p>
          <a:p>
            <a:pPr algn="ctr"/>
            <a:endParaRPr lang="en-IN" dirty="0"/>
          </a:p>
        </p:txBody>
      </p:sp>
    </p:spTree>
    <p:extLst>
      <p:ext uri="{BB962C8B-B14F-4D97-AF65-F5344CB8AC3E}">
        <p14:creationId xmlns:p14="http://schemas.microsoft.com/office/powerpoint/2010/main" val="1554728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F1408-8465-319A-0DC8-9DCD19976C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DA34B6-4C82-AD72-40B1-D7526E82E805}"/>
              </a:ext>
            </a:extLst>
          </p:cNvPr>
          <p:cNvSpPr>
            <a:spLocks noGrp="1"/>
          </p:cNvSpPr>
          <p:nvPr>
            <p:ph idx="1"/>
          </p:nvPr>
        </p:nvSpPr>
        <p:spPr/>
        <p:txBody>
          <a:bodyPr/>
          <a:lstStyle/>
          <a:p>
            <a:endParaRPr lang="en-IN" dirty="0"/>
          </a:p>
        </p:txBody>
      </p:sp>
      <p:sp>
        <p:nvSpPr>
          <p:cNvPr id="5" name="Rectangle 4">
            <a:extLst>
              <a:ext uri="{FF2B5EF4-FFF2-40B4-BE49-F238E27FC236}">
                <a16:creationId xmlns:a16="http://schemas.microsoft.com/office/drawing/2014/main" id="{C084EBC8-42F3-C649-3BA1-900E80CDCD3E}"/>
              </a:ext>
            </a:extLst>
          </p:cNvPr>
          <p:cNvSpPr/>
          <p:nvPr/>
        </p:nvSpPr>
        <p:spPr>
          <a:xfrm>
            <a:off x="-94268" y="0"/>
            <a:ext cx="12396247"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 Print metrics to assess model performance</a:t>
            </a:r>
          </a:p>
          <a:p>
            <a:pPr algn="ctr"/>
            <a:r>
              <a:rPr lang="en-IN"/>
              <a:t>print(cm)  # Display confusion matrix</a:t>
            </a:r>
          </a:p>
          <a:p>
            <a:pPr algn="ctr"/>
            <a:r>
              <a:rPr lang="en-IN"/>
              <a:t>print(classification_report(y_true, y_pred))  # Print precision, recall, and F1-score for each class</a:t>
            </a:r>
          </a:p>
          <a:p>
            <a:pPr algn="ctr"/>
            <a:r>
              <a:rPr lang="en-IN"/>
              <a:t>8/8 ━━━━━━━━━━━━━━━━━━━━ 20s 794ms/step</a:t>
            </a:r>
          </a:p>
          <a:p>
            <a:pPr algn="ctr"/>
            <a:r>
              <a:rPr lang="en-IN"/>
              <a:t>[[30  0  0  2  0  0]</a:t>
            </a:r>
          </a:p>
          <a:p>
            <a:pPr algn="ctr"/>
            <a:r>
              <a:rPr lang="en-IN"/>
              <a:t> [ 0 49  7  0  4  0]</a:t>
            </a:r>
          </a:p>
          <a:p>
            <a:pPr algn="ctr"/>
            <a:r>
              <a:rPr lang="en-IN"/>
              <a:t> [ 0  1 39  0  0  0]</a:t>
            </a:r>
          </a:p>
          <a:p>
            <a:pPr algn="ctr"/>
            <a:r>
              <a:rPr lang="en-IN"/>
              <a:t> [ 2  0  1 58  0  0]</a:t>
            </a:r>
          </a:p>
          <a:p>
            <a:pPr algn="ctr"/>
            <a:r>
              <a:rPr lang="en-IN"/>
              <a:t> [ 0  2  1  0 42  2]</a:t>
            </a:r>
          </a:p>
          <a:p>
            <a:pPr algn="ctr"/>
            <a:r>
              <a:rPr lang="en-IN"/>
              <a:t> [ 0  0  1  0  0 15]]</a:t>
            </a:r>
          </a:p>
          <a:p>
            <a:pPr algn="ctr"/>
            <a:r>
              <a:rPr lang="en-IN"/>
              <a:t>              precision    recall  f1-score   support</a:t>
            </a:r>
          </a:p>
          <a:p>
            <a:pPr algn="ctr"/>
            <a:endParaRPr lang="en-IN"/>
          </a:p>
          <a:p>
            <a:pPr algn="ctr"/>
            <a:r>
              <a:rPr lang="en-IN"/>
              <a:t>           0       0.94      0.94      0.94        32</a:t>
            </a:r>
          </a:p>
          <a:p>
            <a:pPr algn="ctr"/>
            <a:r>
              <a:rPr lang="en-IN"/>
              <a:t>           1       0.94      0.82      0.88        60</a:t>
            </a:r>
          </a:p>
          <a:p>
            <a:pPr algn="ctr"/>
            <a:r>
              <a:rPr lang="en-IN"/>
              <a:t>           2       0.80      0.97      0.88        40</a:t>
            </a:r>
          </a:p>
          <a:p>
            <a:pPr algn="ctr"/>
            <a:r>
              <a:rPr lang="en-IN"/>
              <a:t>           3       0.97      0.95      0.96        61</a:t>
            </a:r>
          </a:p>
          <a:p>
            <a:pPr algn="ctr"/>
            <a:r>
              <a:rPr lang="en-IN"/>
              <a:t>           4       0.91      0.89      0.90        47</a:t>
            </a:r>
          </a:p>
          <a:p>
            <a:pPr algn="ctr"/>
            <a:r>
              <a:rPr lang="en-IN"/>
              <a:t>           5       0.88      0.94      0.91        16</a:t>
            </a:r>
          </a:p>
          <a:p>
            <a:pPr algn="ctr"/>
            <a:endParaRPr lang="en-IN"/>
          </a:p>
          <a:p>
            <a:pPr algn="ctr"/>
            <a:r>
              <a:rPr lang="en-IN"/>
              <a:t>    accuracy                           0.91       256</a:t>
            </a:r>
          </a:p>
          <a:p>
            <a:pPr algn="ctr"/>
            <a:r>
              <a:rPr lang="en-IN"/>
              <a:t>   macro avg       0.91      0.92      0.91       256</a:t>
            </a:r>
          </a:p>
          <a:p>
            <a:pPr algn="ctr"/>
            <a:r>
              <a:rPr lang="en-IN"/>
              <a:t>weighted avg       0.92      0.91      0.91       256</a:t>
            </a:r>
            <a:endParaRPr lang="en-IN" dirty="0"/>
          </a:p>
        </p:txBody>
      </p:sp>
    </p:spTree>
    <p:extLst>
      <p:ext uri="{BB962C8B-B14F-4D97-AF65-F5344CB8AC3E}">
        <p14:creationId xmlns:p14="http://schemas.microsoft.com/office/powerpoint/2010/main" val="189250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3CB691-FD16-89D6-CDA2-C8E5928CC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7369" y="131975"/>
            <a:ext cx="8057262" cy="6287680"/>
          </a:xfrm>
          <a:prstGeom prst="rect">
            <a:avLst/>
          </a:prstGeom>
        </p:spPr>
      </p:pic>
    </p:spTree>
    <p:extLst>
      <p:ext uri="{BB962C8B-B14F-4D97-AF65-F5344CB8AC3E}">
        <p14:creationId xmlns:p14="http://schemas.microsoft.com/office/powerpoint/2010/main" val="147983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27A2-0254-4EDF-4B64-BA1CD720AEFA}"/>
              </a:ext>
            </a:extLst>
          </p:cNvPr>
          <p:cNvSpPr>
            <a:spLocks noGrp="1"/>
          </p:cNvSpPr>
          <p:nvPr>
            <p:ph type="title"/>
          </p:nvPr>
        </p:nvSpPr>
        <p:spPr>
          <a:xfrm>
            <a:off x="838200" y="365125"/>
            <a:ext cx="10515600" cy="4913885"/>
          </a:xfrm>
        </p:spPr>
        <p:txBody>
          <a:bodyPr/>
          <a:lstStyle/>
          <a:p>
            <a:pPr algn="ctr"/>
            <a:r>
              <a:rPr lang="en-US" b="1" dirty="0">
                <a:latin typeface="+mn-lt"/>
              </a:rPr>
              <a:t>Code section </a:t>
            </a:r>
            <a:endParaRPr lang="en-IN" b="1" dirty="0">
              <a:latin typeface="+mn-lt"/>
            </a:endParaRPr>
          </a:p>
        </p:txBody>
      </p:sp>
    </p:spTree>
    <p:extLst>
      <p:ext uri="{BB962C8B-B14F-4D97-AF65-F5344CB8AC3E}">
        <p14:creationId xmlns:p14="http://schemas.microsoft.com/office/powerpoint/2010/main" val="475254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EADF7B3-4638-C77A-19AE-ABBB28FE0404}"/>
              </a:ext>
            </a:extLst>
          </p:cNvPr>
          <p:cNvGraphicFramePr>
            <a:graphicFrameLocks noGrp="1"/>
          </p:cNvGraphicFramePr>
          <p:nvPr>
            <p:ph idx="1"/>
            <p:extLst>
              <p:ext uri="{D42A27DB-BD31-4B8C-83A1-F6EECF244321}">
                <p14:modId xmlns:p14="http://schemas.microsoft.com/office/powerpoint/2010/main" val="788672827"/>
              </p:ext>
            </p:extLst>
          </p:nvPr>
        </p:nvGraphicFramePr>
        <p:xfrm>
          <a:off x="838200" y="0"/>
          <a:ext cx="10515600" cy="6759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715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A05F10-CEE0-446A-8E0B-9B20F7E77AA0}"/>
              </a:ext>
            </a:extLst>
          </p:cNvPr>
          <p:cNvGraphicFramePr>
            <a:graphicFrameLocks noGrp="1"/>
          </p:cNvGraphicFramePr>
          <p:nvPr>
            <p:ph idx="1"/>
            <p:extLst>
              <p:ext uri="{D42A27DB-BD31-4B8C-83A1-F6EECF244321}">
                <p14:modId xmlns:p14="http://schemas.microsoft.com/office/powerpoint/2010/main" val="3751621626"/>
              </p:ext>
            </p:extLst>
          </p:nvPr>
        </p:nvGraphicFramePr>
        <p:xfrm>
          <a:off x="838200" y="0"/>
          <a:ext cx="10515600" cy="6787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153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4D89D20-772E-F8C7-BD25-72658B73F285}"/>
              </a:ext>
            </a:extLst>
          </p:cNvPr>
          <p:cNvGraphicFramePr>
            <a:graphicFrameLocks noGrp="1"/>
          </p:cNvGraphicFramePr>
          <p:nvPr>
            <p:ph idx="1"/>
            <p:extLst>
              <p:ext uri="{D42A27DB-BD31-4B8C-83A1-F6EECF244321}">
                <p14:modId xmlns:p14="http://schemas.microsoft.com/office/powerpoint/2010/main" val="1369884640"/>
              </p:ext>
            </p:extLst>
          </p:nvPr>
        </p:nvGraphicFramePr>
        <p:xfrm>
          <a:off x="838200" y="0"/>
          <a:ext cx="10515600" cy="692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0181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D732789-86D8-1244-BE74-B86C6E9985C9}"/>
              </a:ext>
            </a:extLst>
          </p:cNvPr>
          <p:cNvGraphicFramePr>
            <a:graphicFrameLocks noGrp="1"/>
          </p:cNvGraphicFramePr>
          <p:nvPr>
            <p:ph idx="1"/>
            <p:extLst>
              <p:ext uri="{D42A27DB-BD31-4B8C-83A1-F6EECF244321}">
                <p14:modId xmlns:p14="http://schemas.microsoft.com/office/powerpoint/2010/main" val="3535134743"/>
              </p:ext>
            </p:extLst>
          </p:nvPr>
        </p:nvGraphicFramePr>
        <p:xfrm>
          <a:off x="838200" y="179108"/>
          <a:ext cx="10515600" cy="6678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8561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BC470BC-E23B-7EEE-9AAD-F47ADE3AFE1B}"/>
              </a:ext>
            </a:extLst>
          </p:cNvPr>
          <p:cNvGraphicFramePr>
            <a:graphicFrameLocks noGrp="1"/>
          </p:cNvGraphicFramePr>
          <p:nvPr>
            <p:ph idx="1"/>
            <p:extLst>
              <p:ext uri="{D42A27DB-BD31-4B8C-83A1-F6EECF244321}">
                <p14:modId xmlns:p14="http://schemas.microsoft.com/office/powerpoint/2010/main" val="3499526572"/>
              </p:ext>
            </p:extLst>
          </p:nvPr>
        </p:nvGraphicFramePr>
        <p:xfrm>
          <a:off x="838200" y="141402"/>
          <a:ext cx="10515600" cy="6608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8584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1A4EF57-B203-055E-BB60-FB45716F3B2C}"/>
              </a:ext>
            </a:extLst>
          </p:cNvPr>
          <p:cNvGraphicFramePr>
            <a:graphicFrameLocks noGrp="1"/>
          </p:cNvGraphicFramePr>
          <p:nvPr>
            <p:ph idx="1"/>
            <p:extLst>
              <p:ext uri="{D42A27DB-BD31-4B8C-83A1-F6EECF244321}">
                <p14:modId xmlns:p14="http://schemas.microsoft.com/office/powerpoint/2010/main" val="3480142355"/>
              </p:ext>
            </p:extLst>
          </p:nvPr>
        </p:nvGraphicFramePr>
        <p:xfrm>
          <a:off x="838200" y="65988"/>
          <a:ext cx="10515600" cy="6598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718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4CC95-0502-D001-90D2-11110F39B551}"/>
              </a:ext>
            </a:extLst>
          </p:cNvPr>
          <p:cNvSpPr>
            <a:spLocks noGrp="1"/>
          </p:cNvSpPr>
          <p:nvPr>
            <p:ph idx="1"/>
          </p:nvPr>
        </p:nvSpPr>
        <p:spPr>
          <a:xfrm>
            <a:off x="838200" y="235670"/>
            <a:ext cx="10515600" cy="5941293"/>
          </a:xfrm>
        </p:spPr>
        <p:txBody>
          <a:bodyPr/>
          <a:lstStyle/>
          <a:p>
            <a:r>
              <a:rPr lang="en-US" dirty="0"/>
              <a:t>Python programming language is being used in this project and libraries such as TensorFlow, </a:t>
            </a:r>
            <a:r>
              <a:rPr lang="en-US" dirty="0" err="1"/>
              <a:t>Keras</a:t>
            </a:r>
            <a:r>
              <a:rPr lang="en-US" dirty="0"/>
              <a:t>, OpenCV are being used for image processing, feature extraction and model training. Different types of garbage images have been taken in the dataset which have been split for train and test so that the model can be taught to classify with accuracy. </a:t>
            </a:r>
          </a:p>
          <a:p>
            <a:endParaRPr lang="en-US" dirty="0"/>
          </a:p>
          <a:p>
            <a:r>
              <a:rPr lang="en-US" dirty="0"/>
              <a:t>In future, this model can be integrated into mobile app or web application so that people can separate garbage properly from their home or office. Overall, this project is a good example of practical implementation of deep learning and it will help the society to move forward towards smart waste management system.</a:t>
            </a:r>
            <a:endParaRPr lang="en-IN" dirty="0"/>
          </a:p>
        </p:txBody>
      </p:sp>
    </p:spTree>
    <p:extLst>
      <p:ext uri="{BB962C8B-B14F-4D97-AF65-F5344CB8AC3E}">
        <p14:creationId xmlns:p14="http://schemas.microsoft.com/office/powerpoint/2010/main" val="559262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6EB65E-30AD-98A8-A76A-8A9A0D97D65A}"/>
              </a:ext>
            </a:extLst>
          </p:cNvPr>
          <p:cNvGraphicFramePr>
            <a:graphicFrameLocks noGrp="1"/>
          </p:cNvGraphicFramePr>
          <p:nvPr>
            <p:ph idx="1"/>
            <p:extLst>
              <p:ext uri="{D42A27DB-BD31-4B8C-83A1-F6EECF244321}">
                <p14:modId xmlns:p14="http://schemas.microsoft.com/office/powerpoint/2010/main" val="2792295722"/>
              </p:ext>
            </p:extLst>
          </p:nvPr>
        </p:nvGraphicFramePr>
        <p:xfrm>
          <a:off x="838200" y="188536"/>
          <a:ext cx="10515600" cy="5988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7442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31AA005-DF91-8062-1C75-EC708F032503}"/>
              </a:ext>
            </a:extLst>
          </p:cNvPr>
          <p:cNvGraphicFramePr>
            <a:graphicFrameLocks noGrp="1"/>
          </p:cNvGraphicFramePr>
          <p:nvPr>
            <p:ph idx="1"/>
            <p:extLst>
              <p:ext uri="{D42A27DB-BD31-4B8C-83A1-F6EECF244321}">
                <p14:modId xmlns:p14="http://schemas.microsoft.com/office/powerpoint/2010/main" val="1031653260"/>
              </p:ext>
            </p:extLst>
          </p:nvPr>
        </p:nvGraphicFramePr>
        <p:xfrm>
          <a:off x="838200" y="188536"/>
          <a:ext cx="10515600" cy="642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614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3F1DE-8EF5-1F5E-7259-72DDF71DF94B}"/>
              </a:ext>
            </a:extLst>
          </p:cNvPr>
          <p:cNvSpPr>
            <a:spLocks noGrp="1"/>
          </p:cNvSpPr>
          <p:nvPr>
            <p:ph idx="1"/>
          </p:nvPr>
        </p:nvSpPr>
        <p:spPr>
          <a:xfrm>
            <a:off x="838200" y="207390"/>
            <a:ext cx="10515600" cy="5969573"/>
          </a:xfrm>
        </p:spPr>
        <p:txBody>
          <a:bodyPr>
            <a:normAutofit/>
          </a:bodyPr>
          <a:lstStyle/>
          <a:p>
            <a:r>
              <a:rPr lang="en-US" sz="3200" b="1" dirty="0"/>
              <a:t>Challenge This week </a:t>
            </a:r>
          </a:p>
          <a:p>
            <a:endParaRPr lang="en-US" sz="3200" b="1" dirty="0"/>
          </a:p>
          <a:p>
            <a:r>
              <a:rPr lang="en-US" sz="3000" b="1" dirty="0">
                <a:latin typeface="+mj-lt"/>
              </a:rPr>
              <a:t>Faced difficulty in collecting enough clean and labeled waste </a:t>
            </a:r>
            <a:r>
              <a:rPr lang="en-US" b="1" dirty="0">
                <a:latin typeface="+mj-lt"/>
              </a:rPr>
              <a:t>images</a:t>
            </a:r>
            <a:endParaRPr lang="en-US" sz="3000" b="1" dirty="0">
              <a:latin typeface="+mj-lt"/>
            </a:endParaRPr>
          </a:p>
          <a:p>
            <a:r>
              <a:rPr lang="en-US" sz="3000" b="1" dirty="0">
                <a:latin typeface="+mj-lt"/>
              </a:rPr>
              <a:t>Extra time needed for data preprocessing and augmentation.</a:t>
            </a:r>
          </a:p>
          <a:p>
            <a:r>
              <a:rPr lang="en-US" sz="3000" b="1" dirty="0">
                <a:latin typeface="+mj-lt"/>
              </a:rPr>
              <a:t>Tuning CNN parameters to avoid overfitting was challenging.</a:t>
            </a:r>
          </a:p>
          <a:p>
            <a:r>
              <a:rPr lang="en-US" sz="3000" b="1" dirty="0">
                <a:latin typeface="+mj-lt"/>
              </a:rPr>
              <a:t>Interpreting the confusion matrix results required careful analysis.</a:t>
            </a:r>
          </a:p>
          <a:p>
            <a:r>
              <a:rPr lang="en-US" sz="3000" b="1" dirty="0">
                <a:latin typeface="+mj-lt"/>
              </a:rPr>
              <a:t>Learned to handle real-world issues in model training and testing.</a:t>
            </a:r>
            <a:endParaRPr lang="en-IN" sz="3000" b="1" dirty="0">
              <a:latin typeface="+mj-lt"/>
            </a:endParaRPr>
          </a:p>
        </p:txBody>
      </p:sp>
    </p:spTree>
    <p:extLst>
      <p:ext uri="{BB962C8B-B14F-4D97-AF65-F5344CB8AC3E}">
        <p14:creationId xmlns:p14="http://schemas.microsoft.com/office/powerpoint/2010/main" val="1484271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DFCD-AA2D-DBD0-539E-B9C54A887D63}"/>
              </a:ext>
            </a:extLst>
          </p:cNvPr>
          <p:cNvSpPr>
            <a:spLocks noGrp="1"/>
          </p:cNvSpPr>
          <p:nvPr>
            <p:ph type="title"/>
          </p:nvPr>
        </p:nvSpPr>
        <p:spPr>
          <a:xfrm>
            <a:off x="838200" y="365125"/>
            <a:ext cx="10515600" cy="549275"/>
          </a:xfrm>
        </p:spPr>
        <p:txBody>
          <a:bodyPr>
            <a:normAutofit fontScale="90000"/>
          </a:bodyPr>
          <a:lstStyle/>
          <a:p>
            <a:r>
              <a:rPr lang="en-US" b="1" dirty="0">
                <a:latin typeface="+mn-lt"/>
              </a:rPr>
              <a:t>Evaluation summary </a:t>
            </a:r>
            <a:endParaRPr lang="en-IN" b="1" dirty="0">
              <a:latin typeface="+mn-lt"/>
            </a:endParaRPr>
          </a:p>
        </p:txBody>
      </p:sp>
      <p:sp>
        <p:nvSpPr>
          <p:cNvPr id="3" name="Content Placeholder 2">
            <a:extLst>
              <a:ext uri="{FF2B5EF4-FFF2-40B4-BE49-F238E27FC236}">
                <a16:creationId xmlns:a16="http://schemas.microsoft.com/office/drawing/2014/main" id="{A79A86A7-403E-7B10-0609-654376AEDBC8}"/>
              </a:ext>
            </a:extLst>
          </p:cNvPr>
          <p:cNvSpPr>
            <a:spLocks noGrp="1"/>
          </p:cNvSpPr>
          <p:nvPr>
            <p:ph idx="1"/>
          </p:nvPr>
        </p:nvSpPr>
        <p:spPr>
          <a:xfrm>
            <a:off x="838200" y="1121790"/>
            <a:ext cx="10515600" cy="5055173"/>
          </a:xfrm>
        </p:spPr>
        <p:txBody>
          <a:bodyPr/>
          <a:lstStyle/>
          <a:p>
            <a:r>
              <a:rPr lang="en-US" dirty="0"/>
              <a:t>In this project, the final trained CNN model was evaluated using various performance metrics. The final accuracy of the model was around 82% . Additionally, precision and recall values were calculated to check how well the model predicts each waste category. A confusion matrix was created to visually represent correct and incorrect predictions for each class. This matrix helps in understanding where the model performs well and where it needs improvement. Some sample garbage images were also tested and their predictions were checked manually to ensure the model works properly on unseen data</a:t>
            </a:r>
            <a:endParaRPr lang="en-IN" dirty="0"/>
          </a:p>
        </p:txBody>
      </p:sp>
    </p:spTree>
    <p:extLst>
      <p:ext uri="{BB962C8B-B14F-4D97-AF65-F5344CB8AC3E}">
        <p14:creationId xmlns:p14="http://schemas.microsoft.com/office/powerpoint/2010/main" val="2799452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6C0C-E09D-718B-4635-EC3C9F8D3E4E}"/>
              </a:ext>
            </a:extLst>
          </p:cNvPr>
          <p:cNvSpPr>
            <a:spLocks noGrp="1"/>
          </p:cNvSpPr>
          <p:nvPr>
            <p:ph type="title"/>
          </p:nvPr>
        </p:nvSpPr>
        <p:spPr>
          <a:xfrm>
            <a:off x="838200" y="365125"/>
            <a:ext cx="10515600" cy="615263"/>
          </a:xfrm>
        </p:spPr>
        <p:txBody>
          <a:bodyPr>
            <a:normAutofit fontScale="90000"/>
          </a:bodyPr>
          <a:lstStyle/>
          <a:p>
            <a:r>
              <a:rPr lang="en-US" b="1" dirty="0">
                <a:latin typeface="+mn-lt"/>
              </a:rPr>
              <a:t>Conclusion </a:t>
            </a:r>
            <a:endParaRPr lang="en-IN" b="1" dirty="0">
              <a:latin typeface="+mn-lt"/>
            </a:endParaRPr>
          </a:p>
        </p:txBody>
      </p:sp>
      <p:sp>
        <p:nvSpPr>
          <p:cNvPr id="3" name="Content Placeholder 2">
            <a:extLst>
              <a:ext uri="{FF2B5EF4-FFF2-40B4-BE49-F238E27FC236}">
                <a16:creationId xmlns:a16="http://schemas.microsoft.com/office/drawing/2014/main" id="{D33B3D35-D21D-85A3-3CFE-EE0F29DECAFE}"/>
              </a:ext>
            </a:extLst>
          </p:cNvPr>
          <p:cNvSpPr>
            <a:spLocks noGrp="1"/>
          </p:cNvSpPr>
          <p:nvPr>
            <p:ph idx="1"/>
          </p:nvPr>
        </p:nvSpPr>
        <p:spPr>
          <a:xfrm>
            <a:off x="838200" y="1187777"/>
            <a:ext cx="10515600" cy="4989186"/>
          </a:xfrm>
        </p:spPr>
        <p:txBody>
          <a:bodyPr/>
          <a:lstStyle/>
          <a:p>
            <a:r>
              <a:rPr lang="en-US" dirty="0"/>
              <a:t>In conclusion, this project successfully demonstrates how Deep Learning and Convolutional Neural Networks (CNN) can be used for automatic garbage detection and classification. By using proper data preprocessing, augmentation techniques, and a well-designed CNN architecture, the model was able to achieve good accuracy and make reliable predictions on unseen waste images. The project helped in understanding the end-to-end process of data collection, model training, evaluation, and deployment. This system can be further improved and scaled for real-time waste management solutions, which can help reduce manual sorting efforts and make the environment cleaner and safer.</a:t>
            </a:r>
            <a:endParaRPr lang="en-IN" dirty="0"/>
          </a:p>
        </p:txBody>
      </p:sp>
    </p:spTree>
    <p:extLst>
      <p:ext uri="{BB962C8B-B14F-4D97-AF65-F5344CB8AC3E}">
        <p14:creationId xmlns:p14="http://schemas.microsoft.com/office/powerpoint/2010/main" val="254017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58EE-667D-BB66-3C1E-9E6F63F6E472}"/>
              </a:ext>
            </a:extLst>
          </p:cNvPr>
          <p:cNvSpPr>
            <a:spLocks noGrp="1"/>
          </p:cNvSpPr>
          <p:nvPr>
            <p:ph type="title"/>
          </p:nvPr>
        </p:nvSpPr>
        <p:spPr/>
        <p:txBody>
          <a:bodyPr/>
          <a:lstStyle/>
          <a:p>
            <a:r>
              <a:rPr lang="en-US" b="1" dirty="0"/>
              <a:t>Objective of the project</a:t>
            </a:r>
            <a:endParaRPr lang="en-IN" b="1" dirty="0"/>
          </a:p>
        </p:txBody>
      </p:sp>
      <p:sp>
        <p:nvSpPr>
          <p:cNvPr id="3" name="Content Placeholder 2">
            <a:extLst>
              <a:ext uri="{FF2B5EF4-FFF2-40B4-BE49-F238E27FC236}">
                <a16:creationId xmlns:a16="http://schemas.microsoft.com/office/drawing/2014/main" id="{49072A05-4968-1A20-0EDF-177E10AF176A}"/>
              </a:ext>
            </a:extLst>
          </p:cNvPr>
          <p:cNvSpPr>
            <a:spLocks noGrp="1"/>
          </p:cNvSpPr>
          <p:nvPr>
            <p:ph idx="1"/>
          </p:nvPr>
        </p:nvSpPr>
        <p:spPr>
          <a:xfrm>
            <a:off x="838200" y="1517716"/>
            <a:ext cx="10515600" cy="4901938"/>
          </a:xfrm>
        </p:spPr>
        <p:txBody>
          <a:bodyPr>
            <a:normAutofit/>
          </a:bodyPr>
          <a:lstStyle/>
          <a:p>
            <a:r>
              <a:rPr lang="en-US" sz="2400" dirty="0"/>
              <a:t>To develop an automatic waste classification system using Deep Learning and Convolutional Neural Networks (CNN).</a:t>
            </a:r>
          </a:p>
          <a:p>
            <a:r>
              <a:rPr lang="en-US" sz="2400" dirty="0"/>
              <a:t> To train a CNN model that can detect and classify garbage images into categories like plastic, metal, glass, paper, and organic waste.</a:t>
            </a:r>
          </a:p>
          <a:p>
            <a:r>
              <a:rPr lang="en-US" sz="2400" dirty="0"/>
              <a:t> To reduce manual effort in waste segregation and improve recycling processes with accurate predictions.</a:t>
            </a:r>
          </a:p>
          <a:p>
            <a:r>
              <a:rPr lang="en-US" sz="2400" dirty="0"/>
              <a:t>To apply modern Deep Learning techniques for real-time and large-scale garbage sorting.</a:t>
            </a:r>
          </a:p>
          <a:p>
            <a:r>
              <a:rPr lang="en-US" sz="2400" dirty="0"/>
              <a:t>To deploy the trained model in future as a mobile or web-based smart waste management solution.</a:t>
            </a:r>
            <a:endParaRPr lang="en-IN" sz="2400" dirty="0"/>
          </a:p>
        </p:txBody>
      </p:sp>
    </p:spTree>
    <p:extLst>
      <p:ext uri="{BB962C8B-B14F-4D97-AF65-F5344CB8AC3E}">
        <p14:creationId xmlns:p14="http://schemas.microsoft.com/office/powerpoint/2010/main" val="3687380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F95D-DAF4-B981-30A1-EAD88D3D42C1}"/>
              </a:ext>
            </a:extLst>
          </p:cNvPr>
          <p:cNvSpPr>
            <a:spLocks noGrp="1"/>
          </p:cNvSpPr>
          <p:nvPr>
            <p:ph type="title"/>
          </p:nvPr>
        </p:nvSpPr>
        <p:spPr/>
        <p:txBody>
          <a:bodyPr/>
          <a:lstStyle/>
          <a:p>
            <a:r>
              <a:rPr lang="en-US" b="1" dirty="0"/>
              <a:t>Challenges &amp; Scope </a:t>
            </a:r>
            <a:endParaRPr lang="en-IN" b="1" dirty="0"/>
          </a:p>
        </p:txBody>
      </p:sp>
      <p:sp>
        <p:nvSpPr>
          <p:cNvPr id="3" name="Content Placeholder 2">
            <a:extLst>
              <a:ext uri="{FF2B5EF4-FFF2-40B4-BE49-F238E27FC236}">
                <a16:creationId xmlns:a16="http://schemas.microsoft.com/office/drawing/2014/main" id="{865678C0-8256-86FE-6908-89FA15C9868B}"/>
              </a:ext>
            </a:extLst>
          </p:cNvPr>
          <p:cNvSpPr>
            <a:spLocks noGrp="1"/>
          </p:cNvSpPr>
          <p:nvPr>
            <p:ph idx="1"/>
          </p:nvPr>
        </p:nvSpPr>
        <p:spPr/>
        <p:txBody>
          <a:bodyPr>
            <a:normAutofit/>
          </a:bodyPr>
          <a:lstStyle/>
          <a:p>
            <a:pPr>
              <a:buFont typeface="Wingdings" panose="05000000000000000000" pitchFamily="2" charset="2"/>
              <a:buChar char="v"/>
            </a:pPr>
            <a:r>
              <a:rPr lang="en-US" b="1" dirty="0"/>
              <a:t>Challenges </a:t>
            </a:r>
            <a:endParaRPr lang="en-US" sz="2400" dirty="0"/>
          </a:p>
          <a:p>
            <a:r>
              <a:rPr lang="en-US" dirty="0"/>
              <a:t>One of the main challenges in this garbage classification project is collecting a large and diverse dataset of garbage images covering all possible categories like plastic, metal, glass, paper, and organic waste. It can be difficult to get high-quality labeled images for each type of waste. Another challenge is to maintain high accuracy while classifying different waste types because the appearance of garbage can vary due to lighting, background, and mixed waste conditions. Also, training a deep learning model like CNN requires good hardware resources and enough training time to get better performance.</a:t>
            </a:r>
            <a:endParaRPr lang="en-IN" dirty="0"/>
          </a:p>
        </p:txBody>
      </p:sp>
    </p:spTree>
    <p:extLst>
      <p:ext uri="{BB962C8B-B14F-4D97-AF65-F5344CB8AC3E}">
        <p14:creationId xmlns:p14="http://schemas.microsoft.com/office/powerpoint/2010/main" val="168614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84E27-76C0-0715-3A46-995F2710A4DB}"/>
              </a:ext>
            </a:extLst>
          </p:cNvPr>
          <p:cNvSpPr>
            <a:spLocks noGrp="1"/>
          </p:cNvSpPr>
          <p:nvPr>
            <p:ph idx="1"/>
          </p:nvPr>
        </p:nvSpPr>
        <p:spPr>
          <a:xfrm>
            <a:off x="838200" y="122548"/>
            <a:ext cx="10515600" cy="6054415"/>
          </a:xfrm>
        </p:spPr>
        <p:txBody>
          <a:bodyPr/>
          <a:lstStyle/>
          <a:p>
            <a:pPr>
              <a:buFont typeface="Wingdings" panose="05000000000000000000" pitchFamily="2" charset="2"/>
              <a:buChar char="v"/>
            </a:pPr>
            <a:r>
              <a:rPr lang="en-US" b="1" dirty="0"/>
              <a:t> Scope</a:t>
            </a:r>
          </a:p>
          <a:p>
            <a:pPr marL="0" indent="0">
              <a:buNone/>
            </a:pPr>
            <a:r>
              <a:rPr lang="en-US" dirty="0"/>
              <a:t>The scope of this project is to build an efficient AI-based solution that helps in automatic waste detection and sorting, which will reduce manual labor and save time. This model can be further improved by adding more waste categories or using advanced deep learning architectures for better accuracy. In the future, the trained model can be integrated into mobile or web applications, smart bins, or industrial waste management systems to make the recycling process faster and more eco-friendly.</a:t>
            </a:r>
            <a:endParaRPr lang="en-IN" dirty="0"/>
          </a:p>
        </p:txBody>
      </p:sp>
    </p:spTree>
    <p:extLst>
      <p:ext uri="{BB962C8B-B14F-4D97-AF65-F5344CB8AC3E}">
        <p14:creationId xmlns:p14="http://schemas.microsoft.com/office/powerpoint/2010/main" val="120191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293DF-A177-DDE1-1E37-79FE6DE0F819}"/>
              </a:ext>
            </a:extLst>
          </p:cNvPr>
          <p:cNvSpPr>
            <a:spLocks noGrp="1"/>
          </p:cNvSpPr>
          <p:nvPr>
            <p:ph idx="1"/>
          </p:nvPr>
        </p:nvSpPr>
        <p:spPr>
          <a:xfrm>
            <a:off x="838200" y="301658"/>
            <a:ext cx="10515600" cy="5875305"/>
          </a:xfrm>
        </p:spPr>
        <p:txBody>
          <a:bodyPr/>
          <a:lstStyle/>
          <a:p>
            <a:pPr>
              <a:buFont typeface="Wingdings" panose="05000000000000000000" pitchFamily="2" charset="2"/>
              <a:buChar char="v"/>
            </a:pPr>
            <a:r>
              <a:rPr lang="en-US" b="1" dirty="0"/>
              <a:t> Expected Benefits:</a:t>
            </a:r>
          </a:p>
          <a:p>
            <a:r>
              <a:rPr lang="en-US" dirty="0"/>
              <a:t>This project will help automate the waste classification process, which will make waste management more efficient and organized. By using a deep learning model to detect and sort garbage, the need for manual waste segregation will be reduced, saving time and effort. It will also help in better recycling and reuse of waste materials, which will reduce the load on dumping grounds and protect the </a:t>
            </a:r>
            <a:r>
              <a:rPr lang="en-US" dirty="0" err="1"/>
              <a:t>environm</a:t>
            </a:r>
            <a:r>
              <a:rPr lang="en-US" dirty="0"/>
              <a:t>-   -</a:t>
            </a:r>
            <a:r>
              <a:rPr lang="en-US" dirty="0" err="1"/>
              <a:t>ent.Overall</a:t>
            </a:r>
            <a:r>
              <a:rPr lang="en-US" dirty="0"/>
              <a:t>, this system will contribute to cleaner surroundings and promote eco-friendly practices in waste disposal.</a:t>
            </a:r>
            <a:endParaRPr lang="en-IN" dirty="0"/>
          </a:p>
        </p:txBody>
      </p:sp>
    </p:spTree>
    <p:extLst>
      <p:ext uri="{BB962C8B-B14F-4D97-AF65-F5344CB8AC3E}">
        <p14:creationId xmlns:p14="http://schemas.microsoft.com/office/powerpoint/2010/main" val="266037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78D89-8AC0-D651-2CB1-9DF215507862}"/>
              </a:ext>
            </a:extLst>
          </p:cNvPr>
          <p:cNvSpPr>
            <a:spLocks noGrp="1"/>
          </p:cNvSpPr>
          <p:nvPr>
            <p:ph idx="1"/>
          </p:nvPr>
        </p:nvSpPr>
        <p:spPr>
          <a:xfrm>
            <a:off x="838200" y="282804"/>
            <a:ext cx="10515600" cy="6174557"/>
          </a:xfrm>
        </p:spPr>
        <p:txBody>
          <a:bodyPr/>
          <a:lstStyle/>
          <a:p>
            <a:pPr>
              <a:buFont typeface="Wingdings" panose="05000000000000000000" pitchFamily="2" charset="2"/>
              <a:buChar char="v"/>
            </a:pPr>
            <a:r>
              <a:rPr lang="en-US" b="1" dirty="0"/>
              <a:t>How the Model Works</a:t>
            </a:r>
          </a:p>
          <a:p>
            <a:r>
              <a:rPr lang="en-US" dirty="0"/>
              <a:t>The garbage classification model is based on a Convolutional Neural Network (CNN). First, the system takes an image of the waste item as input. Then, the CNN extracts important features from the image such as shapes, edges, and textures. These features are passed through multiple hidden layers of the network. The final output layer predicts the category of the waste item (for example, plastic, glass, metal, paper, or organic). This way, the model automatically classifies the input garbage image into the correct category with good accuracy.</a:t>
            </a:r>
            <a:endParaRPr lang="en-IN" dirty="0"/>
          </a:p>
        </p:txBody>
      </p:sp>
    </p:spTree>
    <p:extLst>
      <p:ext uri="{BB962C8B-B14F-4D97-AF65-F5344CB8AC3E}">
        <p14:creationId xmlns:p14="http://schemas.microsoft.com/office/powerpoint/2010/main" val="3728153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573C5-950B-D431-B42E-599805584A14}"/>
              </a:ext>
            </a:extLst>
          </p:cNvPr>
          <p:cNvSpPr>
            <a:spLocks noGrp="1"/>
          </p:cNvSpPr>
          <p:nvPr>
            <p:ph idx="1"/>
          </p:nvPr>
        </p:nvSpPr>
        <p:spPr>
          <a:xfrm>
            <a:off x="838200" y="622169"/>
            <a:ext cx="10515600" cy="5554794"/>
          </a:xfrm>
        </p:spPr>
        <p:txBody>
          <a:bodyPr>
            <a:normAutofit fontScale="85000" lnSpcReduction="20000"/>
          </a:bodyPr>
          <a:lstStyle/>
          <a:p>
            <a:pPr>
              <a:buFont typeface="Wingdings" panose="05000000000000000000" pitchFamily="2" charset="2"/>
              <a:buChar char="v"/>
            </a:pPr>
            <a:r>
              <a:rPr lang="en-US" sz="3000" b="1" dirty="0"/>
              <a:t>Required Libraries &amp; Tools:</a:t>
            </a:r>
          </a:p>
          <a:p>
            <a:pPr marL="0" indent="0">
              <a:buNone/>
            </a:pPr>
            <a:endParaRPr lang="en-US" sz="3000" b="1" dirty="0"/>
          </a:p>
          <a:p>
            <a:r>
              <a:rPr lang="en-US" dirty="0"/>
              <a:t>To build and train the garbage classification model, we are using Python programming language along with some important libraries and tools. The main libraries are:</a:t>
            </a:r>
          </a:p>
          <a:p>
            <a:endParaRPr lang="en-US" dirty="0"/>
          </a:p>
          <a:p>
            <a:r>
              <a:rPr lang="en-US" dirty="0"/>
              <a:t>TensorFlow and </a:t>
            </a:r>
            <a:r>
              <a:rPr lang="en-US" dirty="0" err="1"/>
              <a:t>Keras</a:t>
            </a:r>
            <a:r>
              <a:rPr lang="en-US" dirty="0"/>
              <a:t>: for building and training the CNN model.</a:t>
            </a:r>
          </a:p>
          <a:p>
            <a:endParaRPr lang="en-US" dirty="0"/>
          </a:p>
          <a:p>
            <a:r>
              <a:rPr lang="en-US" dirty="0"/>
              <a:t>OpenCV: for image processing tasks like resizing, augmentation, etc.</a:t>
            </a:r>
          </a:p>
          <a:p>
            <a:endParaRPr lang="en-US" dirty="0"/>
          </a:p>
          <a:p>
            <a:r>
              <a:rPr lang="en-US" dirty="0"/>
              <a:t>NumPy: for numerical operations and array handling.</a:t>
            </a:r>
          </a:p>
          <a:p>
            <a:endParaRPr lang="en-US" dirty="0"/>
          </a:p>
          <a:p>
            <a:r>
              <a:rPr lang="en-US" dirty="0"/>
              <a:t>Matplotlib/Seaborn: for visualizing data, training accuracy, and loss graphs.</a:t>
            </a:r>
          </a:p>
          <a:p>
            <a:r>
              <a:rPr lang="en-US" dirty="0"/>
              <a:t>Additionally, we need a GPU-enabled environment (if possible) to train the deep learning model faster.</a:t>
            </a:r>
            <a:endParaRPr lang="en-IN" dirty="0"/>
          </a:p>
        </p:txBody>
      </p:sp>
    </p:spTree>
    <p:extLst>
      <p:ext uri="{BB962C8B-B14F-4D97-AF65-F5344CB8AC3E}">
        <p14:creationId xmlns:p14="http://schemas.microsoft.com/office/powerpoint/2010/main" val="99426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3663</Words>
  <Application>Microsoft Office PowerPoint</Application>
  <PresentationFormat>Widescreen</PresentationFormat>
  <Paragraphs>313</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Wingdings</vt:lpstr>
      <vt:lpstr>Office Theme</vt:lpstr>
      <vt:lpstr>Garbage Classification Using Deep Learning </vt:lpstr>
      <vt:lpstr>Project Description </vt:lpstr>
      <vt:lpstr>PowerPoint Presentation</vt:lpstr>
      <vt:lpstr>Objective of the project</vt:lpstr>
      <vt:lpstr>Challenges &amp; Scope </vt:lpstr>
      <vt:lpstr>PowerPoint Presentation</vt:lpstr>
      <vt:lpstr>PowerPoint Presentation</vt:lpstr>
      <vt:lpstr>PowerPoint Presentation</vt:lpstr>
      <vt:lpstr>PowerPoint Presentation</vt:lpstr>
      <vt:lpstr>PowerPoint Presentation</vt:lpstr>
      <vt:lpstr>The "Garbage Image Dataset" reveals a noticeable imbalance in the distribution of its image categories:</vt:lpstr>
      <vt:lpstr>Data preprocessing </vt:lpstr>
      <vt:lpstr>PowerPoint Presentation</vt:lpstr>
      <vt:lpstr>Model architecture </vt:lpstr>
      <vt:lpstr>Model Selection </vt:lpstr>
      <vt:lpstr>Model Performance Visualization: Accuracy &amp; Loss Trends </vt:lpstr>
      <vt:lpstr>Model performance Visualization: Accuracy &amp; Loss Trends</vt:lpstr>
      <vt:lpstr>PowerPoint Presentation</vt:lpstr>
      <vt:lpstr>Model Evaluation </vt:lpstr>
      <vt:lpstr>PowerPoint Presentation</vt:lpstr>
      <vt:lpstr>PowerPoint Presentation</vt:lpstr>
      <vt:lpstr>PowerPoint Presentation</vt:lpstr>
      <vt:lpstr>Code section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summary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rajanrajput0067@gmail.com</dc:creator>
  <cp:lastModifiedBy>rajanrajput0067@gmail.com</cp:lastModifiedBy>
  <cp:revision>1</cp:revision>
  <dcterms:created xsi:type="dcterms:W3CDTF">2025-06-29T14:54:21Z</dcterms:created>
  <dcterms:modified xsi:type="dcterms:W3CDTF">2025-06-29T16:05:56Z</dcterms:modified>
</cp:coreProperties>
</file>