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Log Loss</a:t>
            </a:r>
            <a:r>
              <a:rPr lang="en-US" baseline="0" dirty="0" smtClean="0"/>
              <a:t> of different models(smaller is better)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Competition Winner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0.024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0.086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0787040"/>
        <c:axId val="1890789360"/>
      </c:barChart>
      <c:catAx>
        <c:axId val="189078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789360"/>
        <c:crosses val="autoZero"/>
        <c:auto val="1"/>
        <c:lblAlgn val="ctr"/>
        <c:lblOffset val="100"/>
        <c:noMultiLvlLbl val="0"/>
      </c:catAx>
      <c:valAx>
        <c:axId val="18907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78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F6568-E9EA-4341-8356-5BD887BDFAA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20305-062E-AA43-80B7-BB8057F0D48C}">
      <dgm:prSet phldrT="[Text]"/>
      <dgm:spPr/>
      <dgm:t>
        <a:bodyPr/>
        <a:lstStyle/>
        <a:p>
          <a:r>
            <a:rPr lang="en-US" dirty="0" smtClean="0"/>
            <a:t>Scan (aps format)</a:t>
          </a:r>
          <a:endParaRPr lang="en-US" dirty="0"/>
        </a:p>
      </dgm:t>
    </dgm:pt>
    <dgm:pt modelId="{EBB97F7B-A710-FD4A-9BE0-B475D1B0918B}" type="parTrans" cxnId="{FDDE16C7-D3D1-D341-BB00-961EB2814A0D}">
      <dgm:prSet/>
      <dgm:spPr/>
      <dgm:t>
        <a:bodyPr/>
        <a:lstStyle/>
        <a:p>
          <a:endParaRPr lang="en-US"/>
        </a:p>
      </dgm:t>
    </dgm:pt>
    <dgm:pt modelId="{678E93EC-E4A6-D349-8AEE-B9A9F703E082}" type="sibTrans" cxnId="{FDDE16C7-D3D1-D341-BB00-961EB2814A0D}">
      <dgm:prSet/>
      <dgm:spPr/>
      <dgm:t>
        <a:bodyPr/>
        <a:lstStyle/>
        <a:p>
          <a:endParaRPr lang="en-US"/>
        </a:p>
      </dgm:t>
    </dgm:pt>
    <dgm:pt modelId="{D68DB102-7639-9B48-B5C2-0888FA784F96}">
      <dgm:prSet phldrT="[Text]"/>
      <dgm:spPr/>
      <dgm:t>
        <a:bodyPr/>
        <a:lstStyle/>
        <a:p>
          <a:r>
            <a:rPr lang="en-US" dirty="0" smtClean="0"/>
            <a:t>16 x 512 x 660</a:t>
          </a:r>
          <a:endParaRPr lang="en-US" dirty="0"/>
        </a:p>
      </dgm:t>
    </dgm:pt>
    <dgm:pt modelId="{10AD5DB3-0C5C-3240-80AA-4697B6FF3CAD}" type="parTrans" cxnId="{E5FA5881-E0F1-8540-BAE6-BCB449DF8D00}">
      <dgm:prSet/>
      <dgm:spPr/>
      <dgm:t>
        <a:bodyPr/>
        <a:lstStyle/>
        <a:p>
          <a:endParaRPr lang="en-US"/>
        </a:p>
      </dgm:t>
    </dgm:pt>
    <dgm:pt modelId="{3348C208-6DB6-AD4C-BE7B-97B4BB05EEED}" type="sibTrans" cxnId="{E5FA5881-E0F1-8540-BAE6-BCB449DF8D00}">
      <dgm:prSet/>
      <dgm:spPr/>
      <dgm:t>
        <a:bodyPr/>
        <a:lstStyle/>
        <a:p>
          <a:endParaRPr lang="en-US"/>
        </a:p>
      </dgm:t>
    </dgm:pt>
    <dgm:pt modelId="{F9EC990D-B97F-1149-A8A9-8E88AA4447DD}">
      <dgm:prSet phldrT="[Text]"/>
      <dgm:spPr/>
      <dgm:t>
        <a:bodyPr/>
        <a:lstStyle/>
        <a:p>
          <a:r>
            <a:rPr lang="en-US" dirty="0" smtClean="0"/>
            <a:t>JPG</a:t>
          </a:r>
          <a:endParaRPr lang="en-US" dirty="0"/>
        </a:p>
      </dgm:t>
    </dgm:pt>
    <dgm:pt modelId="{5D2D3679-C363-C04C-9667-8C299BB0E0B3}" type="parTrans" cxnId="{BB1F41C5-C0BB-E64A-BE2F-7EE4AAE4460B}">
      <dgm:prSet/>
      <dgm:spPr/>
      <dgm:t>
        <a:bodyPr/>
        <a:lstStyle/>
        <a:p>
          <a:endParaRPr lang="en-US"/>
        </a:p>
      </dgm:t>
    </dgm:pt>
    <dgm:pt modelId="{654BED99-263D-5349-9A26-7AFE524E62ED}" type="sibTrans" cxnId="{BB1F41C5-C0BB-E64A-BE2F-7EE4AAE4460B}">
      <dgm:prSet/>
      <dgm:spPr/>
      <dgm:t>
        <a:bodyPr/>
        <a:lstStyle/>
        <a:p>
          <a:endParaRPr lang="en-US" dirty="0"/>
        </a:p>
      </dgm:t>
    </dgm:pt>
    <dgm:pt modelId="{FF2961C0-D6D0-0A4C-8E8A-938E7D564538}">
      <dgm:prSet phldrT="[Text]"/>
      <dgm:spPr/>
      <dgm:t>
        <a:bodyPr/>
        <a:lstStyle/>
        <a:p>
          <a:r>
            <a:rPr lang="en-US" dirty="0" smtClean="0"/>
            <a:t>16 Images</a:t>
          </a:r>
          <a:endParaRPr lang="en-US" dirty="0"/>
        </a:p>
      </dgm:t>
    </dgm:pt>
    <dgm:pt modelId="{B280C2B6-2F58-F848-93E6-F5BB03492343}" type="parTrans" cxnId="{09804281-27A7-794D-84BA-13F27EE5AC90}">
      <dgm:prSet/>
      <dgm:spPr/>
      <dgm:t>
        <a:bodyPr/>
        <a:lstStyle/>
        <a:p>
          <a:endParaRPr lang="en-US"/>
        </a:p>
      </dgm:t>
    </dgm:pt>
    <dgm:pt modelId="{C0C6F8AB-EABC-484C-A217-1695EE05B5C2}" type="sibTrans" cxnId="{09804281-27A7-794D-84BA-13F27EE5AC90}">
      <dgm:prSet/>
      <dgm:spPr/>
      <dgm:t>
        <a:bodyPr/>
        <a:lstStyle/>
        <a:p>
          <a:endParaRPr lang="en-US"/>
        </a:p>
      </dgm:t>
    </dgm:pt>
    <dgm:pt modelId="{99F8A0B1-57CD-9D48-B599-CA85048EFFDC}">
      <dgm:prSet phldrT="[Text]"/>
      <dgm:spPr/>
      <dgm:t>
        <a:bodyPr/>
        <a:lstStyle/>
        <a:p>
          <a:r>
            <a:rPr lang="en-US" dirty="0" smtClean="0"/>
            <a:t>TFRECORD</a:t>
          </a:r>
          <a:endParaRPr lang="en-US" dirty="0"/>
        </a:p>
      </dgm:t>
    </dgm:pt>
    <dgm:pt modelId="{061E2B24-F9B4-344A-AE3A-57CA14458D0C}" type="parTrans" cxnId="{EFD2E920-4A6A-BB4C-B5C3-3AA4BB672B17}">
      <dgm:prSet/>
      <dgm:spPr/>
      <dgm:t>
        <a:bodyPr/>
        <a:lstStyle/>
        <a:p>
          <a:endParaRPr lang="en-US"/>
        </a:p>
      </dgm:t>
    </dgm:pt>
    <dgm:pt modelId="{3E5B351E-E986-E64F-9081-16A76CA41048}" type="sibTrans" cxnId="{EFD2E920-4A6A-BB4C-B5C3-3AA4BB672B17}">
      <dgm:prSet/>
      <dgm:spPr/>
      <dgm:t>
        <a:bodyPr/>
        <a:lstStyle/>
        <a:p>
          <a:endParaRPr lang="en-US"/>
        </a:p>
      </dgm:t>
    </dgm:pt>
    <dgm:pt modelId="{F70ED486-4BFB-3940-977B-B968B022F4CA}">
      <dgm:prSet phldrT="[Text]"/>
      <dgm:spPr/>
      <dgm:t>
        <a:bodyPr/>
        <a:lstStyle/>
        <a:p>
          <a:r>
            <a:rPr lang="en-US" dirty="0" smtClean="0"/>
            <a:t>16 buffers</a:t>
          </a:r>
          <a:endParaRPr lang="en-US" dirty="0"/>
        </a:p>
      </dgm:t>
    </dgm:pt>
    <dgm:pt modelId="{AACB4EB2-3EE4-9F44-B4AE-0F03835BE52F}" type="parTrans" cxnId="{B0E75321-E43F-0245-A396-1CFE093DEABD}">
      <dgm:prSet/>
      <dgm:spPr/>
      <dgm:t>
        <a:bodyPr/>
        <a:lstStyle/>
        <a:p>
          <a:endParaRPr lang="en-US"/>
        </a:p>
      </dgm:t>
    </dgm:pt>
    <dgm:pt modelId="{3BF68921-31E7-A44C-B643-1E7A4003BF40}" type="sibTrans" cxnId="{B0E75321-E43F-0245-A396-1CFE093DEABD}">
      <dgm:prSet/>
      <dgm:spPr/>
      <dgm:t>
        <a:bodyPr/>
        <a:lstStyle/>
        <a:p>
          <a:endParaRPr lang="en-US"/>
        </a:p>
      </dgm:t>
    </dgm:pt>
    <dgm:pt modelId="{60FF0778-8468-384F-9024-1DC74618611E}">
      <dgm:prSet/>
      <dgm:spPr/>
      <dgm:t>
        <a:bodyPr/>
        <a:lstStyle/>
        <a:p>
          <a:r>
            <a:rPr lang="en-US" dirty="0" smtClean="0"/>
            <a:t>Train Object Detection</a:t>
          </a:r>
          <a:endParaRPr lang="en-US" dirty="0"/>
        </a:p>
      </dgm:t>
    </dgm:pt>
    <dgm:pt modelId="{0DC2D339-1938-E848-9E2A-30B9696DD548}" type="parTrans" cxnId="{A7304B50-9A59-834A-B798-24D20DDDB745}">
      <dgm:prSet/>
      <dgm:spPr/>
      <dgm:t>
        <a:bodyPr/>
        <a:lstStyle/>
        <a:p>
          <a:endParaRPr lang="en-US"/>
        </a:p>
      </dgm:t>
    </dgm:pt>
    <dgm:pt modelId="{12633E25-3ECA-8842-9FE7-C8E593F50F3D}" type="sibTrans" cxnId="{A7304B50-9A59-834A-B798-24D20DDDB745}">
      <dgm:prSet/>
      <dgm:spPr/>
      <dgm:t>
        <a:bodyPr/>
        <a:lstStyle/>
        <a:p>
          <a:endParaRPr lang="en-US"/>
        </a:p>
      </dgm:t>
    </dgm:pt>
    <dgm:pt modelId="{043AA1FF-C178-B745-B706-ABC0876F47FA}">
      <dgm:prSet/>
      <dgm:spPr/>
      <dgm:t>
        <a:bodyPr/>
        <a:lstStyle/>
        <a:p>
          <a:r>
            <a:rPr lang="en-US" dirty="0" smtClean="0"/>
            <a:t>Hand Label</a:t>
          </a:r>
          <a:endParaRPr lang="en-US" dirty="0"/>
        </a:p>
      </dgm:t>
    </dgm:pt>
    <dgm:pt modelId="{01B61D51-27A1-9D4D-8758-D4EE58CC0425}" type="parTrans" cxnId="{4B6DDD02-3365-B44F-83EE-5123407901A7}">
      <dgm:prSet/>
      <dgm:spPr/>
    </dgm:pt>
    <dgm:pt modelId="{B0C82D74-FD12-1949-9880-C17F9F28F6D3}" type="sibTrans" cxnId="{4B6DDD02-3365-B44F-83EE-5123407901A7}">
      <dgm:prSet/>
      <dgm:spPr/>
      <dgm:t>
        <a:bodyPr/>
        <a:lstStyle/>
        <a:p>
          <a:endParaRPr lang="en-US"/>
        </a:p>
      </dgm:t>
    </dgm:pt>
    <dgm:pt modelId="{86E10BE3-3ABF-6E4D-93A0-6C58DE3A0F62}">
      <dgm:prSet/>
      <dgm:spPr/>
      <dgm:t>
        <a:bodyPr/>
        <a:lstStyle/>
        <a:p>
          <a:r>
            <a:rPr lang="en-US" dirty="0" smtClean="0"/>
            <a:t>Head, Hands, Groin, Threats</a:t>
          </a:r>
          <a:endParaRPr lang="en-US" dirty="0"/>
        </a:p>
      </dgm:t>
    </dgm:pt>
    <dgm:pt modelId="{F66753BD-EEBE-0D44-BE93-070AA45574C9}" type="parTrans" cxnId="{21E8CBEB-067A-B74F-8FC5-FB367C2C1241}">
      <dgm:prSet/>
      <dgm:spPr/>
    </dgm:pt>
    <dgm:pt modelId="{C2062D52-9063-C845-B809-89B7C140C582}" type="sibTrans" cxnId="{21E8CBEB-067A-B74F-8FC5-FB367C2C1241}">
      <dgm:prSet/>
      <dgm:spPr/>
      <dgm:t>
        <a:bodyPr/>
        <a:lstStyle/>
        <a:p>
          <a:endParaRPr lang="en-US"/>
        </a:p>
      </dgm:t>
    </dgm:pt>
    <dgm:pt modelId="{3AEB93F6-1713-BA46-8A37-663F54BECDB0}">
      <dgm:prSet/>
      <dgm:spPr/>
      <dgm:t>
        <a:bodyPr/>
        <a:lstStyle/>
        <a:p>
          <a:r>
            <a:rPr lang="en-US" dirty="0" smtClean="0"/>
            <a:t>Use Pre-trained model</a:t>
          </a:r>
          <a:endParaRPr lang="en-US" dirty="0"/>
        </a:p>
      </dgm:t>
    </dgm:pt>
    <dgm:pt modelId="{2AB43063-CDEA-7645-A444-C4126C7C93CF}" type="parTrans" cxnId="{8F2D74DF-521A-8C48-8BD0-29318AECF975}">
      <dgm:prSet/>
      <dgm:spPr/>
    </dgm:pt>
    <dgm:pt modelId="{C4157D96-F39C-5543-A200-7EBCD8C139C5}" type="sibTrans" cxnId="{8F2D74DF-521A-8C48-8BD0-29318AECF975}">
      <dgm:prSet/>
      <dgm:spPr/>
    </dgm:pt>
    <dgm:pt modelId="{873FBC9F-B055-9645-A2C2-F8344B31CDC6}" type="pres">
      <dgm:prSet presAssocID="{2CAF6568-E9EA-4341-8356-5BD887BDFA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5DECE6-56AB-E141-8CEC-1B88DEEB5757}" type="pres">
      <dgm:prSet presAssocID="{C7D20305-062E-AA43-80B7-BB8057F0D48C}" presName="composite" presStyleCnt="0"/>
      <dgm:spPr/>
    </dgm:pt>
    <dgm:pt modelId="{AA920F79-ED50-F242-91F8-872B5942406C}" type="pres">
      <dgm:prSet presAssocID="{C7D20305-062E-AA43-80B7-BB8057F0D48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E873A-1DC1-EA4F-B880-48BC48CCC002}" type="pres">
      <dgm:prSet presAssocID="{C7D20305-062E-AA43-80B7-BB8057F0D48C}" presName="parSh" presStyleLbl="node1" presStyleIdx="0" presStyleCnt="5"/>
      <dgm:spPr/>
      <dgm:t>
        <a:bodyPr/>
        <a:lstStyle/>
        <a:p>
          <a:endParaRPr lang="en-US"/>
        </a:p>
      </dgm:t>
    </dgm:pt>
    <dgm:pt modelId="{820BD4EC-A137-7F4D-86B7-F0C000DC288C}" type="pres">
      <dgm:prSet presAssocID="{C7D20305-062E-AA43-80B7-BB8057F0D48C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B3326-971A-BE41-A198-68596959762C}" type="pres">
      <dgm:prSet presAssocID="{678E93EC-E4A6-D349-8AEE-B9A9F703E08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ABD0DAB-AEAA-1F40-8ADA-60102D990865}" type="pres">
      <dgm:prSet presAssocID="{678E93EC-E4A6-D349-8AEE-B9A9F703E082}" presName="connTx" presStyleLbl="sibTrans2D1" presStyleIdx="0" presStyleCnt="4"/>
      <dgm:spPr/>
      <dgm:t>
        <a:bodyPr/>
        <a:lstStyle/>
        <a:p>
          <a:endParaRPr lang="en-US"/>
        </a:p>
      </dgm:t>
    </dgm:pt>
    <dgm:pt modelId="{5269ACA5-ACA3-E247-BF8C-9AB660B79227}" type="pres">
      <dgm:prSet presAssocID="{F9EC990D-B97F-1149-A8A9-8E88AA4447DD}" presName="composite" presStyleCnt="0"/>
      <dgm:spPr/>
    </dgm:pt>
    <dgm:pt modelId="{16534CB6-D290-2F4A-A72A-2251AE183763}" type="pres">
      <dgm:prSet presAssocID="{F9EC990D-B97F-1149-A8A9-8E88AA4447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639DA-5188-5141-84AC-E8EEDE912C54}" type="pres">
      <dgm:prSet presAssocID="{F9EC990D-B97F-1149-A8A9-8E88AA4447DD}" presName="parSh" presStyleLbl="node1" presStyleIdx="1" presStyleCnt="5"/>
      <dgm:spPr/>
      <dgm:t>
        <a:bodyPr/>
        <a:lstStyle/>
        <a:p>
          <a:endParaRPr lang="en-US"/>
        </a:p>
      </dgm:t>
    </dgm:pt>
    <dgm:pt modelId="{61FA27BC-CDBA-BB43-9A80-FD4E1E9C00B5}" type="pres">
      <dgm:prSet presAssocID="{F9EC990D-B97F-1149-A8A9-8E88AA4447DD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BAF75-9065-844D-B57F-4FE5B628A10D}" type="pres">
      <dgm:prSet presAssocID="{654BED99-263D-5349-9A26-7AFE524E62E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FA2221-21CF-CC41-8E09-C94ACAC75265}" type="pres">
      <dgm:prSet presAssocID="{654BED99-263D-5349-9A26-7AFE524E62ED}" presName="connTx" presStyleLbl="sibTrans2D1" presStyleIdx="1" presStyleCnt="4"/>
      <dgm:spPr/>
      <dgm:t>
        <a:bodyPr/>
        <a:lstStyle/>
        <a:p>
          <a:endParaRPr lang="en-US"/>
        </a:p>
      </dgm:t>
    </dgm:pt>
    <dgm:pt modelId="{AC3FF46A-A0B6-6445-AE97-066AFC240A50}" type="pres">
      <dgm:prSet presAssocID="{043AA1FF-C178-B745-B706-ABC0876F47FA}" presName="composite" presStyleCnt="0"/>
      <dgm:spPr/>
    </dgm:pt>
    <dgm:pt modelId="{074A2F63-3177-D245-8D9E-B2AC6702B673}" type="pres">
      <dgm:prSet presAssocID="{043AA1FF-C178-B745-B706-ABC0876F47FA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B9818-F6E3-0F42-841E-4BF232812530}" type="pres">
      <dgm:prSet presAssocID="{043AA1FF-C178-B745-B706-ABC0876F47FA}" presName="parSh" presStyleLbl="node1" presStyleIdx="2" presStyleCnt="5"/>
      <dgm:spPr/>
      <dgm:t>
        <a:bodyPr/>
        <a:lstStyle/>
        <a:p>
          <a:endParaRPr lang="en-US"/>
        </a:p>
      </dgm:t>
    </dgm:pt>
    <dgm:pt modelId="{32E1DD20-A810-804D-AA57-E472D043C530}" type="pres">
      <dgm:prSet presAssocID="{043AA1FF-C178-B745-B706-ABC0876F47FA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34AC-23A3-2D4F-9202-86D00B42F93B}" type="pres">
      <dgm:prSet presAssocID="{B0C82D74-FD12-1949-9880-C17F9F28F6D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71D56DF-F2E4-9541-A3DD-A89BDB2A79B9}" type="pres">
      <dgm:prSet presAssocID="{B0C82D74-FD12-1949-9880-C17F9F28F6D3}" presName="connTx" presStyleLbl="sibTrans2D1" presStyleIdx="2" presStyleCnt="4"/>
      <dgm:spPr/>
      <dgm:t>
        <a:bodyPr/>
        <a:lstStyle/>
        <a:p>
          <a:endParaRPr lang="en-US"/>
        </a:p>
      </dgm:t>
    </dgm:pt>
    <dgm:pt modelId="{BB91C52F-B441-324D-96AE-761E6E53F3B4}" type="pres">
      <dgm:prSet presAssocID="{99F8A0B1-57CD-9D48-B599-CA85048EFFDC}" presName="composite" presStyleCnt="0"/>
      <dgm:spPr/>
    </dgm:pt>
    <dgm:pt modelId="{5AA7EEC1-17C3-554F-8A1A-A22843C31EAA}" type="pres">
      <dgm:prSet presAssocID="{99F8A0B1-57CD-9D48-B599-CA85048EFFD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1DC78-4DEF-DD4A-8D9D-051918BA99F3}" type="pres">
      <dgm:prSet presAssocID="{99F8A0B1-57CD-9D48-B599-CA85048EFFDC}" presName="parSh" presStyleLbl="node1" presStyleIdx="3" presStyleCnt="5"/>
      <dgm:spPr/>
      <dgm:t>
        <a:bodyPr/>
        <a:lstStyle/>
        <a:p>
          <a:endParaRPr lang="en-US"/>
        </a:p>
      </dgm:t>
    </dgm:pt>
    <dgm:pt modelId="{1E01EB3E-04B7-5347-91D8-C8C56D34711B}" type="pres">
      <dgm:prSet presAssocID="{99F8A0B1-57CD-9D48-B599-CA85048EFFDC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3F0FA-A42B-CC44-A62E-757EA42F77D3}" type="pres">
      <dgm:prSet presAssocID="{3E5B351E-E986-E64F-9081-16A76CA4104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C437F4-F716-F041-8365-B7C06B2ECC60}" type="pres">
      <dgm:prSet presAssocID="{3E5B351E-E986-E64F-9081-16A76CA41048}" presName="connTx" presStyleLbl="sibTrans2D1" presStyleIdx="3" presStyleCnt="4"/>
      <dgm:spPr/>
      <dgm:t>
        <a:bodyPr/>
        <a:lstStyle/>
        <a:p>
          <a:endParaRPr lang="en-US"/>
        </a:p>
      </dgm:t>
    </dgm:pt>
    <dgm:pt modelId="{908A7833-FFFA-2144-B6C1-408AE6614192}" type="pres">
      <dgm:prSet presAssocID="{60FF0778-8468-384F-9024-1DC74618611E}" presName="composite" presStyleCnt="0"/>
      <dgm:spPr/>
    </dgm:pt>
    <dgm:pt modelId="{F62286F1-983E-FE43-812E-8641F9AFF6FA}" type="pres">
      <dgm:prSet presAssocID="{60FF0778-8468-384F-9024-1DC74618611E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C30F7-C311-CB4C-B159-607894FE7458}" type="pres">
      <dgm:prSet presAssocID="{60FF0778-8468-384F-9024-1DC74618611E}" presName="parSh" presStyleLbl="node1" presStyleIdx="4" presStyleCnt="5"/>
      <dgm:spPr/>
      <dgm:t>
        <a:bodyPr/>
        <a:lstStyle/>
        <a:p>
          <a:endParaRPr lang="en-US"/>
        </a:p>
      </dgm:t>
    </dgm:pt>
    <dgm:pt modelId="{C4D24326-2744-914E-B7BB-DE059C964BB4}" type="pres">
      <dgm:prSet presAssocID="{60FF0778-8468-384F-9024-1DC74618611E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04281-27A7-794D-84BA-13F27EE5AC90}" srcId="{F9EC990D-B97F-1149-A8A9-8E88AA4447DD}" destId="{FF2961C0-D6D0-0A4C-8E8A-938E7D564538}" srcOrd="0" destOrd="0" parTransId="{B280C2B6-2F58-F848-93E6-F5BB03492343}" sibTransId="{C0C6F8AB-EABC-484C-A217-1695EE05B5C2}"/>
    <dgm:cxn modelId="{DB27750C-C51F-A846-838A-C3EACA806490}" type="presOf" srcId="{B0C82D74-FD12-1949-9880-C17F9F28F6D3}" destId="{771D56DF-F2E4-9541-A3DD-A89BDB2A79B9}" srcOrd="1" destOrd="0" presId="urn:microsoft.com/office/officeart/2005/8/layout/process3"/>
    <dgm:cxn modelId="{748FD017-7EB0-A249-B563-7CB3ACBA9AE3}" type="presOf" srcId="{678E93EC-E4A6-D349-8AEE-B9A9F703E082}" destId="{AABD0DAB-AEAA-1F40-8ADA-60102D990865}" srcOrd="1" destOrd="0" presId="urn:microsoft.com/office/officeart/2005/8/layout/process3"/>
    <dgm:cxn modelId="{E55FD1B6-5C9C-EE4D-AB47-EBB15C6D977B}" type="presOf" srcId="{F70ED486-4BFB-3940-977B-B968B022F4CA}" destId="{1E01EB3E-04B7-5347-91D8-C8C56D34711B}" srcOrd="0" destOrd="0" presId="urn:microsoft.com/office/officeart/2005/8/layout/process3"/>
    <dgm:cxn modelId="{EFD2E920-4A6A-BB4C-B5C3-3AA4BB672B17}" srcId="{2CAF6568-E9EA-4341-8356-5BD887BDFAAF}" destId="{99F8A0B1-57CD-9D48-B599-CA85048EFFDC}" srcOrd="3" destOrd="0" parTransId="{061E2B24-F9B4-344A-AE3A-57CA14458D0C}" sibTransId="{3E5B351E-E986-E64F-9081-16A76CA41048}"/>
    <dgm:cxn modelId="{1C4580C8-8717-D34F-AAEF-C57300AF66FA}" type="presOf" srcId="{F9EC990D-B97F-1149-A8A9-8E88AA4447DD}" destId="{16534CB6-D290-2F4A-A72A-2251AE183763}" srcOrd="0" destOrd="0" presId="urn:microsoft.com/office/officeart/2005/8/layout/process3"/>
    <dgm:cxn modelId="{0F51D13F-36EC-264A-BB59-8273F32A8657}" type="presOf" srcId="{60FF0778-8468-384F-9024-1DC74618611E}" destId="{F62286F1-983E-FE43-812E-8641F9AFF6FA}" srcOrd="0" destOrd="0" presId="urn:microsoft.com/office/officeart/2005/8/layout/process3"/>
    <dgm:cxn modelId="{A7304B50-9A59-834A-B798-24D20DDDB745}" srcId="{2CAF6568-E9EA-4341-8356-5BD887BDFAAF}" destId="{60FF0778-8468-384F-9024-1DC74618611E}" srcOrd="4" destOrd="0" parTransId="{0DC2D339-1938-E848-9E2A-30B9696DD548}" sibTransId="{12633E25-3ECA-8842-9FE7-C8E593F50F3D}"/>
    <dgm:cxn modelId="{21E8CBEB-067A-B74F-8FC5-FB367C2C1241}" srcId="{043AA1FF-C178-B745-B706-ABC0876F47FA}" destId="{86E10BE3-3ABF-6E4D-93A0-6C58DE3A0F62}" srcOrd="0" destOrd="0" parTransId="{F66753BD-EEBE-0D44-BE93-070AA45574C9}" sibTransId="{C2062D52-9063-C845-B809-89B7C140C582}"/>
    <dgm:cxn modelId="{8F2D74DF-521A-8C48-8BD0-29318AECF975}" srcId="{60FF0778-8468-384F-9024-1DC74618611E}" destId="{3AEB93F6-1713-BA46-8A37-663F54BECDB0}" srcOrd="0" destOrd="0" parTransId="{2AB43063-CDEA-7645-A444-C4126C7C93CF}" sibTransId="{C4157D96-F39C-5543-A200-7EBCD8C139C5}"/>
    <dgm:cxn modelId="{B89A3F71-95EB-3B4B-A4D6-C9CDEBB8E201}" type="presOf" srcId="{86E10BE3-3ABF-6E4D-93A0-6C58DE3A0F62}" destId="{32E1DD20-A810-804D-AA57-E472D043C530}" srcOrd="0" destOrd="0" presId="urn:microsoft.com/office/officeart/2005/8/layout/process3"/>
    <dgm:cxn modelId="{BB1F41C5-C0BB-E64A-BE2F-7EE4AAE4460B}" srcId="{2CAF6568-E9EA-4341-8356-5BD887BDFAAF}" destId="{F9EC990D-B97F-1149-A8A9-8E88AA4447DD}" srcOrd="1" destOrd="0" parTransId="{5D2D3679-C363-C04C-9667-8C299BB0E0B3}" sibTransId="{654BED99-263D-5349-9A26-7AFE524E62ED}"/>
    <dgm:cxn modelId="{A03A7317-FA00-3F44-A17B-EF453D391165}" type="presOf" srcId="{F9EC990D-B97F-1149-A8A9-8E88AA4447DD}" destId="{A0E639DA-5188-5141-84AC-E8EEDE912C54}" srcOrd="1" destOrd="0" presId="urn:microsoft.com/office/officeart/2005/8/layout/process3"/>
    <dgm:cxn modelId="{D27D2C02-6720-2642-B277-02E90311AEB9}" type="presOf" srcId="{654BED99-263D-5349-9A26-7AFE524E62ED}" destId="{BBFA2221-21CF-CC41-8E09-C94ACAC75265}" srcOrd="1" destOrd="0" presId="urn:microsoft.com/office/officeart/2005/8/layout/process3"/>
    <dgm:cxn modelId="{D3797924-8F97-B845-8B93-8BDFC4430561}" type="presOf" srcId="{D68DB102-7639-9B48-B5C2-0888FA784F96}" destId="{820BD4EC-A137-7F4D-86B7-F0C000DC288C}" srcOrd="0" destOrd="0" presId="urn:microsoft.com/office/officeart/2005/8/layout/process3"/>
    <dgm:cxn modelId="{E5FA5881-E0F1-8540-BAE6-BCB449DF8D00}" srcId="{C7D20305-062E-AA43-80B7-BB8057F0D48C}" destId="{D68DB102-7639-9B48-B5C2-0888FA784F96}" srcOrd="0" destOrd="0" parTransId="{10AD5DB3-0C5C-3240-80AA-4697B6FF3CAD}" sibTransId="{3348C208-6DB6-AD4C-BE7B-97B4BB05EEED}"/>
    <dgm:cxn modelId="{FDDE16C7-D3D1-D341-BB00-961EB2814A0D}" srcId="{2CAF6568-E9EA-4341-8356-5BD887BDFAAF}" destId="{C7D20305-062E-AA43-80B7-BB8057F0D48C}" srcOrd="0" destOrd="0" parTransId="{EBB97F7B-A710-FD4A-9BE0-B475D1B0918B}" sibTransId="{678E93EC-E4A6-D349-8AEE-B9A9F703E082}"/>
    <dgm:cxn modelId="{E56FEDF5-A9CE-E748-981E-ECF0ACB4C1A6}" type="presOf" srcId="{99F8A0B1-57CD-9D48-B599-CA85048EFFDC}" destId="{6941DC78-4DEF-DD4A-8D9D-051918BA99F3}" srcOrd="1" destOrd="0" presId="urn:microsoft.com/office/officeart/2005/8/layout/process3"/>
    <dgm:cxn modelId="{7CE07262-715A-8D44-BBEB-A92A13F6B295}" type="presOf" srcId="{3E5B351E-E986-E64F-9081-16A76CA41048}" destId="{C2D3F0FA-A42B-CC44-A62E-757EA42F77D3}" srcOrd="0" destOrd="0" presId="urn:microsoft.com/office/officeart/2005/8/layout/process3"/>
    <dgm:cxn modelId="{B0E75321-E43F-0245-A396-1CFE093DEABD}" srcId="{99F8A0B1-57CD-9D48-B599-CA85048EFFDC}" destId="{F70ED486-4BFB-3940-977B-B968B022F4CA}" srcOrd="0" destOrd="0" parTransId="{AACB4EB2-3EE4-9F44-B4AE-0F03835BE52F}" sibTransId="{3BF68921-31E7-A44C-B643-1E7A4003BF40}"/>
    <dgm:cxn modelId="{E37C3079-286D-6D4D-8AC1-8AEDE2CEDFA6}" type="presOf" srcId="{60FF0778-8468-384F-9024-1DC74618611E}" destId="{577C30F7-C311-CB4C-B159-607894FE7458}" srcOrd="1" destOrd="0" presId="urn:microsoft.com/office/officeart/2005/8/layout/process3"/>
    <dgm:cxn modelId="{4B6DDD02-3365-B44F-83EE-5123407901A7}" srcId="{2CAF6568-E9EA-4341-8356-5BD887BDFAAF}" destId="{043AA1FF-C178-B745-B706-ABC0876F47FA}" srcOrd="2" destOrd="0" parTransId="{01B61D51-27A1-9D4D-8758-D4EE58CC0425}" sibTransId="{B0C82D74-FD12-1949-9880-C17F9F28F6D3}"/>
    <dgm:cxn modelId="{7EC690DB-3170-954B-9E98-BB7109DDBBAA}" type="presOf" srcId="{3AEB93F6-1713-BA46-8A37-663F54BECDB0}" destId="{C4D24326-2744-914E-B7BB-DE059C964BB4}" srcOrd="0" destOrd="0" presId="urn:microsoft.com/office/officeart/2005/8/layout/process3"/>
    <dgm:cxn modelId="{AAF0A73D-1595-3D44-8422-DD036AD486B7}" type="presOf" srcId="{3E5B351E-E986-E64F-9081-16A76CA41048}" destId="{CDC437F4-F716-F041-8365-B7C06B2ECC60}" srcOrd="1" destOrd="0" presId="urn:microsoft.com/office/officeart/2005/8/layout/process3"/>
    <dgm:cxn modelId="{22C6A83D-FAAA-4844-B672-73EE02ECFB56}" type="presOf" srcId="{B0C82D74-FD12-1949-9880-C17F9F28F6D3}" destId="{F53B34AC-23A3-2D4F-9202-86D00B42F93B}" srcOrd="0" destOrd="0" presId="urn:microsoft.com/office/officeart/2005/8/layout/process3"/>
    <dgm:cxn modelId="{0F36828D-CF85-B544-88B0-AC1418ECC345}" type="presOf" srcId="{678E93EC-E4A6-D349-8AEE-B9A9F703E082}" destId="{F90B3326-971A-BE41-A198-68596959762C}" srcOrd="0" destOrd="0" presId="urn:microsoft.com/office/officeart/2005/8/layout/process3"/>
    <dgm:cxn modelId="{65620D38-E6F1-4A4C-9AFA-615F69ECE619}" type="presOf" srcId="{043AA1FF-C178-B745-B706-ABC0876F47FA}" destId="{074A2F63-3177-D245-8D9E-B2AC6702B673}" srcOrd="0" destOrd="0" presId="urn:microsoft.com/office/officeart/2005/8/layout/process3"/>
    <dgm:cxn modelId="{8FE35374-6886-0040-BC70-1C096A21AB85}" type="presOf" srcId="{043AA1FF-C178-B745-B706-ABC0876F47FA}" destId="{327B9818-F6E3-0F42-841E-4BF232812530}" srcOrd="1" destOrd="0" presId="urn:microsoft.com/office/officeart/2005/8/layout/process3"/>
    <dgm:cxn modelId="{AAF06EE0-A272-D042-9732-9F10AD3CBD7F}" type="presOf" srcId="{654BED99-263D-5349-9A26-7AFE524E62ED}" destId="{453BAF75-9065-844D-B57F-4FE5B628A10D}" srcOrd="0" destOrd="0" presId="urn:microsoft.com/office/officeart/2005/8/layout/process3"/>
    <dgm:cxn modelId="{087132D7-7E77-E145-8C06-639A946F7E8C}" type="presOf" srcId="{C7D20305-062E-AA43-80B7-BB8057F0D48C}" destId="{AA920F79-ED50-F242-91F8-872B5942406C}" srcOrd="0" destOrd="0" presId="urn:microsoft.com/office/officeart/2005/8/layout/process3"/>
    <dgm:cxn modelId="{7505D120-5CB5-6F47-9D47-23BF6B67774F}" type="presOf" srcId="{FF2961C0-D6D0-0A4C-8E8A-938E7D564538}" destId="{61FA27BC-CDBA-BB43-9A80-FD4E1E9C00B5}" srcOrd="0" destOrd="0" presId="urn:microsoft.com/office/officeart/2005/8/layout/process3"/>
    <dgm:cxn modelId="{A659C577-97C2-C749-8901-C43C02B51D75}" type="presOf" srcId="{C7D20305-062E-AA43-80B7-BB8057F0D48C}" destId="{2CEE873A-1DC1-EA4F-B880-48BC48CCC002}" srcOrd="1" destOrd="0" presId="urn:microsoft.com/office/officeart/2005/8/layout/process3"/>
    <dgm:cxn modelId="{FF34EFD8-BFDE-3A4A-AB71-B8CB8E01B5B3}" type="presOf" srcId="{2CAF6568-E9EA-4341-8356-5BD887BDFAAF}" destId="{873FBC9F-B055-9645-A2C2-F8344B31CDC6}" srcOrd="0" destOrd="0" presId="urn:microsoft.com/office/officeart/2005/8/layout/process3"/>
    <dgm:cxn modelId="{45E922D9-6FE1-4B4C-B467-0D2E4561FF69}" type="presOf" srcId="{99F8A0B1-57CD-9D48-B599-CA85048EFFDC}" destId="{5AA7EEC1-17C3-554F-8A1A-A22843C31EAA}" srcOrd="0" destOrd="0" presId="urn:microsoft.com/office/officeart/2005/8/layout/process3"/>
    <dgm:cxn modelId="{CE81B844-3F94-2643-B293-8434FECA4FEE}" type="presParOf" srcId="{873FBC9F-B055-9645-A2C2-F8344B31CDC6}" destId="{5F5DECE6-56AB-E141-8CEC-1B88DEEB5757}" srcOrd="0" destOrd="0" presId="urn:microsoft.com/office/officeart/2005/8/layout/process3"/>
    <dgm:cxn modelId="{9FB6AD99-B576-864E-874F-A1D88C635D92}" type="presParOf" srcId="{5F5DECE6-56AB-E141-8CEC-1B88DEEB5757}" destId="{AA920F79-ED50-F242-91F8-872B5942406C}" srcOrd="0" destOrd="0" presId="urn:microsoft.com/office/officeart/2005/8/layout/process3"/>
    <dgm:cxn modelId="{F8F6205F-64E5-6F43-8F69-C8F9301B4D17}" type="presParOf" srcId="{5F5DECE6-56AB-E141-8CEC-1B88DEEB5757}" destId="{2CEE873A-1DC1-EA4F-B880-48BC48CCC002}" srcOrd="1" destOrd="0" presId="urn:microsoft.com/office/officeart/2005/8/layout/process3"/>
    <dgm:cxn modelId="{ED458B77-314B-3740-84B5-D55F04823B9F}" type="presParOf" srcId="{5F5DECE6-56AB-E141-8CEC-1B88DEEB5757}" destId="{820BD4EC-A137-7F4D-86B7-F0C000DC288C}" srcOrd="2" destOrd="0" presId="urn:microsoft.com/office/officeart/2005/8/layout/process3"/>
    <dgm:cxn modelId="{E64E41DF-4893-E84C-BA1F-7662F43A65B7}" type="presParOf" srcId="{873FBC9F-B055-9645-A2C2-F8344B31CDC6}" destId="{F90B3326-971A-BE41-A198-68596959762C}" srcOrd="1" destOrd="0" presId="urn:microsoft.com/office/officeart/2005/8/layout/process3"/>
    <dgm:cxn modelId="{3E0417FA-58FA-A144-81FD-FEF9D15B5CD3}" type="presParOf" srcId="{F90B3326-971A-BE41-A198-68596959762C}" destId="{AABD0DAB-AEAA-1F40-8ADA-60102D990865}" srcOrd="0" destOrd="0" presId="urn:microsoft.com/office/officeart/2005/8/layout/process3"/>
    <dgm:cxn modelId="{D4792ED7-339D-1D4F-8544-5E3C121E538F}" type="presParOf" srcId="{873FBC9F-B055-9645-A2C2-F8344B31CDC6}" destId="{5269ACA5-ACA3-E247-BF8C-9AB660B79227}" srcOrd="2" destOrd="0" presId="urn:microsoft.com/office/officeart/2005/8/layout/process3"/>
    <dgm:cxn modelId="{A88DF2E6-955D-0D4A-97D9-B75268E31423}" type="presParOf" srcId="{5269ACA5-ACA3-E247-BF8C-9AB660B79227}" destId="{16534CB6-D290-2F4A-A72A-2251AE183763}" srcOrd="0" destOrd="0" presId="urn:microsoft.com/office/officeart/2005/8/layout/process3"/>
    <dgm:cxn modelId="{330A9A05-C1E2-2A4E-8ACF-5345E6A361C2}" type="presParOf" srcId="{5269ACA5-ACA3-E247-BF8C-9AB660B79227}" destId="{A0E639DA-5188-5141-84AC-E8EEDE912C54}" srcOrd="1" destOrd="0" presId="urn:microsoft.com/office/officeart/2005/8/layout/process3"/>
    <dgm:cxn modelId="{898AE23D-DFB1-DA4A-8DB2-84ABB410658F}" type="presParOf" srcId="{5269ACA5-ACA3-E247-BF8C-9AB660B79227}" destId="{61FA27BC-CDBA-BB43-9A80-FD4E1E9C00B5}" srcOrd="2" destOrd="0" presId="urn:microsoft.com/office/officeart/2005/8/layout/process3"/>
    <dgm:cxn modelId="{167BD725-C4BD-8148-B27E-6B957F563706}" type="presParOf" srcId="{873FBC9F-B055-9645-A2C2-F8344B31CDC6}" destId="{453BAF75-9065-844D-B57F-4FE5B628A10D}" srcOrd="3" destOrd="0" presId="urn:microsoft.com/office/officeart/2005/8/layout/process3"/>
    <dgm:cxn modelId="{51EFC916-2F6C-A44D-B668-4C7B4F9972A1}" type="presParOf" srcId="{453BAF75-9065-844D-B57F-4FE5B628A10D}" destId="{BBFA2221-21CF-CC41-8E09-C94ACAC75265}" srcOrd="0" destOrd="0" presId="urn:microsoft.com/office/officeart/2005/8/layout/process3"/>
    <dgm:cxn modelId="{07706B2E-665F-9E46-94C8-A2D6B1855359}" type="presParOf" srcId="{873FBC9F-B055-9645-A2C2-F8344B31CDC6}" destId="{AC3FF46A-A0B6-6445-AE97-066AFC240A50}" srcOrd="4" destOrd="0" presId="urn:microsoft.com/office/officeart/2005/8/layout/process3"/>
    <dgm:cxn modelId="{63E3B844-9969-1F44-A452-F10F8608F17A}" type="presParOf" srcId="{AC3FF46A-A0B6-6445-AE97-066AFC240A50}" destId="{074A2F63-3177-D245-8D9E-B2AC6702B673}" srcOrd="0" destOrd="0" presId="urn:microsoft.com/office/officeart/2005/8/layout/process3"/>
    <dgm:cxn modelId="{B6C78FE9-71B9-D54C-BE4B-4F77C061DA9B}" type="presParOf" srcId="{AC3FF46A-A0B6-6445-AE97-066AFC240A50}" destId="{327B9818-F6E3-0F42-841E-4BF232812530}" srcOrd="1" destOrd="0" presId="urn:microsoft.com/office/officeart/2005/8/layout/process3"/>
    <dgm:cxn modelId="{CDA86137-20F1-9F41-AF48-16F04B7EA884}" type="presParOf" srcId="{AC3FF46A-A0B6-6445-AE97-066AFC240A50}" destId="{32E1DD20-A810-804D-AA57-E472D043C530}" srcOrd="2" destOrd="0" presId="urn:microsoft.com/office/officeart/2005/8/layout/process3"/>
    <dgm:cxn modelId="{9482CF4C-4B17-5F49-AAC7-5A56EA444A94}" type="presParOf" srcId="{873FBC9F-B055-9645-A2C2-F8344B31CDC6}" destId="{F53B34AC-23A3-2D4F-9202-86D00B42F93B}" srcOrd="5" destOrd="0" presId="urn:microsoft.com/office/officeart/2005/8/layout/process3"/>
    <dgm:cxn modelId="{5958A7C9-CED7-4F49-84B1-1E5CA4B5B32B}" type="presParOf" srcId="{F53B34AC-23A3-2D4F-9202-86D00B42F93B}" destId="{771D56DF-F2E4-9541-A3DD-A89BDB2A79B9}" srcOrd="0" destOrd="0" presId="urn:microsoft.com/office/officeart/2005/8/layout/process3"/>
    <dgm:cxn modelId="{38BB4E77-51CA-5B48-9145-C53E29BBDF74}" type="presParOf" srcId="{873FBC9F-B055-9645-A2C2-F8344B31CDC6}" destId="{BB91C52F-B441-324D-96AE-761E6E53F3B4}" srcOrd="6" destOrd="0" presId="urn:microsoft.com/office/officeart/2005/8/layout/process3"/>
    <dgm:cxn modelId="{86AECAC9-42A5-9C43-9046-C10CE614FC74}" type="presParOf" srcId="{BB91C52F-B441-324D-96AE-761E6E53F3B4}" destId="{5AA7EEC1-17C3-554F-8A1A-A22843C31EAA}" srcOrd="0" destOrd="0" presId="urn:microsoft.com/office/officeart/2005/8/layout/process3"/>
    <dgm:cxn modelId="{6CF30969-B9EE-714B-8278-7DFC8C28FCDD}" type="presParOf" srcId="{BB91C52F-B441-324D-96AE-761E6E53F3B4}" destId="{6941DC78-4DEF-DD4A-8D9D-051918BA99F3}" srcOrd="1" destOrd="0" presId="urn:microsoft.com/office/officeart/2005/8/layout/process3"/>
    <dgm:cxn modelId="{4BD9B882-D8BB-DB43-9FF7-DC9050AEB358}" type="presParOf" srcId="{BB91C52F-B441-324D-96AE-761E6E53F3B4}" destId="{1E01EB3E-04B7-5347-91D8-C8C56D34711B}" srcOrd="2" destOrd="0" presId="urn:microsoft.com/office/officeart/2005/8/layout/process3"/>
    <dgm:cxn modelId="{F058FDD0-CC85-9648-AFB9-8BC196C8CC21}" type="presParOf" srcId="{873FBC9F-B055-9645-A2C2-F8344B31CDC6}" destId="{C2D3F0FA-A42B-CC44-A62E-757EA42F77D3}" srcOrd="7" destOrd="0" presId="urn:microsoft.com/office/officeart/2005/8/layout/process3"/>
    <dgm:cxn modelId="{882B3618-4D8D-8D48-A888-8DDAAFE05C1F}" type="presParOf" srcId="{C2D3F0FA-A42B-CC44-A62E-757EA42F77D3}" destId="{CDC437F4-F716-F041-8365-B7C06B2ECC60}" srcOrd="0" destOrd="0" presId="urn:microsoft.com/office/officeart/2005/8/layout/process3"/>
    <dgm:cxn modelId="{52B210CD-92DD-3049-BAAD-EC490E2F9FC0}" type="presParOf" srcId="{873FBC9F-B055-9645-A2C2-F8344B31CDC6}" destId="{908A7833-FFFA-2144-B6C1-408AE6614192}" srcOrd="8" destOrd="0" presId="urn:microsoft.com/office/officeart/2005/8/layout/process3"/>
    <dgm:cxn modelId="{C19AE17C-44C7-494F-8178-2A10AB53BAC4}" type="presParOf" srcId="{908A7833-FFFA-2144-B6C1-408AE6614192}" destId="{F62286F1-983E-FE43-812E-8641F9AFF6FA}" srcOrd="0" destOrd="0" presId="urn:microsoft.com/office/officeart/2005/8/layout/process3"/>
    <dgm:cxn modelId="{A7762F74-B2EE-1143-8263-493F72BBD0B2}" type="presParOf" srcId="{908A7833-FFFA-2144-B6C1-408AE6614192}" destId="{577C30F7-C311-CB4C-B159-607894FE7458}" srcOrd="1" destOrd="0" presId="urn:microsoft.com/office/officeart/2005/8/layout/process3"/>
    <dgm:cxn modelId="{3AB2F9AA-4716-4644-8FD3-8F68066121E8}" type="presParOf" srcId="{908A7833-FFFA-2144-B6C1-408AE6614192}" destId="{C4D24326-2744-914E-B7BB-DE059C964B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F5A9-65B7-BE47-AB18-040749EA853E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C817B-8F5C-AB49-9805-C90F10AA361D}">
      <dgm:prSet phldrT="[Text]" custT="1"/>
      <dgm:spPr/>
      <dgm:t>
        <a:bodyPr/>
        <a:lstStyle/>
        <a:p>
          <a:r>
            <a:rPr lang="en-US" sz="1200" dirty="0" smtClean="0"/>
            <a:t>Scan</a:t>
          </a:r>
          <a:endParaRPr lang="en-US" sz="1200" dirty="0"/>
        </a:p>
      </dgm:t>
    </dgm:pt>
    <dgm:pt modelId="{8664D9E4-4FC6-FC47-AF69-DC7A9E1E14AD}" type="parTrans" cxnId="{CAF1FC9A-0445-B645-903C-8A956A71CE96}">
      <dgm:prSet/>
      <dgm:spPr/>
      <dgm:t>
        <a:bodyPr/>
        <a:lstStyle/>
        <a:p>
          <a:endParaRPr lang="en-US"/>
        </a:p>
      </dgm:t>
    </dgm:pt>
    <dgm:pt modelId="{35CE221C-07D5-DC4B-B571-A4E40565D721}" type="sibTrans" cxnId="{CAF1FC9A-0445-B645-903C-8A956A71CE96}">
      <dgm:prSet/>
      <dgm:spPr/>
      <dgm:t>
        <a:bodyPr/>
        <a:lstStyle/>
        <a:p>
          <a:endParaRPr lang="en-US"/>
        </a:p>
      </dgm:t>
    </dgm:pt>
    <dgm:pt modelId="{AF4FEA10-5094-884C-9370-123F8FAC8466}">
      <dgm:prSet phldrT="[Text]" custT="1"/>
      <dgm:spPr/>
      <dgm:t>
        <a:bodyPr/>
        <a:lstStyle/>
        <a:p>
          <a:r>
            <a:rPr lang="en-US" sz="1200" dirty="0" smtClean="0"/>
            <a:t>16 (512 x 660) arrays.</a:t>
          </a:r>
          <a:endParaRPr lang="en-US" sz="1200" dirty="0"/>
        </a:p>
      </dgm:t>
    </dgm:pt>
    <dgm:pt modelId="{1605E634-F5D7-7A4F-8DCC-E3F1B7B718A5}" type="parTrans" cxnId="{CC433288-2FC7-D34E-8F3C-AF3550BE3A3D}">
      <dgm:prSet/>
      <dgm:spPr/>
      <dgm:t>
        <a:bodyPr/>
        <a:lstStyle/>
        <a:p>
          <a:endParaRPr lang="en-US"/>
        </a:p>
      </dgm:t>
    </dgm:pt>
    <dgm:pt modelId="{8F6E68FC-6740-424A-BE64-0D40B66ED0F5}" type="sibTrans" cxnId="{CC433288-2FC7-D34E-8F3C-AF3550BE3A3D}">
      <dgm:prSet/>
      <dgm:spPr/>
      <dgm:t>
        <a:bodyPr/>
        <a:lstStyle/>
        <a:p>
          <a:endParaRPr lang="en-US"/>
        </a:p>
      </dgm:t>
    </dgm:pt>
    <dgm:pt modelId="{EB89D8EC-E05A-434D-B734-3B23DBAF51E8}">
      <dgm:prSet phldrT="[Text]" custT="1"/>
      <dgm:spPr/>
      <dgm:t>
        <a:bodyPr/>
        <a:lstStyle/>
        <a:p>
          <a:r>
            <a:rPr lang="en-US" sz="1200" dirty="0" smtClean="0"/>
            <a:t>JPG</a:t>
          </a:r>
          <a:endParaRPr lang="en-US" sz="1200" dirty="0"/>
        </a:p>
      </dgm:t>
    </dgm:pt>
    <dgm:pt modelId="{3579E35C-B6FF-A944-BC7C-22E87FDC2043}" type="parTrans" cxnId="{69B4BEFF-36C1-E84A-ACB5-65014ED032F6}">
      <dgm:prSet/>
      <dgm:spPr/>
      <dgm:t>
        <a:bodyPr/>
        <a:lstStyle/>
        <a:p>
          <a:endParaRPr lang="en-US"/>
        </a:p>
      </dgm:t>
    </dgm:pt>
    <dgm:pt modelId="{7A4C4A6A-BB5E-9E41-A094-9E11D134DE81}" type="sibTrans" cxnId="{69B4BEFF-36C1-E84A-ACB5-65014ED032F6}">
      <dgm:prSet/>
      <dgm:spPr/>
      <dgm:t>
        <a:bodyPr/>
        <a:lstStyle/>
        <a:p>
          <a:endParaRPr lang="en-US"/>
        </a:p>
      </dgm:t>
    </dgm:pt>
    <dgm:pt modelId="{658D5C75-1692-D64B-AF9C-6ED107B4BC32}">
      <dgm:prSet phldrT="[Text]" custT="1"/>
      <dgm:spPr/>
      <dgm:t>
        <a:bodyPr/>
        <a:lstStyle/>
        <a:p>
          <a:r>
            <a:rPr lang="en-US" sz="1200" dirty="0" smtClean="0"/>
            <a:t>16 Images</a:t>
          </a:r>
          <a:endParaRPr lang="en-US" sz="1200" dirty="0"/>
        </a:p>
      </dgm:t>
    </dgm:pt>
    <dgm:pt modelId="{85D103AB-55F1-3940-91BD-6A297B5A4A51}" type="parTrans" cxnId="{FA7B3735-F8FA-C74F-A98B-C632A037065F}">
      <dgm:prSet/>
      <dgm:spPr/>
      <dgm:t>
        <a:bodyPr/>
        <a:lstStyle/>
        <a:p>
          <a:endParaRPr lang="en-US"/>
        </a:p>
      </dgm:t>
    </dgm:pt>
    <dgm:pt modelId="{6FC8C551-AAD7-B344-9CFB-F02FC078A6E3}" type="sibTrans" cxnId="{FA7B3735-F8FA-C74F-A98B-C632A037065F}">
      <dgm:prSet/>
      <dgm:spPr/>
      <dgm:t>
        <a:bodyPr/>
        <a:lstStyle/>
        <a:p>
          <a:endParaRPr lang="en-US"/>
        </a:p>
      </dgm:t>
    </dgm:pt>
    <dgm:pt modelId="{27593044-D0E6-7147-87FB-08351979B5AF}">
      <dgm:prSet phldrT="[Text]" custT="1"/>
      <dgm:spPr/>
      <dgm:t>
        <a:bodyPr/>
        <a:lstStyle/>
        <a:p>
          <a:r>
            <a:rPr lang="en-US" sz="1200" dirty="0" smtClean="0"/>
            <a:t>TF Record</a:t>
          </a:r>
          <a:endParaRPr lang="en-US" sz="1200" dirty="0"/>
        </a:p>
      </dgm:t>
    </dgm:pt>
    <dgm:pt modelId="{2A6C3B2F-D8C8-3E47-8B09-68E8D7586818}" type="parTrans" cxnId="{5D4AF41D-6D08-0D49-A67A-57ECD4F421F8}">
      <dgm:prSet/>
      <dgm:spPr/>
      <dgm:t>
        <a:bodyPr/>
        <a:lstStyle/>
        <a:p>
          <a:endParaRPr lang="en-US"/>
        </a:p>
      </dgm:t>
    </dgm:pt>
    <dgm:pt modelId="{9901A091-74F5-4440-AD0D-BAFFB64578B5}" type="sibTrans" cxnId="{5D4AF41D-6D08-0D49-A67A-57ECD4F421F8}">
      <dgm:prSet/>
      <dgm:spPr/>
      <dgm:t>
        <a:bodyPr/>
        <a:lstStyle/>
        <a:p>
          <a:endParaRPr lang="en-US"/>
        </a:p>
      </dgm:t>
    </dgm:pt>
    <dgm:pt modelId="{2B455EA2-2D58-9D43-8547-D2E9D5E9A59B}">
      <dgm:prSet phldrT="[Text]" custT="1"/>
      <dgm:spPr/>
      <dgm:t>
        <a:bodyPr/>
        <a:lstStyle/>
        <a:p>
          <a:r>
            <a:rPr lang="en-US" sz="1200" dirty="0" smtClean="0"/>
            <a:t>16 frames</a:t>
          </a:r>
          <a:endParaRPr lang="en-US" sz="1200" dirty="0"/>
        </a:p>
      </dgm:t>
    </dgm:pt>
    <dgm:pt modelId="{E3C2BD9F-A3B0-3946-9F55-9025383C4A75}" type="parTrans" cxnId="{680991C8-41B8-2A4D-AB60-22DFD0AA51A8}">
      <dgm:prSet/>
      <dgm:spPr/>
      <dgm:t>
        <a:bodyPr/>
        <a:lstStyle/>
        <a:p>
          <a:endParaRPr lang="en-US"/>
        </a:p>
      </dgm:t>
    </dgm:pt>
    <dgm:pt modelId="{2300CC20-6E2D-974E-B4B0-4EE13F166492}" type="sibTrans" cxnId="{680991C8-41B8-2A4D-AB60-22DFD0AA51A8}">
      <dgm:prSet/>
      <dgm:spPr/>
      <dgm:t>
        <a:bodyPr/>
        <a:lstStyle/>
        <a:p>
          <a:endParaRPr lang="en-US"/>
        </a:p>
      </dgm:t>
    </dgm:pt>
    <dgm:pt modelId="{C3904F83-22D3-044D-AAD6-E95582D207A5}">
      <dgm:prSet custT="1"/>
      <dgm:spPr/>
      <dgm:t>
        <a:bodyPr/>
        <a:lstStyle/>
        <a:p>
          <a:r>
            <a:rPr lang="en-US" sz="1000" dirty="0" smtClean="0"/>
            <a:t>Object </a:t>
          </a:r>
          <a:r>
            <a:rPr lang="en-US" sz="900" dirty="0" smtClean="0"/>
            <a:t>Detection</a:t>
          </a:r>
          <a:endParaRPr lang="en-US" sz="900" dirty="0"/>
        </a:p>
      </dgm:t>
    </dgm:pt>
    <dgm:pt modelId="{7B0479C9-A3B5-9E44-B5F8-CC89D1337371}" type="parTrans" cxnId="{713D6B24-960F-E24A-AF30-9C194F9D2241}">
      <dgm:prSet/>
      <dgm:spPr/>
      <dgm:t>
        <a:bodyPr/>
        <a:lstStyle/>
        <a:p>
          <a:endParaRPr lang="en-US"/>
        </a:p>
      </dgm:t>
    </dgm:pt>
    <dgm:pt modelId="{169B375D-8C0B-6349-B823-85F2A182FA6D}" type="sibTrans" cxnId="{713D6B24-960F-E24A-AF30-9C194F9D2241}">
      <dgm:prSet/>
      <dgm:spPr/>
      <dgm:t>
        <a:bodyPr/>
        <a:lstStyle/>
        <a:p>
          <a:endParaRPr lang="en-US"/>
        </a:p>
      </dgm:t>
    </dgm:pt>
    <dgm:pt modelId="{B2508055-7A2E-0642-8DAA-D92AA853346C}">
      <dgm:prSet custT="1"/>
      <dgm:spPr/>
      <dgm:t>
        <a:bodyPr/>
        <a:lstStyle/>
        <a:p>
          <a:r>
            <a:rPr lang="en-US" sz="900" dirty="0" smtClean="0"/>
            <a:t>Zone </a:t>
          </a:r>
          <a:r>
            <a:rPr lang="en-US" sz="900" dirty="0" err="1" smtClean="0"/>
            <a:t>Prediciton</a:t>
          </a:r>
          <a:endParaRPr lang="en-US" sz="900" dirty="0"/>
        </a:p>
      </dgm:t>
    </dgm:pt>
    <dgm:pt modelId="{61920664-1100-D143-8F3B-A2E4C091BB3D}" type="parTrans" cxnId="{77DBB9DA-1876-A44E-9C98-FE11DFDEC1FF}">
      <dgm:prSet/>
      <dgm:spPr/>
      <dgm:t>
        <a:bodyPr/>
        <a:lstStyle/>
        <a:p>
          <a:endParaRPr lang="en-US"/>
        </a:p>
      </dgm:t>
    </dgm:pt>
    <dgm:pt modelId="{6FF0C1AE-AD2F-BA42-87F5-DA54A06FB39B}" type="sibTrans" cxnId="{77DBB9DA-1876-A44E-9C98-FE11DFDEC1FF}">
      <dgm:prSet/>
      <dgm:spPr/>
      <dgm:t>
        <a:bodyPr/>
        <a:lstStyle/>
        <a:p>
          <a:endParaRPr lang="en-US"/>
        </a:p>
      </dgm:t>
    </dgm:pt>
    <dgm:pt modelId="{EAD63E08-3579-0241-A4F4-89A86CD6F932}">
      <dgm:prSet custT="1"/>
      <dgm:spPr/>
      <dgm:t>
        <a:bodyPr/>
        <a:lstStyle/>
        <a:p>
          <a:r>
            <a:rPr lang="en-US" sz="900" dirty="0" smtClean="0"/>
            <a:t>Final </a:t>
          </a:r>
          <a:r>
            <a:rPr lang="en-US" sz="900" dirty="0" err="1" smtClean="0"/>
            <a:t>Predcition</a:t>
          </a:r>
          <a:endParaRPr lang="en-US" sz="900" dirty="0"/>
        </a:p>
      </dgm:t>
    </dgm:pt>
    <dgm:pt modelId="{78CFCAA1-3D91-9946-8353-3977E829E800}" type="parTrans" cxnId="{7CD393F8-08A5-9042-9E39-28B4240AB6D3}">
      <dgm:prSet/>
      <dgm:spPr/>
      <dgm:t>
        <a:bodyPr/>
        <a:lstStyle/>
        <a:p>
          <a:endParaRPr lang="en-US"/>
        </a:p>
      </dgm:t>
    </dgm:pt>
    <dgm:pt modelId="{A813B251-1B5E-2446-AEF0-45EF73E306BC}" type="sibTrans" cxnId="{7CD393F8-08A5-9042-9E39-28B4240AB6D3}">
      <dgm:prSet/>
      <dgm:spPr/>
      <dgm:t>
        <a:bodyPr/>
        <a:lstStyle/>
        <a:p>
          <a:endParaRPr lang="en-US"/>
        </a:p>
      </dgm:t>
    </dgm:pt>
    <dgm:pt modelId="{50DF17A7-2026-0242-8175-6F47B4390974}">
      <dgm:prSet custT="1"/>
      <dgm:spPr/>
      <dgm:t>
        <a:bodyPr/>
        <a:lstStyle/>
        <a:p>
          <a:r>
            <a:rPr lang="en-US" sz="1000" dirty="0" smtClean="0"/>
            <a:t>Bounding boxes for Head/Hands/Groin/Threats for 16 frames.</a:t>
          </a:r>
          <a:endParaRPr lang="en-US" sz="1000" dirty="0"/>
        </a:p>
      </dgm:t>
    </dgm:pt>
    <dgm:pt modelId="{3C5D6C04-5745-E64C-9F44-A5D9F396C943}" type="parTrans" cxnId="{4C57DCAA-7147-A54C-864A-B309FDAA48FB}">
      <dgm:prSet/>
      <dgm:spPr/>
      <dgm:t>
        <a:bodyPr/>
        <a:lstStyle/>
        <a:p>
          <a:endParaRPr lang="en-US"/>
        </a:p>
      </dgm:t>
    </dgm:pt>
    <dgm:pt modelId="{DE247417-5163-9144-BB87-B48FC1FF7B20}" type="sibTrans" cxnId="{4C57DCAA-7147-A54C-864A-B309FDAA48FB}">
      <dgm:prSet/>
      <dgm:spPr/>
      <dgm:t>
        <a:bodyPr/>
        <a:lstStyle/>
        <a:p>
          <a:endParaRPr lang="en-US"/>
        </a:p>
      </dgm:t>
    </dgm:pt>
    <dgm:pt modelId="{E2112E71-AF84-EB4F-8F3B-F07A14347353}">
      <dgm:prSet custT="1"/>
      <dgm:spPr/>
      <dgm:t>
        <a:bodyPr/>
        <a:lstStyle/>
        <a:p>
          <a:r>
            <a:rPr lang="en-US" sz="1000" dirty="0" smtClean="0"/>
            <a:t>For each threat in each of the frames predict body zone.</a:t>
          </a:r>
          <a:endParaRPr lang="en-US" sz="1000" dirty="0"/>
        </a:p>
      </dgm:t>
    </dgm:pt>
    <dgm:pt modelId="{7CDA45CC-8052-2549-89DE-80359CA846A1}" type="parTrans" cxnId="{EA3ED840-BEEF-F446-B588-9628B7D16185}">
      <dgm:prSet/>
      <dgm:spPr/>
      <dgm:t>
        <a:bodyPr/>
        <a:lstStyle/>
        <a:p>
          <a:endParaRPr lang="en-US"/>
        </a:p>
      </dgm:t>
    </dgm:pt>
    <dgm:pt modelId="{8A5FA23F-C130-D443-A605-576836853EF2}" type="sibTrans" cxnId="{EA3ED840-BEEF-F446-B588-9628B7D16185}">
      <dgm:prSet/>
      <dgm:spPr/>
      <dgm:t>
        <a:bodyPr/>
        <a:lstStyle/>
        <a:p>
          <a:endParaRPr lang="en-US"/>
        </a:p>
      </dgm:t>
    </dgm:pt>
    <dgm:pt modelId="{8D2BC512-A0A7-2B4E-8E42-73E0DD0C39BB}">
      <dgm:prSet/>
      <dgm:spPr/>
      <dgm:t>
        <a:bodyPr/>
        <a:lstStyle/>
        <a:p>
          <a:r>
            <a:rPr lang="en-US" dirty="0" smtClean="0"/>
            <a:t>Probability for each body zone.</a:t>
          </a:r>
          <a:endParaRPr lang="en-US" dirty="0"/>
        </a:p>
      </dgm:t>
    </dgm:pt>
    <dgm:pt modelId="{B146CBD4-A3E6-3643-97DD-DAF2A2F7A7C5}" type="parTrans" cxnId="{00253FBF-7FDD-024D-82C7-0D83D577DC0A}">
      <dgm:prSet/>
      <dgm:spPr/>
      <dgm:t>
        <a:bodyPr/>
        <a:lstStyle/>
        <a:p>
          <a:endParaRPr lang="en-US"/>
        </a:p>
      </dgm:t>
    </dgm:pt>
    <dgm:pt modelId="{9BEB4A5B-E6FD-9B40-ACBE-59B185E2025C}" type="sibTrans" cxnId="{00253FBF-7FDD-024D-82C7-0D83D577DC0A}">
      <dgm:prSet/>
      <dgm:spPr/>
      <dgm:t>
        <a:bodyPr/>
        <a:lstStyle/>
        <a:p>
          <a:endParaRPr lang="en-US"/>
        </a:p>
      </dgm:t>
    </dgm:pt>
    <dgm:pt modelId="{C6BD2BA0-F437-C14B-8B0F-4CB6ACE17C71}" type="pres">
      <dgm:prSet presAssocID="{6B00F5A9-65B7-BE47-AB18-040749EA853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EFB1EF-3A6E-6441-BC43-3A66F645DEB2}" type="pres">
      <dgm:prSet presAssocID="{399C817B-8F5C-AB49-9805-C90F10AA361D}" presName="compNode" presStyleCnt="0"/>
      <dgm:spPr/>
    </dgm:pt>
    <dgm:pt modelId="{27E8E155-6540-F34F-A820-3E897D380368}" type="pres">
      <dgm:prSet presAssocID="{399C817B-8F5C-AB49-9805-C90F10AA361D}" presName="noGeometry" presStyleCnt="0"/>
      <dgm:spPr/>
    </dgm:pt>
    <dgm:pt modelId="{09C5F313-F814-7344-B1E8-5DB3FECB11CD}" type="pres">
      <dgm:prSet presAssocID="{399C817B-8F5C-AB49-9805-C90F10AA361D}" presName="childTextVisible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FFC60-EFD1-6B4D-B655-AFA7DEF506D2}" type="pres">
      <dgm:prSet presAssocID="{399C817B-8F5C-AB49-9805-C90F10AA361D}" presName="childTextHidden" presStyleLbl="bgAccFollowNode1" presStyleIdx="0" presStyleCnt="6"/>
      <dgm:spPr/>
      <dgm:t>
        <a:bodyPr/>
        <a:lstStyle/>
        <a:p>
          <a:endParaRPr lang="en-US"/>
        </a:p>
      </dgm:t>
    </dgm:pt>
    <dgm:pt modelId="{263E87F0-C7A4-194C-85FB-B5D30C9F9115}" type="pres">
      <dgm:prSet presAssocID="{399C817B-8F5C-AB49-9805-C90F10AA361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7A4D5-E113-7244-B68C-74B1B82BAD36}" type="pres">
      <dgm:prSet presAssocID="{399C817B-8F5C-AB49-9805-C90F10AA361D}" presName="aSpace" presStyleCnt="0"/>
      <dgm:spPr/>
    </dgm:pt>
    <dgm:pt modelId="{2FB7D019-2068-964A-B097-6EDFF525949A}" type="pres">
      <dgm:prSet presAssocID="{EB89D8EC-E05A-434D-B734-3B23DBAF51E8}" presName="compNode" presStyleCnt="0"/>
      <dgm:spPr/>
    </dgm:pt>
    <dgm:pt modelId="{DF519497-6499-1344-9A42-CA22BC2A7699}" type="pres">
      <dgm:prSet presAssocID="{EB89D8EC-E05A-434D-B734-3B23DBAF51E8}" presName="noGeometry" presStyleCnt="0"/>
      <dgm:spPr/>
    </dgm:pt>
    <dgm:pt modelId="{BF1AB9E7-D9FD-0C46-AA87-EC9A82C07D6B}" type="pres">
      <dgm:prSet presAssocID="{EB89D8EC-E05A-434D-B734-3B23DBAF51E8}" presName="childTextVisible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8FB09-528E-DF4D-8C5B-E3AAE5BD9436}" type="pres">
      <dgm:prSet presAssocID="{EB89D8EC-E05A-434D-B734-3B23DBAF51E8}" presName="childTextHidden" presStyleLbl="bgAccFollowNode1" presStyleIdx="1" presStyleCnt="6"/>
      <dgm:spPr/>
      <dgm:t>
        <a:bodyPr/>
        <a:lstStyle/>
        <a:p>
          <a:endParaRPr lang="en-US"/>
        </a:p>
      </dgm:t>
    </dgm:pt>
    <dgm:pt modelId="{7FCCB2D1-816B-104C-A086-AEA433269C55}" type="pres">
      <dgm:prSet presAssocID="{EB89D8EC-E05A-434D-B734-3B23DBAF51E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60023-2D01-1142-8392-038B408C6BDF}" type="pres">
      <dgm:prSet presAssocID="{EB89D8EC-E05A-434D-B734-3B23DBAF51E8}" presName="aSpace" presStyleCnt="0"/>
      <dgm:spPr/>
    </dgm:pt>
    <dgm:pt modelId="{3D5CC0FF-9F73-1243-9B96-B0DA6CE6E192}" type="pres">
      <dgm:prSet presAssocID="{27593044-D0E6-7147-87FB-08351979B5AF}" presName="compNode" presStyleCnt="0"/>
      <dgm:spPr/>
    </dgm:pt>
    <dgm:pt modelId="{15604A16-148F-EE46-B86F-E48A47AC0280}" type="pres">
      <dgm:prSet presAssocID="{27593044-D0E6-7147-87FB-08351979B5AF}" presName="noGeometry" presStyleCnt="0"/>
      <dgm:spPr/>
    </dgm:pt>
    <dgm:pt modelId="{436C534C-07FC-084F-94CE-D368E0756784}" type="pres">
      <dgm:prSet presAssocID="{27593044-D0E6-7147-87FB-08351979B5AF}" presName="childTextVisible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0EA48-70B0-1446-83E7-576E15937FC2}" type="pres">
      <dgm:prSet presAssocID="{27593044-D0E6-7147-87FB-08351979B5AF}" presName="childTextHidden" presStyleLbl="bgAccFollowNode1" presStyleIdx="2" presStyleCnt="6"/>
      <dgm:spPr/>
      <dgm:t>
        <a:bodyPr/>
        <a:lstStyle/>
        <a:p>
          <a:endParaRPr lang="en-US"/>
        </a:p>
      </dgm:t>
    </dgm:pt>
    <dgm:pt modelId="{EEA15020-2D3A-FA49-9142-2C511BD29185}" type="pres">
      <dgm:prSet presAssocID="{27593044-D0E6-7147-87FB-08351979B5A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E1484-CB5C-0949-AFF1-40F97B262743}" type="pres">
      <dgm:prSet presAssocID="{27593044-D0E6-7147-87FB-08351979B5AF}" presName="aSpace" presStyleCnt="0"/>
      <dgm:spPr/>
    </dgm:pt>
    <dgm:pt modelId="{7EB1E112-48C9-D249-A6B8-E2E5B0DC6FB3}" type="pres">
      <dgm:prSet presAssocID="{C3904F83-22D3-044D-AAD6-E95582D207A5}" presName="compNode" presStyleCnt="0"/>
      <dgm:spPr/>
    </dgm:pt>
    <dgm:pt modelId="{F165EE05-8C77-734C-B486-DB5498BE02F7}" type="pres">
      <dgm:prSet presAssocID="{C3904F83-22D3-044D-AAD6-E95582D207A5}" presName="noGeometry" presStyleCnt="0"/>
      <dgm:spPr/>
    </dgm:pt>
    <dgm:pt modelId="{EFC22D83-96E9-8949-A8A5-DBC6FEC1150C}" type="pres">
      <dgm:prSet presAssocID="{C3904F83-22D3-044D-AAD6-E95582D207A5}" presName="childTextVisible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B6395-72A0-E842-B897-CA9E16F06162}" type="pres">
      <dgm:prSet presAssocID="{C3904F83-22D3-044D-AAD6-E95582D207A5}" presName="childTextHidden" presStyleLbl="bgAccFollowNode1" presStyleIdx="3" presStyleCnt="6"/>
      <dgm:spPr/>
      <dgm:t>
        <a:bodyPr/>
        <a:lstStyle/>
        <a:p>
          <a:endParaRPr lang="en-US"/>
        </a:p>
      </dgm:t>
    </dgm:pt>
    <dgm:pt modelId="{06F9F8F2-34B3-2C45-825A-9190016E4F35}" type="pres">
      <dgm:prSet presAssocID="{C3904F83-22D3-044D-AAD6-E95582D207A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14C4-FAC9-194D-811B-2A7A543C48BF}" type="pres">
      <dgm:prSet presAssocID="{C3904F83-22D3-044D-AAD6-E95582D207A5}" presName="aSpace" presStyleCnt="0"/>
      <dgm:spPr/>
    </dgm:pt>
    <dgm:pt modelId="{BD59A9D5-952D-2147-901F-AD7CC54B6311}" type="pres">
      <dgm:prSet presAssocID="{B2508055-7A2E-0642-8DAA-D92AA853346C}" presName="compNode" presStyleCnt="0"/>
      <dgm:spPr/>
    </dgm:pt>
    <dgm:pt modelId="{2DE4B5D0-25BE-3641-A299-5EA5FC85B395}" type="pres">
      <dgm:prSet presAssocID="{B2508055-7A2E-0642-8DAA-D92AA853346C}" presName="noGeometry" presStyleCnt="0"/>
      <dgm:spPr/>
    </dgm:pt>
    <dgm:pt modelId="{236E5287-CBAA-5840-9C8D-C900DABAA0EC}" type="pres">
      <dgm:prSet presAssocID="{B2508055-7A2E-0642-8DAA-D92AA853346C}" presName="childTextVisible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EEDF6-F89D-B645-B35C-8BEDE548FECD}" type="pres">
      <dgm:prSet presAssocID="{B2508055-7A2E-0642-8DAA-D92AA853346C}" presName="childTextHidden" presStyleLbl="bgAccFollowNode1" presStyleIdx="4" presStyleCnt="6"/>
      <dgm:spPr/>
      <dgm:t>
        <a:bodyPr/>
        <a:lstStyle/>
        <a:p>
          <a:endParaRPr lang="en-US"/>
        </a:p>
      </dgm:t>
    </dgm:pt>
    <dgm:pt modelId="{F1DCD5BA-F1F9-A148-89D7-FE46F4D152B3}" type="pres">
      <dgm:prSet presAssocID="{B2508055-7A2E-0642-8DAA-D92AA853346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72B61-3946-3A44-8DF2-42678B665894}" type="pres">
      <dgm:prSet presAssocID="{B2508055-7A2E-0642-8DAA-D92AA853346C}" presName="aSpace" presStyleCnt="0"/>
      <dgm:spPr/>
    </dgm:pt>
    <dgm:pt modelId="{0FF17D35-9AC0-E944-B32A-E2C6F355DD3B}" type="pres">
      <dgm:prSet presAssocID="{EAD63E08-3579-0241-A4F4-89A86CD6F932}" presName="compNode" presStyleCnt="0"/>
      <dgm:spPr/>
    </dgm:pt>
    <dgm:pt modelId="{ED282108-440A-8849-95AA-DF0A33346AB7}" type="pres">
      <dgm:prSet presAssocID="{EAD63E08-3579-0241-A4F4-89A86CD6F932}" presName="noGeometry" presStyleCnt="0"/>
      <dgm:spPr/>
    </dgm:pt>
    <dgm:pt modelId="{700478B4-BB89-5F4E-9A5C-116A5023CDD1}" type="pres">
      <dgm:prSet presAssocID="{EAD63E08-3579-0241-A4F4-89A86CD6F932}" presName="childTextVisible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CA9A5-68AB-BA46-8A8E-28703847F5B9}" type="pres">
      <dgm:prSet presAssocID="{EAD63E08-3579-0241-A4F4-89A86CD6F932}" presName="childTextHidden" presStyleLbl="bgAccFollowNode1" presStyleIdx="5" presStyleCnt="6"/>
      <dgm:spPr/>
      <dgm:t>
        <a:bodyPr/>
        <a:lstStyle/>
        <a:p>
          <a:endParaRPr lang="en-US"/>
        </a:p>
      </dgm:t>
    </dgm:pt>
    <dgm:pt modelId="{8F56D688-2AF7-4349-8986-2D9995738FA0}" type="pres">
      <dgm:prSet presAssocID="{EAD63E08-3579-0241-A4F4-89A86CD6F932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E0E06-F1F1-E345-852C-568ABD159B46}" type="presOf" srcId="{50DF17A7-2026-0242-8175-6F47B4390974}" destId="{EFC22D83-96E9-8949-A8A5-DBC6FEC1150C}" srcOrd="0" destOrd="0" presId="urn:microsoft.com/office/officeart/2005/8/layout/hProcess6"/>
    <dgm:cxn modelId="{77DBB9DA-1876-A44E-9C98-FE11DFDEC1FF}" srcId="{6B00F5A9-65B7-BE47-AB18-040749EA853E}" destId="{B2508055-7A2E-0642-8DAA-D92AA853346C}" srcOrd="4" destOrd="0" parTransId="{61920664-1100-D143-8F3B-A2E4C091BB3D}" sibTransId="{6FF0C1AE-AD2F-BA42-87F5-DA54A06FB39B}"/>
    <dgm:cxn modelId="{7C3232E3-FA32-0E41-A976-9BF78A50B33F}" type="presOf" srcId="{C3904F83-22D3-044D-AAD6-E95582D207A5}" destId="{06F9F8F2-34B3-2C45-825A-9190016E4F35}" srcOrd="0" destOrd="0" presId="urn:microsoft.com/office/officeart/2005/8/layout/hProcess6"/>
    <dgm:cxn modelId="{92D9362C-8E39-9E42-99AC-D254809EBDCD}" type="presOf" srcId="{658D5C75-1692-D64B-AF9C-6ED107B4BC32}" destId="{BF1AB9E7-D9FD-0C46-AA87-EC9A82C07D6B}" srcOrd="0" destOrd="0" presId="urn:microsoft.com/office/officeart/2005/8/layout/hProcess6"/>
    <dgm:cxn modelId="{74597015-43DE-DC4B-968A-803BD9D63612}" type="presOf" srcId="{2B455EA2-2D58-9D43-8547-D2E9D5E9A59B}" destId="{436C534C-07FC-084F-94CE-D368E0756784}" srcOrd="0" destOrd="0" presId="urn:microsoft.com/office/officeart/2005/8/layout/hProcess6"/>
    <dgm:cxn modelId="{7F6DA9AD-0EC1-D94C-9FD3-DB34DDE92275}" type="presOf" srcId="{E2112E71-AF84-EB4F-8F3B-F07A14347353}" destId="{236E5287-CBAA-5840-9C8D-C900DABAA0EC}" srcOrd="0" destOrd="0" presId="urn:microsoft.com/office/officeart/2005/8/layout/hProcess6"/>
    <dgm:cxn modelId="{0FF401DA-50E4-004D-A190-87208B9E7EFD}" type="presOf" srcId="{2B455EA2-2D58-9D43-8547-D2E9D5E9A59B}" destId="{EC70EA48-70B0-1446-83E7-576E15937FC2}" srcOrd="1" destOrd="0" presId="urn:microsoft.com/office/officeart/2005/8/layout/hProcess6"/>
    <dgm:cxn modelId="{16A0EC50-9A61-2C4C-A473-140F3F330D3E}" type="presOf" srcId="{27593044-D0E6-7147-87FB-08351979B5AF}" destId="{EEA15020-2D3A-FA49-9142-2C511BD29185}" srcOrd="0" destOrd="0" presId="urn:microsoft.com/office/officeart/2005/8/layout/hProcess6"/>
    <dgm:cxn modelId="{263D2F35-A59B-0A4B-B716-251D9ED08F4E}" type="presOf" srcId="{399C817B-8F5C-AB49-9805-C90F10AA361D}" destId="{263E87F0-C7A4-194C-85FB-B5D30C9F9115}" srcOrd="0" destOrd="0" presId="urn:microsoft.com/office/officeart/2005/8/layout/hProcess6"/>
    <dgm:cxn modelId="{5D4AF41D-6D08-0D49-A67A-57ECD4F421F8}" srcId="{6B00F5A9-65B7-BE47-AB18-040749EA853E}" destId="{27593044-D0E6-7147-87FB-08351979B5AF}" srcOrd="2" destOrd="0" parTransId="{2A6C3B2F-D8C8-3E47-8B09-68E8D7586818}" sibTransId="{9901A091-74F5-4440-AD0D-BAFFB64578B5}"/>
    <dgm:cxn modelId="{6524F8CC-1C8D-6E4B-8C71-F5C985F44DF6}" type="presOf" srcId="{AF4FEA10-5094-884C-9370-123F8FAC8466}" destId="{9E9FFC60-EFD1-6B4D-B655-AFA7DEF506D2}" srcOrd="1" destOrd="0" presId="urn:microsoft.com/office/officeart/2005/8/layout/hProcess6"/>
    <dgm:cxn modelId="{66F58720-6762-2247-BAC0-A248ABE09A3C}" type="presOf" srcId="{8D2BC512-A0A7-2B4E-8E42-73E0DD0C39BB}" destId="{1DFCA9A5-68AB-BA46-8A8E-28703847F5B9}" srcOrd="1" destOrd="0" presId="urn:microsoft.com/office/officeart/2005/8/layout/hProcess6"/>
    <dgm:cxn modelId="{CC433288-2FC7-D34E-8F3C-AF3550BE3A3D}" srcId="{399C817B-8F5C-AB49-9805-C90F10AA361D}" destId="{AF4FEA10-5094-884C-9370-123F8FAC8466}" srcOrd="0" destOrd="0" parTransId="{1605E634-F5D7-7A4F-8DCC-E3F1B7B718A5}" sibTransId="{8F6E68FC-6740-424A-BE64-0D40B66ED0F5}"/>
    <dgm:cxn modelId="{C302D4D8-CC1E-E94C-82EB-AD5551BD87CB}" type="presOf" srcId="{AF4FEA10-5094-884C-9370-123F8FAC8466}" destId="{09C5F313-F814-7344-B1E8-5DB3FECB11CD}" srcOrd="0" destOrd="0" presId="urn:microsoft.com/office/officeart/2005/8/layout/hProcess6"/>
    <dgm:cxn modelId="{713D6B24-960F-E24A-AF30-9C194F9D2241}" srcId="{6B00F5A9-65B7-BE47-AB18-040749EA853E}" destId="{C3904F83-22D3-044D-AAD6-E95582D207A5}" srcOrd="3" destOrd="0" parTransId="{7B0479C9-A3B5-9E44-B5F8-CC89D1337371}" sibTransId="{169B375D-8C0B-6349-B823-85F2A182FA6D}"/>
    <dgm:cxn modelId="{4C57DCAA-7147-A54C-864A-B309FDAA48FB}" srcId="{C3904F83-22D3-044D-AAD6-E95582D207A5}" destId="{50DF17A7-2026-0242-8175-6F47B4390974}" srcOrd="0" destOrd="0" parTransId="{3C5D6C04-5745-E64C-9F44-A5D9F396C943}" sibTransId="{DE247417-5163-9144-BB87-B48FC1FF7B20}"/>
    <dgm:cxn modelId="{00253FBF-7FDD-024D-82C7-0D83D577DC0A}" srcId="{EAD63E08-3579-0241-A4F4-89A86CD6F932}" destId="{8D2BC512-A0A7-2B4E-8E42-73E0DD0C39BB}" srcOrd="0" destOrd="0" parTransId="{B146CBD4-A3E6-3643-97DD-DAF2A2F7A7C5}" sibTransId="{9BEB4A5B-E6FD-9B40-ACBE-59B185E2025C}"/>
    <dgm:cxn modelId="{20EE9797-1F93-4B4E-8682-D9E86A8AE0F8}" type="presOf" srcId="{50DF17A7-2026-0242-8175-6F47B4390974}" destId="{5D1B6395-72A0-E842-B897-CA9E16F06162}" srcOrd="1" destOrd="0" presId="urn:microsoft.com/office/officeart/2005/8/layout/hProcess6"/>
    <dgm:cxn modelId="{CAF1FC9A-0445-B645-903C-8A956A71CE96}" srcId="{6B00F5A9-65B7-BE47-AB18-040749EA853E}" destId="{399C817B-8F5C-AB49-9805-C90F10AA361D}" srcOrd="0" destOrd="0" parTransId="{8664D9E4-4FC6-FC47-AF69-DC7A9E1E14AD}" sibTransId="{35CE221C-07D5-DC4B-B571-A4E40565D721}"/>
    <dgm:cxn modelId="{7324A8C2-F842-CC46-89BF-726C048979AF}" type="presOf" srcId="{E2112E71-AF84-EB4F-8F3B-F07A14347353}" destId="{626EEDF6-F89D-B645-B35C-8BEDE548FECD}" srcOrd="1" destOrd="0" presId="urn:microsoft.com/office/officeart/2005/8/layout/hProcess6"/>
    <dgm:cxn modelId="{7CD393F8-08A5-9042-9E39-28B4240AB6D3}" srcId="{6B00F5A9-65B7-BE47-AB18-040749EA853E}" destId="{EAD63E08-3579-0241-A4F4-89A86CD6F932}" srcOrd="5" destOrd="0" parTransId="{78CFCAA1-3D91-9946-8353-3977E829E800}" sibTransId="{A813B251-1B5E-2446-AEF0-45EF73E306BC}"/>
    <dgm:cxn modelId="{69B4BEFF-36C1-E84A-ACB5-65014ED032F6}" srcId="{6B00F5A9-65B7-BE47-AB18-040749EA853E}" destId="{EB89D8EC-E05A-434D-B734-3B23DBAF51E8}" srcOrd="1" destOrd="0" parTransId="{3579E35C-B6FF-A944-BC7C-22E87FDC2043}" sibTransId="{7A4C4A6A-BB5E-9E41-A094-9E11D134DE81}"/>
    <dgm:cxn modelId="{E9BAEE00-7B08-1C4C-880B-5E05BBB61E99}" type="presOf" srcId="{B2508055-7A2E-0642-8DAA-D92AA853346C}" destId="{F1DCD5BA-F1F9-A148-89D7-FE46F4D152B3}" srcOrd="0" destOrd="0" presId="urn:microsoft.com/office/officeart/2005/8/layout/hProcess6"/>
    <dgm:cxn modelId="{0921F0B5-9266-F34E-B8A2-5A98E5268167}" type="presOf" srcId="{EAD63E08-3579-0241-A4F4-89A86CD6F932}" destId="{8F56D688-2AF7-4349-8986-2D9995738FA0}" srcOrd="0" destOrd="0" presId="urn:microsoft.com/office/officeart/2005/8/layout/hProcess6"/>
    <dgm:cxn modelId="{2CE761ED-FAC9-824E-88C5-33EC2DBFDC0A}" type="presOf" srcId="{658D5C75-1692-D64B-AF9C-6ED107B4BC32}" destId="{7058FB09-528E-DF4D-8C5B-E3AAE5BD9436}" srcOrd="1" destOrd="0" presId="urn:microsoft.com/office/officeart/2005/8/layout/hProcess6"/>
    <dgm:cxn modelId="{FA7B3735-F8FA-C74F-A98B-C632A037065F}" srcId="{EB89D8EC-E05A-434D-B734-3B23DBAF51E8}" destId="{658D5C75-1692-D64B-AF9C-6ED107B4BC32}" srcOrd="0" destOrd="0" parTransId="{85D103AB-55F1-3940-91BD-6A297B5A4A51}" sibTransId="{6FC8C551-AAD7-B344-9CFB-F02FC078A6E3}"/>
    <dgm:cxn modelId="{8771F3CE-DA92-D542-830A-80A3D2A04861}" type="presOf" srcId="{6B00F5A9-65B7-BE47-AB18-040749EA853E}" destId="{C6BD2BA0-F437-C14B-8B0F-4CB6ACE17C71}" srcOrd="0" destOrd="0" presId="urn:microsoft.com/office/officeart/2005/8/layout/hProcess6"/>
    <dgm:cxn modelId="{EA3ED840-BEEF-F446-B588-9628B7D16185}" srcId="{B2508055-7A2E-0642-8DAA-D92AA853346C}" destId="{E2112E71-AF84-EB4F-8F3B-F07A14347353}" srcOrd="0" destOrd="0" parTransId="{7CDA45CC-8052-2549-89DE-80359CA846A1}" sibTransId="{8A5FA23F-C130-D443-A605-576836853EF2}"/>
    <dgm:cxn modelId="{5A8A334B-58D1-D346-9E9B-CF031A477786}" type="presOf" srcId="{EB89D8EC-E05A-434D-B734-3B23DBAF51E8}" destId="{7FCCB2D1-816B-104C-A086-AEA433269C55}" srcOrd="0" destOrd="0" presId="urn:microsoft.com/office/officeart/2005/8/layout/hProcess6"/>
    <dgm:cxn modelId="{4CACEE43-783A-0242-A4AB-B601C3970878}" type="presOf" srcId="{8D2BC512-A0A7-2B4E-8E42-73E0DD0C39BB}" destId="{700478B4-BB89-5F4E-9A5C-116A5023CDD1}" srcOrd="0" destOrd="0" presId="urn:microsoft.com/office/officeart/2005/8/layout/hProcess6"/>
    <dgm:cxn modelId="{680991C8-41B8-2A4D-AB60-22DFD0AA51A8}" srcId="{27593044-D0E6-7147-87FB-08351979B5AF}" destId="{2B455EA2-2D58-9D43-8547-D2E9D5E9A59B}" srcOrd="0" destOrd="0" parTransId="{E3C2BD9F-A3B0-3946-9F55-9025383C4A75}" sibTransId="{2300CC20-6E2D-974E-B4B0-4EE13F166492}"/>
    <dgm:cxn modelId="{5E87384C-D369-174D-96E8-AE5675110104}" type="presParOf" srcId="{C6BD2BA0-F437-C14B-8B0F-4CB6ACE17C71}" destId="{F8EFB1EF-3A6E-6441-BC43-3A66F645DEB2}" srcOrd="0" destOrd="0" presId="urn:microsoft.com/office/officeart/2005/8/layout/hProcess6"/>
    <dgm:cxn modelId="{7FA5B0AB-AB4A-AF4B-8916-584FC2D0D426}" type="presParOf" srcId="{F8EFB1EF-3A6E-6441-BC43-3A66F645DEB2}" destId="{27E8E155-6540-F34F-A820-3E897D380368}" srcOrd="0" destOrd="0" presId="urn:microsoft.com/office/officeart/2005/8/layout/hProcess6"/>
    <dgm:cxn modelId="{2CC92506-E721-0248-A89E-6C978F76573E}" type="presParOf" srcId="{F8EFB1EF-3A6E-6441-BC43-3A66F645DEB2}" destId="{09C5F313-F814-7344-B1E8-5DB3FECB11CD}" srcOrd="1" destOrd="0" presId="urn:microsoft.com/office/officeart/2005/8/layout/hProcess6"/>
    <dgm:cxn modelId="{E6148BD2-51C2-7840-9099-014C96A33E09}" type="presParOf" srcId="{F8EFB1EF-3A6E-6441-BC43-3A66F645DEB2}" destId="{9E9FFC60-EFD1-6B4D-B655-AFA7DEF506D2}" srcOrd="2" destOrd="0" presId="urn:microsoft.com/office/officeart/2005/8/layout/hProcess6"/>
    <dgm:cxn modelId="{AC2DEB24-4FC8-8D40-ABE3-BB2DF850B162}" type="presParOf" srcId="{F8EFB1EF-3A6E-6441-BC43-3A66F645DEB2}" destId="{263E87F0-C7A4-194C-85FB-B5D30C9F9115}" srcOrd="3" destOrd="0" presId="urn:microsoft.com/office/officeart/2005/8/layout/hProcess6"/>
    <dgm:cxn modelId="{B87B1365-4298-B343-97C6-4C129227A235}" type="presParOf" srcId="{C6BD2BA0-F437-C14B-8B0F-4CB6ACE17C71}" destId="{AB67A4D5-E113-7244-B68C-74B1B82BAD36}" srcOrd="1" destOrd="0" presId="urn:microsoft.com/office/officeart/2005/8/layout/hProcess6"/>
    <dgm:cxn modelId="{26CD085A-0C28-E24A-BCCE-30A0CA0B7276}" type="presParOf" srcId="{C6BD2BA0-F437-C14B-8B0F-4CB6ACE17C71}" destId="{2FB7D019-2068-964A-B097-6EDFF525949A}" srcOrd="2" destOrd="0" presId="urn:microsoft.com/office/officeart/2005/8/layout/hProcess6"/>
    <dgm:cxn modelId="{08603278-5CCB-B54E-957C-F0F8BA631F24}" type="presParOf" srcId="{2FB7D019-2068-964A-B097-6EDFF525949A}" destId="{DF519497-6499-1344-9A42-CA22BC2A7699}" srcOrd="0" destOrd="0" presId="urn:microsoft.com/office/officeart/2005/8/layout/hProcess6"/>
    <dgm:cxn modelId="{E37275C8-4B93-0F44-82D6-F741529B3D8D}" type="presParOf" srcId="{2FB7D019-2068-964A-B097-6EDFF525949A}" destId="{BF1AB9E7-D9FD-0C46-AA87-EC9A82C07D6B}" srcOrd="1" destOrd="0" presId="urn:microsoft.com/office/officeart/2005/8/layout/hProcess6"/>
    <dgm:cxn modelId="{36423E26-1358-1847-91FF-8B7141DCBADF}" type="presParOf" srcId="{2FB7D019-2068-964A-B097-6EDFF525949A}" destId="{7058FB09-528E-DF4D-8C5B-E3AAE5BD9436}" srcOrd="2" destOrd="0" presId="urn:microsoft.com/office/officeart/2005/8/layout/hProcess6"/>
    <dgm:cxn modelId="{EBE2E8F4-B1DF-AC4C-8325-938AD308AFA9}" type="presParOf" srcId="{2FB7D019-2068-964A-B097-6EDFF525949A}" destId="{7FCCB2D1-816B-104C-A086-AEA433269C55}" srcOrd="3" destOrd="0" presId="urn:microsoft.com/office/officeart/2005/8/layout/hProcess6"/>
    <dgm:cxn modelId="{6F1246B2-55C8-DF41-91D4-5B1753746D3D}" type="presParOf" srcId="{C6BD2BA0-F437-C14B-8B0F-4CB6ACE17C71}" destId="{FC860023-2D01-1142-8392-038B408C6BDF}" srcOrd="3" destOrd="0" presId="urn:microsoft.com/office/officeart/2005/8/layout/hProcess6"/>
    <dgm:cxn modelId="{DC929EDF-6B68-1249-B47D-AF06B35C9FEC}" type="presParOf" srcId="{C6BD2BA0-F437-C14B-8B0F-4CB6ACE17C71}" destId="{3D5CC0FF-9F73-1243-9B96-B0DA6CE6E192}" srcOrd="4" destOrd="0" presId="urn:microsoft.com/office/officeart/2005/8/layout/hProcess6"/>
    <dgm:cxn modelId="{BB68A87E-801A-244F-AAFB-06F8DB185F4D}" type="presParOf" srcId="{3D5CC0FF-9F73-1243-9B96-B0DA6CE6E192}" destId="{15604A16-148F-EE46-B86F-E48A47AC0280}" srcOrd="0" destOrd="0" presId="urn:microsoft.com/office/officeart/2005/8/layout/hProcess6"/>
    <dgm:cxn modelId="{C3D21EFF-3B3F-B941-8E0B-0294FBA74F17}" type="presParOf" srcId="{3D5CC0FF-9F73-1243-9B96-B0DA6CE6E192}" destId="{436C534C-07FC-084F-94CE-D368E0756784}" srcOrd="1" destOrd="0" presId="urn:microsoft.com/office/officeart/2005/8/layout/hProcess6"/>
    <dgm:cxn modelId="{B3CEEDDB-D735-EA47-B70D-9ED4B8C582D4}" type="presParOf" srcId="{3D5CC0FF-9F73-1243-9B96-B0DA6CE6E192}" destId="{EC70EA48-70B0-1446-83E7-576E15937FC2}" srcOrd="2" destOrd="0" presId="urn:microsoft.com/office/officeart/2005/8/layout/hProcess6"/>
    <dgm:cxn modelId="{27CF76C7-3284-8342-941C-592FBD8F237E}" type="presParOf" srcId="{3D5CC0FF-9F73-1243-9B96-B0DA6CE6E192}" destId="{EEA15020-2D3A-FA49-9142-2C511BD29185}" srcOrd="3" destOrd="0" presId="urn:microsoft.com/office/officeart/2005/8/layout/hProcess6"/>
    <dgm:cxn modelId="{5A941A73-6432-204C-BCE5-1D381BB3C31C}" type="presParOf" srcId="{C6BD2BA0-F437-C14B-8B0F-4CB6ACE17C71}" destId="{4A0E1484-CB5C-0949-AFF1-40F97B262743}" srcOrd="5" destOrd="0" presId="urn:microsoft.com/office/officeart/2005/8/layout/hProcess6"/>
    <dgm:cxn modelId="{50F55EB1-04E0-6D42-ABC4-12958CBA71C0}" type="presParOf" srcId="{C6BD2BA0-F437-C14B-8B0F-4CB6ACE17C71}" destId="{7EB1E112-48C9-D249-A6B8-E2E5B0DC6FB3}" srcOrd="6" destOrd="0" presId="urn:microsoft.com/office/officeart/2005/8/layout/hProcess6"/>
    <dgm:cxn modelId="{618B0A1C-0901-9544-A5E2-C7ABAD96FEEC}" type="presParOf" srcId="{7EB1E112-48C9-D249-A6B8-E2E5B0DC6FB3}" destId="{F165EE05-8C77-734C-B486-DB5498BE02F7}" srcOrd="0" destOrd="0" presId="urn:microsoft.com/office/officeart/2005/8/layout/hProcess6"/>
    <dgm:cxn modelId="{51B74E0A-95FF-F547-9509-137BDF8DA4A3}" type="presParOf" srcId="{7EB1E112-48C9-D249-A6B8-E2E5B0DC6FB3}" destId="{EFC22D83-96E9-8949-A8A5-DBC6FEC1150C}" srcOrd="1" destOrd="0" presId="urn:microsoft.com/office/officeart/2005/8/layout/hProcess6"/>
    <dgm:cxn modelId="{EAA83E7D-0376-5E48-8098-944BAC7FBBB8}" type="presParOf" srcId="{7EB1E112-48C9-D249-A6B8-E2E5B0DC6FB3}" destId="{5D1B6395-72A0-E842-B897-CA9E16F06162}" srcOrd="2" destOrd="0" presId="urn:microsoft.com/office/officeart/2005/8/layout/hProcess6"/>
    <dgm:cxn modelId="{D7F1DEEE-B35E-7944-A2B2-5588E0A0B217}" type="presParOf" srcId="{7EB1E112-48C9-D249-A6B8-E2E5B0DC6FB3}" destId="{06F9F8F2-34B3-2C45-825A-9190016E4F35}" srcOrd="3" destOrd="0" presId="urn:microsoft.com/office/officeart/2005/8/layout/hProcess6"/>
    <dgm:cxn modelId="{9493388F-1CE3-BC44-9ACB-A735C07D4F5A}" type="presParOf" srcId="{C6BD2BA0-F437-C14B-8B0F-4CB6ACE17C71}" destId="{53BB14C4-FAC9-194D-811B-2A7A543C48BF}" srcOrd="7" destOrd="0" presId="urn:microsoft.com/office/officeart/2005/8/layout/hProcess6"/>
    <dgm:cxn modelId="{A0398A9E-A81A-6245-BA8D-7C24D94A1827}" type="presParOf" srcId="{C6BD2BA0-F437-C14B-8B0F-4CB6ACE17C71}" destId="{BD59A9D5-952D-2147-901F-AD7CC54B6311}" srcOrd="8" destOrd="0" presId="urn:microsoft.com/office/officeart/2005/8/layout/hProcess6"/>
    <dgm:cxn modelId="{DA9B81BD-E6AA-0640-AA30-D84219231E54}" type="presParOf" srcId="{BD59A9D5-952D-2147-901F-AD7CC54B6311}" destId="{2DE4B5D0-25BE-3641-A299-5EA5FC85B395}" srcOrd="0" destOrd="0" presId="urn:microsoft.com/office/officeart/2005/8/layout/hProcess6"/>
    <dgm:cxn modelId="{B5C8B436-0C87-024E-9AD0-FBCF548F90F2}" type="presParOf" srcId="{BD59A9D5-952D-2147-901F-AD7CC54B6311}" destId="{236E5287-CBAA-5840-9C8D-C900DABAA0EC}" srcOrd="1" destOrd="0" presId="urn:microsoft.com/office/officeart/2005/8/layout/hProcess6"/>
    <dgm:cxn modelId="{8C337C1E-51C2-7F47-BE65-4732579A3826}" type="presParOf" srcId="{BD59A9D5-952D-2147-901F-AD7CC54B6311}" destId="{626EEDF6-F89D-B645-B35C-8BEDE548FECD}" srcOrd="2" destOrd="0" presId="urn:microsoft.com/office/officeart/2005/8/layout/hProcess6"/>
    <dgm:cxn modelId="{70777F4C-FD6B-394B-8621-28FE38F9C369}" type="presParOf" srcId="{BD59A9D5-952D-2147-901F-AD7CC54B6311}" destId="{F1DCD5BA-F1F9-A148-89D7-FE46F4D152B3}" srcOrd="3" destOrd="0" presId="urn:microsoft.com/office/officeart/2005/8/layout/hProcess6"/>
    <dgm:cxn modelId="{7F94A0F4-66D8-E94C-B4CF-53F1417B408E}" type="presParOf" srcId="{C6BD2BA0-F437-C14B-8B0F-4CB6ACE17C71}" destId="{0A272B61-3946-3A44-8DF2-42678B665894}" srcOrd="9" destOrd="0" presId="urn:microsoft.com/office/officeart/2005/8/layout/hProcess6"/>
    <dgm:cxn modelId="{7E3F9A30-32AC-2941-BCF2-E16B433DBFC3}" type="presParOf" srcId="{C6BD2BA0-F437-C14B-8B0F-4CB6ACE17C71}" destId="{0FF17D35-9AC0-E944-B32A-E2C6F355DD3B}" srcOrd="10" destOrd="0" presId="urn:microsoft.com/office/officeart/2005/8/layout/hProcess6"/>
    <dgm:cxn modelId="{52298613-67F7-CB4D-87FB-E8E8D09C9F59}" type="presParOf" srcId="{0FF17D35-9AC0-E944-B32A-E2C6F355DD3B}" destId="{ED282108-440A-8849-95AA-DF0A33346AB7}" srcOrd="0" destOrd="0" presId="urn:microsoft.com/office/officeart/2005/8/layout/hProcess6"/>
    <dgm:cxn modelId="{3D0DDC86-6AAF-BA48-8263-AAE7082DA854}" type="presParOf" srcId="{0FF17D35-9AC0-E944-B32A-E2C6F355DD3B}" destId="{700478B4-BB89-5F4E-9A5C-116A5023CDD1}" srcOrd="1" destOrd="0" presId="urn:microsoft.com/office/officeart/2005/8/layout/hProcess6"/>
    <dgm:cxn modelId="{EBFFD36C-4711-4443-AE30-E5B9168A9CE3}" type="presParOf" srcId="{0FF17D35-9AC0-E944-B32A-E2C6F355DD3B}" destId="{1DFCA9A5-68AB-BA46-8A8E-28703847F5B9}" srcOrd="2" destOrd="0" presId="urn:microsoft.com/office/officeart/2005/8/layout/hProcess6"/>
    <dgm:cxn modelId="{9C8FF1C0-F372-AF45-A4FE-51B663CB33ED}" type="presParOf" srcId="{0FF17D35-9AC0-E944-B32A-E2C6F355DD3B}" destId="{8F56D688-2AF7-4349-8986-2D9995738FA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873A-1DC1-EA4F-B880-48BC48CCC002}">
      <dsp:nvSpPr>
        <dsp:cNvPr id="0" name=""/>
        <dsp:cNvSpPr/>
      </dsp:nvSpPr>
      <dsp:spPr>
        <a:xfrm>
          <a:off x="6290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Scan (aps format)</a:t>
          </a:r>
          <a:endParaRPr lang="en-US" sz="1400" kern="1200" dirty="0"/>
        </a:p>
      </dsp:txBody>
      <dsp:txXfrm>
        <a:off x="6290" y="1188589"/>
        <a:ext cx="1419352" cy="547173"/>
      </dsp:txXfrm>
    </dsp:sp>
    <dsp:sp modelId="{820BD4EC-A137-7F4D-86B7-F0C000DC288C}">
      <dsp:nvSpPr>
        <dsp:cNvPr id="0" name=""/>
        <dsp:cNvSpPr/>
      </dsp:nvSpPr>
      <dsp:spPr>
        <a:xfrm>
          <a:off x="297001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16 x 512 x 660</a:t>
          </a:r>
          <a:endParaRPr lang="en-US" sz="1400" kern="1200" dirty="0"/>
        </a:p>
      </dsp:txBody>
      <dsp:txXfrm>
        <a:off x="320620" y="1759381"/>
        <a:ext cx="1372114" cy="759162"/>
      </dsp:txXfrm>
    </dsp:sp>
    <dsp:sp modelId="{F90B3326-971A-BE41-A198-68596959762C}">
      <dsp:nvSpPr>
        <dsp:cNvPr id="0" name=""/>
        <dsp:cNvSpPr/>
      </dsp:nvSpPr>
      <dsp:spPr>
        <a:xfrm>
          <a:off x="1640811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40811" y="1356162"/>
        <a:ext cx="350144" cy="212027"/>
      </dsp:txXfrm>
    </dsp:sp>
    <dsp:sp modelId="{A0E639DA-5188-5141-84AC-E8EEDE912C54}">
      <dsp:nvSpPr>
        <dsp:cNvPr id="0" name=""/>
        <dsp:cNvSpPr/>
      </dsp:nvSpPr>
      <dsp:spPr>
        <a:xfrm>
          <a:off x="2286317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JPG</a:t>
          </a:r>
          <a:endParaRPr lang="en-US" sz="1400" kern="1200" dirty="0"/>
        </a:p>
      </dsp:txBody>
      <dsp:txXfrm>
        <a:off x="2286317" y="1188589"/>
        <a:ext cx="1419352" cy="547173"/>
      </dsp:txXfrm>
    </dsp:sp>
    <dsp:sp modelId="{61FA27BC-CDBA-BB43-9A80-FD4E1E9C00B5}">
      <dsp:nvSpPr>
        <dsp:cNvPr id="0" name=""/>
        <dsp:cNvSpPr/>
      </dsp:nvSpPr>
      <dsp:spPr>
        <a:xfrm>
          <a:off x="2577028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16 Images</a:t>
          </a:r>
          <a:endParaRPr lang="en-US" sz="1400" kern="1200" dirty="0"/>
        </a:p>
      </dsp:txBody>
      <dsp:txXfrm>
        <a:off x="2600647" y="1759381"/>
        <a:ext cx="1372114" cy="759162"/>
      </dsp:txXfrm>
    </dsp:sp>
    <dsp:sp modelId="{453BAF75-9065-844D-B57F-4FE5B628A10D}">
      <dsp:nvSpPr>
        <dsp:cNvPr id="0" name=""/>
        <dsp:cNvSpPr/>
      </dsp:nvSpPr>
      <dsp:spPr>
        <a:xfrm>
          <a:off x="3920838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920838" y="1356162"/>
        <a:ext cx="350144" cy="212027"/>
      </dsp:txXfrm>
    </dsp:sp>
    <dsp:sp modelId="{327B9818-F6E3-0F42-841E-4BF232812530}">
      <dsp:nvSpPr>
        <dsp:cNvPr id="0" name=""/>
        <dsp:cNvSpPr/>
      </dsp:nvSpPr>
      <dsp:spPr>
        <a:xfrm>
          <a:off x="4566344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Hand Label</a:t>
          </a:r>
          <a:endParaRPr lang="en-US" sz="1400" kern="1200" dirty="0"/>
        </a:p>
      </dsp:txBody>
      <dsp:txXfrm>
        <a:off x="4566344" y="1188589"/>
        <a:ext cx="1419352" cy="547173"/>
      </dsp:txXfrm>
    </dsp:sp>
    <dsp:sp modelId="{32E1DD20-A810-804D-AA57-E472D043C530}">
      <dsp:nvSpPr>
        <dsp:cNvPr id="0" name=""/>
        <dsp:cNvSpPr/>
      </dsp:nvSpPr>
      <dsp:spPr>
        <a:xfrm>
          <a:off x="4857055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Head, Hands, Groin, Threats</a:t>
          </a:r>
          <a:endParaRPr lang="en-US" sz="1400" kern="1200" dirty="0"/>
        </a:p>
      </dsp:txBody>
      <dsp:txXfrm>
        <a:off x="4880674" y="1759381"/>
        <a:ext cx="1372114" cy="759162"/>
      </dsp:txXfrm>
    </dsp:sp>
    <dsp:sp modelId="{F53B34AC-23A3-2D4F-9202-86D00B42F93B}">
      <dsp:nvSpPr>
        <dsp:cNvPr id="0" name=""/>
        <dsp:cNvSpPr/>
      </dsp:nvSpPr>
      <dsp:spPr>
        <a:xfrm>
          <a:off x="6200865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200865" y="1356162"/>
        <a:ext cx="350144" cy="212027"/>
      </dsp:txXfrm>
    </dsp:sp>
    <dsp:sp modelId="{6941DC78-4DEF-DD4A-8D9D-051918BA99F3}">
      <dsp:nvSpPr>
        <dsp:cNvPr id="0" name=""/>
        <dsp:cNvSpPr/>
      </dsp:nvSpPr>
      <dsp:spPr>
        <a:xfrm>
          <a:off x="6846371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TFRECORD</a:t>
          </a:r>
          <a:endParaRPr lang="en-US" sz="1400" kern="1200" dirty="0"/>
        </a:p>
      </dsp:txBody>
      <dsp:txXfrm>
        <a:off x="6846371" y="1188589"/>
        <a:ext cx="1419352" cy="547173"/>
      </dsp:txXfrm>
    </dsp:sp>
    <dsp:sp modelId="{1E01EB3E-04B7-5347-91D8-C8C56D34711B}">
      <dsp:nvSpPr>
        <dsp:cNvPr id="0" name=""/>
        <dsp:cNvSpPr/>
      </dsp:nvSpPr>
      <dsp:spPr>
        <a:xfrm>
          <a:off x="7137082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16 buffers</a:t>
          </a:r>
          <a:endParaRPr lang="en-US" sz="1400" kern="1200" dirty="0"/>
        </a:p>
      </dsp:txBody>
      <dsp:txXfrm>
        <a:off x="7160701" y="1759381"/>
        <a:ext cx="1372114" cy="759162"/>
      </dsp:txXfrm>
    </dsp:sp>
    <dsp:sp modelId="{C2D3F0FA-A42B-CC44-A62E-757EA42F77D3}">
      <dsp:nvSpPr>
        <dsp:cNvPr id="0" name=""/>
        <dsp:cNvSpPr/>
      </dsp:nvSpPr>
      <dsp:spPr>
        <a:xfrm>
          <a:off x="8480892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480892" y="1356162"/>
        <a:ext cx="350144" cy="212027"/>
      </dsp:txXfrm>
    </dsp:sp>
    <dsp:sp modelId="{577C30F7-C311-CB4C-B159-607894FE7458}">
      <dsp:nvSpPr>
        <dsp:cNvPr id="0" name=""/>
        <dsp:cNvSpPr/>
      </dsp:nvSpPr>
      <dsp:spPr>
        <a:xfrm>
          <a:off x="9126398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Object Detection</a:t>
          </a:r>
          <a:endParaRPr lang="en-US" sz="1400" kern="1200" dirty="0"/>
        </a:p>
      </dsp:txBody>
      <dsp:txXfrm>
        <a:off x="9126398" y="1188589"/>
        <a:ext cx="1419352" cy="547173"/>
      </dsp:txXfrm>
    </dsp:sp>
    <dsp:sp modelId="{C4D24326-2744-914E-B7BB-DE059C964BB4}">
      <dsp:nvSpPr>
        <dsp:cNvPr id="0" name=""/>
        <dsp:cNvSpPr/>
      </dsp:nvSpPr>
      <dsp:spPr>
        <a:xfrm>
          <a:off x="9417109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Use Pre-trained model</a:t>
          </a:r>
          <a:endParaRPr lang="en-US" sz="1400" kern="1200" dirty="0"/>
        </a:p>
      </dsp:txBody>
      <dsp:txXfrm>
        <a:off x="9440728" y="1759381"/>
        <a:ext cx="1372114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5F313-F814-7344-B1E8-5DB3FECB11CD}">
      <dsp:nvSpPr>
        <dsp:cNvPr id="0" name=""/>
        <dsp:cNvSpPr/>
      </dsp:nvSpPr>
      <dsp:spPr>
        <a:xfrm>
          <a:off x="359194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(512 x 660) arrays.</a:t>
          </a:r>
          <a:endParaRPr lang="en-US" sz="1200" kern="1200" dirty="0"/>
        </a:p>
      </dsp:txBody>
      <dsp:txXfrm>
        <a:off x="715329" y="2413880"/>
        <a:ext cx="694465" cy="871661"/>
      </dsp:txXfrm>
    </dsp:sp>
    <dsp:sp modelId="{263E87F0-C7A4-194C-85FB-B5D30C9F9115}">
      <dsp:nvSpPr>
        <dsp:cNvPr id="0" name=""/>
        <dsp:cNvSpPr/>
      </dsp:nvSpPr>
      <dsp:spPr>
        <a:xfrm>
          <a:off x="3058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Scan</a:t>
          </a:r>
          <a:endParaRPr lang="en-US" sz="1200" kern="1200" dirty="0"/>
        </a:p>
      </dsp:txBody>
      <dsp:txXfrm>
        <a:off x="107368" y="2597885"/>
        <a:ext cx="503651" cy="503651"/>
      </dsp:txXfrm>
    </dsp:sp>
    <dsp:sp modelId="{BF1AB9E7-D9FD-0C46-AA87-EC9A82C07D6B}">
      <dsp:nvSpPr>
        <dsp:cNvPr id="0" name=""/>
        <dsp:cNvSpPr/>
      </dsp:nvSpPr>
      <dsp:spPr>
        <a:xfrm>
          <a:off x="2228907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Images</a:t>
          </a:r>
          <a:endParaRPr lang="en-US" sz="1200" kern="1200" dirty="0"/>
        </a:p>
      </dsp:txBody>
      <dsp:txXfrm>
        <a:off x="2585042" y="2413880"/>
        <a:ext cx="694465" cy="871661"/>
      </dsp:txXfrm>
    </dsp:sp>
    <dsp:sp modelId="{7FCCB2D1-816B-104C-A086-AEA433269C55}">
      <dsp:nvSpPr>
        <dsp:cNvPr id="0" name=""/>
        <dsp:cNvSpPr/>
      </dsp:nvSpPr>
      <dsp:spPr>
        <a:xfrm>
          <a:off x="1872771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JPG</a:t>
          </a:r>
          <a:endParaRPr lang="en-US" sz="1200" kern="1200" dirty="0"/>
        </a:p>
      </dsp:txBody>
      <dsp:txXfrm>
        <a:off x="1977081" y="2597885"/>
        <a:ext cx="503651" cy="503651"/>
      </dsp:txXfrm>
    </dsp:sp>
    <dsp:sp modelId="{436C534C-07FC-084F-94CE-D368E0756784}">
      <dsp:nvSpPr>
        <dsp:cNvPr id="0" name=""/>
        <dsp:cNvSpPr/>
      </dsp:nvSpPr>
      <dsp:spPr>
        <a:xfrm>
          <a:off x="4098619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frames</a:t>
          </a:r>
          <a:endParaRPr lang="en-US" sz="1200" kern="1200" dirty="0"/>
        </a:p>
      </dsp:txBody>
      <dsp:txXfrm>
        <a:off x="4454755" y="2413880"/>
        <a:ext cx="694465" cy="871661"/>
      </dsp:txXfrm>
    </dsp:sp>
    <dsp:sp modelId="{EEA15020-2D3A-FA49-9142-2C511BD29185}">
      <dsp:nvSpPr>
        <dsp:cNvPr id="0" name=""/>
        <dsp:cNvSpPr/>
      </dsp:nvSpPr>
      <dsp:spPr>
        <a:xfrm>
          <a:off x="3742484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TF Record</a:t>
          </a:r>
          <a:endParaRPr lang="en-US" sz="1200" kern="1200" dirty="0"/>
        </a:p>
      </dsp:txBody>
      <dsp:txXfrm>
        <a:off x="3846794" y="2597885"/>
        <a:ext cx="503651" cy="503651"/>
      </dsp:txXfrm>
    </dsp:sp>
    <dsp:sp modelId="{EFC22D83-96E9-8949-A8A5-DBC6FEC1150C}">
      <dsp:nvSpPr>
        <dsp:cNvPr id="0" name=""/>
        <dsp:cNvSpPr/>
      </dsp:nvSpPr>
      <dsp:spPr>
        <a:xfrm>
          <a:off x="5968332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Bounding boxes for Head/Hands/Groin/Threats for 16 frames.</a:t>
          </a:r>
          <a:endParaRPr lang="en-US" sz="1000" kern="1200" dirty="0"/>
        </a:p>
      </dsp:txBody>
      <dsp:txXfrm>
        <a:off x="6324468" y="2413880"/>
        <a:ext cx="694465" cy="871661"/>
      </dsp:txXfrm>
    </dsp:sp>
    <dsp:sp modelId="{06F9F8F2-34B3-2C45-825A-9190016E4F35}">
      <dsp:nvSpPr>
        <dsp:cNvPr id="0" name=""/>
        <dsp:cNvSpPr/>
      </dsp:nvSpPr>
      <dsp:spPr>
        <a:xfrm>
          <a:off x="5612196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Object </a:t>
          </a:r>
          <a:r>
            <a:rPr lang="en-US" sz="900" kern="1200" dirty="0" smtClean="0"/>
            <a:t>Detection</a:t>
          </a:r>
          <a:endParaRPr lang="en-US" sz="900" kern="1200" dirty="0"/>
        </a:p>
      </dsp:txBody>
      <dsp:txXfrm>
        <a:off x="5716506" y="2597885"/>
        <a:ext cx="503651" cy="503651"/>
      </dsp:txXfrm>
    </dsp:sp>
    <dsp:sp modelId="{236E5287-CBAA-5840-9C8D-C900DABAA0EC}">
      <dsp:nvSpPr>
        <dsp:cNvPr id="0" name=""/>
        <dsp:cNvSpPr/>
      </dsp:nvSpPr>
      <dsp:spPr>
        <a:xfrm>
          <a:off x="7838045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 each threat in each of the frames predict body zone.</a:t>
          </a:r>
          <a:endParaRPr lang="en-US" sz="1000" kern="1200" dirty="0"/>
        </a:p>
      </dsp:txBody>
      <dsp:txXfrm>
        <a:off x="8194181" y="2413880"/>
        <a:ext cx="694465" cy="871661"/>
      </dsp:txXfrm>
    </dsp:sp>
    <dsp:sp modelId="{F1DCD5BA-F1F9-A148-89D7-FE46F4D152B3}">
      <dsp:nvSpPr>
        <dsp:cNvPr id="0" name=""/>
        <dsp:cNvSpPr/>
      </dsp:nvSpPr>
      <dsp:spPr>
        <a:xfrm>
          <a:off x="7481909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Zone </a:t>
          </a:r>
          <a:r>
            <a:rPr lang="en-US" sz="900" kern="1200" dirty="0" err="1" smtClean="0"/>
            <a:t>Prediciton</a:t>
          </a:r>
          <a:endParaRPr lang="en-US" sz="900" kern="1200" dirty="0"/>
        </a:p>
      </dsp:txBody>
      <dsp:txXfrm>
        <a:off x="7586219" y="2597885"/>
        <a:ext cx="503651" cy="503651"/>
      </dsp:txXfrm>
    </dsp:sp>
    <dsp:sp modelId="{700478B4-BB89-5F4E-9A5C-116A5023CDD1}">
      <dsp:nvSpPr>
        <dsp:cNvPr id="0" name=""/>
        <dsp:cNvSpPr/>
      </dsp:nvSpPr>
      <dsp:spPr>
        <a:xfrm>
          <a:off x="9707758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Probability for each body zone.</a:t>
          </a:r>
          <a:endParaRPr lang="en-US" sz="1100" kern="1200" dirty="0"/>
        </a:p>
      </dsp:txBody>
      <dsp:txXfrm>
        <a:off x="10063894" y="2413880"/>
        <a:ext cx="694465" cy="871661"/>
      </dsp:txXfrm>
    </dsp:sp>
    <dsp:sp modelId="{8F56D688-2AF7-4349-8986-2D9995738FA0}">
      <dsp:nvSpPr>
        <dsp:cNvPr id="0" name=""/>
        <dsp:cNvSpPr/>
      </dsp:nvSpPr>
      <dsp:spPr>
        <a:xfrm>
          <a:off x="9351622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Final </a:t>
          </a:r>
          <a:r>
            <a:rPr lang="en-US" sz="900" kern="1200" dirty="0" err="1" smtClean="0"/>
            <a:t>Predcition</a:t>
          </a:r>
          <a:endParaRPr lang="en-US" sz="900" kern="1200" dirty="0"/>
        </a:p>
      </dsp:txBody>
      <dsp:txXfrm>
        <a:off x="9455932" y="2597885"/>
        <a:ext cx="503651" cy="50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D113-D016-A949-A671-595EC1D4BEB7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88F4D-3CE0-4E4A-8EB1-D5493B0C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88F4D-3CE0-4E4A-8EB1-D5493B0CD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1047478"/>
              </p:ext>
            </p:extLst>
          </p:nvPr>
        </p:nvGraphicFramePr>
        <p:xfrm>
          <a:off x="843280" y="1408176"/>
          <a:ext cx="10842752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9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53" y="889947"/>
            <a:ext cx="1183341" cy="563270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 rot="5400000">
            <a:off x="4761975" y="2577549"/>
            <a:ext cx="1195715" cy="15971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50163" y="4279392"/>
            <a:ext cx="402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44485" y="4919472"/>
            <a:ext cx="402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23359" y="5675342"/>
            <a:ext cx="4023360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534957" y="963174"/>
            <a:ext cx="713232" cy="810636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4264230">
            <a:off x="6644761" y="1338703"/>
            <a:ext cx="1040101" cy="3445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243856">
            <a:off x="5899820" y="2502871"/>
            <a:ext cx="1195715" cy="15816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6477978">
            <a:off x="4147584" y="1311690"/>
            <a:ext cx="1040101" cy="344575"/>
          </a:xfrm>
          <a:prstGeom prst="rect">
            <a:avLst/>
          </a:prstGeom>
          <a:solidFill>
            <a:schemeClr val="accent1">
              <a:lumMod val="5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960588">
            <a:off x="4382537" y="1803704"/>
            <a:ext cx="1092672" cy="308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0598842">
            <a:off x="6353208" y="1811881"/>
            <a:ext cx="1122873" cy="314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14682">
            <a:off x="4794352" y="411223"/>
            <a:ext cx="548417" cy="658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297112">
            <a:off x="6557243" y="474759"/>
            <a:ext cx="473970" cy="596852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757267" y="462561"/>
            <a:ext cx="507914" cy="54739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480406" y="505824"/>
            <a:ext cx="617923" cy="43750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724144" y="3300980"/>
            <a:ext cx="347472" cy="97841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04694" y="2505394"/>
            <a:ext cx="3730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34692" y="1780848"/>
            <a:ext cx="3730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695993" y="3378117"/>
            <a:ext cx="276796" cy="355707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04304" y="3387006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Bounding Box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37688" y="1816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19961" y="116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55636" y="1803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47486" y="118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7121123"/>
              </p:ext>
            </p:extLst>
          </p:nvPr>
        </p:nvGraphicFramePr>
        <p:xfrm>
          <a:off x="696976" y="774530"/>
          <a:ext cx="11135360" cy="569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2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00391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60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94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2017-12-25T18:46:12Z</dcterms:created>
  <dcterms:modified xsi:type="dcterms:W3CDTF">2018-01-15T20:27:57Z</dcterms:modified>
</cp:coreProperties>
</file>