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76" r:id="rId9"/>
    <p:sldId id="267" r:id="rId10"/>
    <p:sldId id="269" r:id="rId11"/>
    <p:sldId id="270" r:id="rId12"/>
    <p:sldId id="278" r:id="rId13"/>
    <p:sldId id="277" r:id="rId14"/>
    <p:sldId id="284" r:id="rId15"/>
    <p:sldId id="272" r:id="rId16"/>
    <p:sldId id="281" r:id="rId17"/>
    <p:sldId id="273" r:id="rId18"/>
    <p:sldId id="282" r:id="rId19"/>
    <p:sldId id="283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155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MY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WHAT IS QUALITY?</a:t>
            </a:r>
          </a:p>
          <a:p>
            <a:pPr>
              <a:lnSpc>
                <a:spcPct val="200000"/>
              </a:lnSpc>
            </a:pPr>
            <a:r>
              <a:rPr lang="en-MY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FOUR DIMENSIONS OF QUALITY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quality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quality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Development (software construction) quality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Conformance quality</a:t>
            </a:r>
            <a:endParaRPr lang="en-MY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Quality</a:t>
            </a:r>
            <a:b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MY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3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62939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Software design normally contains the following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elements: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Functionality design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Software architecture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Navigation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Database design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Development platform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Deployment platform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User interface design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Report design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Fault tolerance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Capacity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Reliability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Efficiency and concurrence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Coupling and cohesion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Program specifications</a:t>
            </a:r>
          </a:p>
          <a:p>
            <a:pPr marL="2057400" lvl="6" indent="-457200">
              <a:buClr>
                <a:srgbClr val="FF0000"/>
              </a:buClr>
              <a:buFont typeface="+mj-lt"/>
              <a:buAutoNum type="arabicParenR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Test design</a:t>
            </a:r>
            <a:endParaRPr lang="en-MY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5626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normal to conduct a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brainstorming session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 the beginning of a software design project, to select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optimum design alternative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to decide on the overall design aspects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Such as the number of tiers, technology platform, software coupling and cohesion, etc.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brainstorming session helps designers arrive at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best possible solution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the project at hand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Normally, software design is a two-step process: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Conceptual 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 Referred to as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high-level 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functional design specification, software requirements specification, and software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architecture design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Engineering 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 Referred to as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low-level 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detailed design specification, software design description, and software program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Ensuring Quality in Design</a:t>
            </a:r>
          </a:p>
        </p:txBody>
      </p:sp>
    </p:spTree>
    <p:extLst>
      <p:ext uri="{BB962C8B-B14F-4D97-AF65-F5344CB8AC3E}">
        <p14:creationId xmlns:p14="http://schemas.microsoft.com/office/powerpoint/2010/main" val="322104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08037"/>
            <a:ext cx="86868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tools for building quality into design include the following: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documentation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Details the methodology for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alternatives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 be considered,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selecting the alternative for the project, and finalizing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conceptual design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Standards and guidelines, formats, and templates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Specify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possible software architectures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along with their attendant advantages and disadvantages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and so 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Checklists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 Help designers to ensure that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carried out comprehensively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and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74916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following activities form part of developing software: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the database and table structures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 dynamically linked libraries for common routines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Develop screens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Develop reports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 unit test plans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 associated process routines for all other aspects, such as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security, efficiency, fault tolerance,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marL="514350" lvl="1" indent="-514350" algn="l" rtl="0">
              <a:spcBef>
                <a:spcPct val="0"/>
              </a:spcBef>
              <a:buFont typeface="+mj-lt"/>
              <a:buAutoNum type="arabicParenR" startAt="3"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Development (software construction) </a:t>
            </a:r>
            <a:r>
              <a:rPr lang="en-MY" sz="3000" b="1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uality</a:t>
            </a:r>
            <a:endParaRPr lang="en-MY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437"/>
            <a:ext cx="87630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Good-quality construction is achieved by adhering to the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coding guidelines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the programming language being used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Normally there is a separate coding guideline for every programming language used in an organization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Coding guidelines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 naming conventions, code formatting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help developers write reliable and defect-free code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course, it is very important to have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qualified people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trained in software development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Construction follows software design, and it should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always conform to the design document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way, good quality in construction can be achieved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0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two techniques to ensure that quality is built into a product:</a:t>
            </a:r>
          </a:p>
          <a:p>
            <a:pPr lvl="1"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Reviews (walkthroughs) </a:t>
            </a:r>
          </a:p>
          <a:p>
            <a:pPr lvl="1"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6433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Conformance quality deals with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well an organization ensures that quality is built into a product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through the above three dimensions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one thing to do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job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But it is quite another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unearth any defects lurking in the work product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ensure that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good-quality product is indeed built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Essentially, conformance quality examines how well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control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carried out in the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1" indent="-514350" algn="l" rtl="0">
              <a:spcBef>
                <a:spcPct val="0"/>
              </a:spcBef>
              <a:buFont typeface="+mj-lt"/>
              <a:buAutoNum type="arabicParenR" startAt="4"/>
            </a:pPr>
            <a:r>
              <a:rPr lang="en-US" sz="3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Conformance </a:t>
            </a:r>
            <a:r>
              <a:rPr lang="en-MY" sz="3000" b="1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uality</a:t>
            </a:r>
            <a:endParaRPr lang="en-MY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Ensuring that conformance quality is at desirable levels in the organization is achieved through :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Audits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Quality measurements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Metrics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Benchmarking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Defect removal efficiency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verification and validation activities, defect injection rate, and defect density are all used for this purpose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Ensuring Conformance Quality</a:t>
            </a:r>
          </a:p>
        </p:txBody>
      </p:sp>
    </p:spTree>
    <p:extLst>
      <p:ext uri="{BB962C8B-B14F-4D97-AF65-F5344CB8AC3E}">
        <p14:creationId xmlns:p14="http://schemas.microsoft.com/office/powerpoint/2010/main" val="259140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6019800"/>
          </a:xfrm>
        </p:spPr>
        <p:txBody>
          <a:bodyPr>
            <a:normAutofit/>
          </a:bodyPr>
          <a:lstStyle/>
          <a:p>
            <a:pPr algn="just">
              <a:lnSpc>
                <a:spcPts val="42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Audits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also are conducted to ensure that projects conform to various applicable standards for building quality into all activities, including specifications and design </a:t>
            </a:r>
          </a:p>
          <a:p>
            <a:pPr algn="just">
              <a:lnSpc>
                <a:spcPts val="42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addition, organizational data is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benchmarked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against industry benchmarks, and corrective or preventive actions are taken to ensure that organizational conformance is indeed on a par with the industry</a:t>
            </a:r>
          </a:p>
          <a:p>
            <a:pPr algn="just">
              <a:lnSpc>
                <a:spcPts val="42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Conformance quality is built in through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definition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 improvement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all software development activities as well as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assurance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5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05128"/>
            <a:ext cx="8458200" cy="4995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say that a certain product is a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product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implies that the product is of good quality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 the other hand, people certainly use the term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bad quality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express their dissatisfaction with the products or services they use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Therefore, the adjective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implicitly attached to the word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quality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minds of most people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International Organization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Standardization (ISO 9000, second edition, 2000) defines quality as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 which a set of inherent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fulfills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WHAT IS QUALITY?</a:t>
            </a:r>
            <a:endParaRPr lang="en-MY" sz="3000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834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2\3. Software Quality\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8938"/>
            <a:ext cx="8977832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6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product or service that meets the requirements of this definition is rated a “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quality product/service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Any product or service that does not meet the requirements of this definition is rated “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poor quality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a product is its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capability to function at the defined level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performance for the duration of its life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76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Quality has four dimensions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quality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quality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Development (software construction) quality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Conformance quality</a:t>
            </a:r>
            <a:endParaRPr lang="en-MY" sz="2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Specifications are the starting point in the journey of providing a product or service, followed by design and then development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Conformance quality is ensuring how well that quality is built into the deliverable at every stage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FOUR DIMENSIONS OF QUALITY</a:t>
            </a:r>
            <a:b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MY" sz="3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803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2\3. Software Quality\q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4" y="228600"/>
            <a:ext cx="7274236" cy="62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4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70037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Specification quality refers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well the specifications are defined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the product or service being provided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Specifications have no predecessor activity, and all other activities succeed specifications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the specifications are weak, design will be weak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resulting in the development and manufacture of an incorrect product, and the effort spent on ensuring that quality is built in will have been wasted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MY" sz="3000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Specification Quality</a:t>
            </a:r>
          </a:p>
        </p:txBody>
      </p:sp>
    </p:spTree>
    <p:extLst>
      <p:ext uri="{BB962C8B-B14F-4D97-AF65-F5344CB8AC3E}">
        <p14:creationId xmlns:p14="http://schemas.microsoft.com/office/powerpoint/2010/main" val="29656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381000"/>
            <a:ext cx="8839200" cy="7315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Specifications normally should include the following six aspects: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Functionality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functions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are to be achieved by </a:t>
            </a: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the product or service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Capacity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load the product can carry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(such as 250 passengers on a plane or 100 concurrent users for a Web application)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Intended use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the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 or needs the product or service </a:t>
            </a: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satisfies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Reliability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long the product can be enjoyed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before it needs maintenance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Safety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threshold levels for ensuring safety to persons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and property from use of the product or service</a:t>
            </a:r>
          </a:p>
          <a:p>
            <a:pPr marL="850392" lvl="1" indent="-457200" algn="just">
              <a:lnSpc>
                <a:spcPct val="150000"/>
              </a:lnSpc>
              <a:buClr>
                <a:schemeClr val="accent2"/>
              </a:buClr>
              <a:buFont typeface="+mj-lt"/>
              <a:buAutoNum type="arabicParenR"/>
            </a:pPr>
            <a:r>
              <a:rPr lang="en-US" sz="19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 aspects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Specify any </a:t>
            </a:r>
            <a:r>
              <a:rPr lang="en-US" sz="19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threats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for which the product or service </a:t>
            </a:r>
            <a:r>
              <a:rPr lang="en-MY" sz="1900" dirty="0">
                <a:latin typeface="Times New Roman" pitchFamily="18" charset="0"/>
                <a:cs typeface="Times New Roman" pitchFamily="18" charset="0"/>
              </a:rPr>
              <a:t>needs to be prepared</a:t>
            </a:r>
          </a:p>
        </p:txBody>
      </p:sp>
    </p:spTree>
    <p:extLst>
      <p:ext uri="{BB962C8B-B14F-4D97-AF65-F5344CB8AC3E}">
        <p14:creationId xmlns:p14="http://schemas.microsoft.com/office/powerpoint/2010/main" val="99323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tools for building quality into specifications are as follows: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documentation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Details the methodology for gathering, developing, analyzing, and finalizing the specifications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Standards and guidelines, formats, and templates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Specify the minimum set of specifications that needs to be built in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Checklists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 Help analysts to ensure comprehensiveness of the specifications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8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 quality refers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well the product or service to be delivered is designed.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objectives for design are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fulfill the specifications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defined for the product or service being provided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if the design is weak, the product or service will fail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even if the specifications are very well defined</a:t>
            </a:r>
          </a:p>
          <a:p>
            <a:pPr algn="just">
              <a:lnSpc>
                <a:spcPts val="32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terms of software, conceptual design refers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architecture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navigation, number of tiers, approaches to flexibility, portability, maintainability, and so on</a:t>
            </a:r>
          </a:p>
          <a:p>
            <a:pPr algn="just">
              <a:lnSpc>
                <a:spcPts val="32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Engineering design refers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design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program specifications, screen design, report design, etc.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lvl="1" indent="-514350" algn="l" rtl="0">
              <a:spcBef>
                <a:spcPct val="0"/>
              </a:spcBef>
              <a:buFont typeface="+mj-lt"/>
              <a:buAutoNum type="arabicParenR" startAt="2"/>
            </a:pPr>
            <a:r>
              <a:rPr lang="en-US" sz="3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MY" sz="3000" b="1" dirty="0">
                <a:solidFill>
                  <a:schemeClr val="accent2"/>
                </a:solidFill>
                <a:effectLst/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uality</a:t>
            </a:r>
            <a:endParaRPr lang="en-MY" sz="3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7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B05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616</TotalTime>
  <Words>1174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Software Quality </vt:lpstr>
      <vt:lpstr>WHAT IS QUALITY?</vt:lpstr>
      <vt:lpstr>PowerPoint Presentation</vt:lpstr>
      <vt:lpstr>FOUR DIMENSIONS OF QUALITY </vt:lpstr>
      <vt:lpstr>PowerPoint Presentation</vt:lpstr>
      <vt:lpstr>Specification Quality</vt:lpstr>
      <vt:lpstr>PowerPoint Presentation</vt:lpstr>
      <vt:lpstr>PowerPoint Presentation</vt:lpstr>
      <vt:lpstr>Design Quality</vt:lpstr>
      <vt:lpstr>PowerPoint Presentation</vt:lpstr>
      <vt:lpstr>PowerPoint Presentation</vt:lpstr>
      <vt:lpstr>Ensuring Quality in Design</vt:lpstr>
      <vt:lpstr>PowerPoint Presentation</vt:lpstr>
      <vt:lpstr>Development (software construction) Quality</vt:lpstr>
      <vt:lpstr>PowerPoint Presentation</vt:lpstr>
      <vt:lpstr>PowerPoint Presentation</vt:lpstr>
      <vt:lpstr>Conformance Quality</vt:lpstr>
      <vt:lpstr>Ensuring Conformance Quality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(Part III)</dc:title>
  <dc:creator>SHEHIN</dc:creator>
  <cp:lastModifiedBy>Dr Sminesh C N</cp:lastModifiedBy>
  <cp:revision>80</cp:revision>
  <dcterms:created xsi:type="dcterms:W3CDTF">2006-08-16T00:00:00Z</dcterms:created>
  <dcterms:modified xsi:type="dcterms:W3CDTF">2024-10-14T03:01:43Z</dcterms:modified>
</cp:coreProperties>
</file>