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4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5" autoAdjust="0"/>
  </p:normalViewPr>
  <p:slideViewPr>
    <p:cSldViewPr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Module 3 (Part II)</a:t>
            </a:r>
            <a:endParaRPr lang="en-MY" sz="50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371600" y="3048000"/>
            <a:ext cx="6400800" cy="17526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3700" b="1" dirty="0">
                <a:latin typeface="Times New Roman" pitchFamily="18" charset="0"/>
                <a:cs typeface="Times New Roman" pitchFamily="18" charset="0"/>
              </a:rPr>
              <a:t>Writing Unit Tests</a:t>
            </a:r>
            <a:endParaRPr lang="en-MY" sz="3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274637"/>
            <a:ext cx="8839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It’s clearly useful to have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assert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 that compares an expected Book to the actual Book, checking all of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attributes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new assert method is easy to implement by building on the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generic assertTrue()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method, as shown in Example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4-4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MCA\3. Odd Semester 2020\S1\Advanced Software Engineering\Module 3\3. Unit Testing Concepts\Screenshots\ut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870948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assert method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assertEquals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takes expected and actual Book objects to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compare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succeeds if the title and author attributes of the two Books are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equal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Example 4-5 shows how it is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used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3. Unit Testing Concepts\Screenshots\ut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5755945" cy="32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MCA\3. Odd Semester 2020\S1\Advanced Software Engineering\Module 3\3. Unit Testing Concepts\Screenshots\ut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81" y="3225903"/>
            <a:ext cx="6168819" cy="3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74837"/>
            <a:ext cx="8458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idea is that a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method should only test one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there is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more than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one assert condition, multiple things are being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tested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 is more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 one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 to test, then a </a:t>
            </a:r>
            <a:r>
              <a:rPr lang="en-MY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fixture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should be set up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and each condition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placed in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separate test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Single condition </a:t>
            </a:r>
            <a:r>
              <a:rPr lang="en-US" sz="3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tests</a:t>
            </a:r>
            <a:endParaRPr lang="en-MY" sz="3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71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MCA\3. Odd Semester 2020\S1\Advanced Software Engineering\Module 3\3. Unit Testing Concepts\Screenshots\ut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092872" cy="167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CA\3. Odd Semester 2020\S1\Advanced Software Engineering\Module 3\3. Unit Testing Concepts\Screenshots\ut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890216" cy="467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5943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tests two separate behaviors: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getting a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Book by author and title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getting multiple Books by the same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author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two books by two different methods means there are several results to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test; thus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there are many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asserts -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five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all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complexity of the changes increases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chance that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a coding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mistake will be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made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Book lookup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 title and author fails, it has to be fixed before the test that gets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Books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other words, the tests are coupled so that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failure of one may affect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success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9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When the number of asserts in a test method is excessive, change it into a </a:t>
            </a:r>
            <a:r>
              <a:rPr lang="en-MY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MY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fixture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multiple test methods,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 testing one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Example 4-7,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refactoring the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 method makes it apparent that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lookup methods are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distinct behaviors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should be tested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separately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Example 4-7 shows LibraryTest with the two separate test methods, one for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each behavior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code to add the two test Books is placed in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tests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isolated and the code is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simplified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2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3. Unit Testing Concepts\Screenshots\ut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6" y="228600"/>
            <a:ext cx="8244664" cy="397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MCA\3. Odd Semester 2020\S1\Advanced Software Engineering\Module 3\3. Unit Testing Concepts\Screenshots\ut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6" y="4267200"/>
            <a:ext cx="689812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0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is important 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the error-handling behavior of production code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addition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to its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normal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behavior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generate an error and assert that the error is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handled as expected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other words, an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expected error produces a unit test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canonical example of a unit test that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checks expected error handling is one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that tests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whether an expected exception is thrown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as shown in Example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4-8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Testing for expected errors</a:t>
            </a:r>
          </a:p>
        </p:txBody>
      </p:sp>
    </p:spTree>
    <p:extLst>
      <p:ext uri="{BB962C8B-B14F-4D97-AF65-F5344CB8AC3E}">
        <p14:creationId xmlns:p14="http://schemas.microsoft.com/office/powerpoint/2010/main" val="429091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CA\3. Odd Semester 2020\S1\Advanced Software Engineering\Module 3\3. Unit Testing Concepts\Screenshots\ut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31239"/>
            <a:ext cx="7543800" cy="339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6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/>
        </p:nvSpPr>
        <p:spPr>
          <a:xfrm>
            <a:off x="457200" y="18288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Writing tests 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Assertions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Defining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using Custom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Assertions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ingle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tests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esting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expected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Abstract test</a:t>
            </a:r>
            <a:endParaRPr lang="en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Index</a:t>
            </a:r>
            <a:endParaRPr lang="en-MY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expected error behavior is that an exception is thrown when the removeBook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called for a nonexistent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 is thrown, the unit test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succeeds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If it is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thrown, fail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fail()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 is another useful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variation on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basic assert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is equivalent 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assertTrue(false)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but it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reads better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0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93837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Just like regular classes, abstract classes and interfaces should have their own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unit tests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 AbstractTest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factory method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produces an instance of the object to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also contains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 for the abstract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resemble ordinary unit test methods,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instances of the abstract class created by the factory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Abstract test</a:t>
            </a:r>
          </a:p>
        </p:txBody>
      </p:sp>
    </p:spTree>
    <p:extLst>
      <p:ext uri="{BB962C8B-B14F-4D97-AF65-F5344CB8AC3E}">
        <p14:creationId xmlns:p14="http://schemas.microsoft.com/office/powerpoint/2010/main" val="51415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1"/>
            <a:ext cx="8458200" cy="55625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 test a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concrete class that is descended from the abstract class, the unit test is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subclassed from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AbstractTest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factory method returns an instance of the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concrete class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concrete unit test is run, the AbstractTest is run as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well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AbstractTest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tests every concrete implementation of the abstract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Let’s create an AbstractTest for the interface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DBConnection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We’ll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add the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method isOpen()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 it, as shown in Example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4-18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8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3. Unit Testing Concepts\Screenshots\ut3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"/>
          <a:stretch/>
        </p:blipFill>
        <p:spPr bwMode="auto">
          <a:xfrm>
            <a:off x="-1" y="1295400"/>
            <a:ext cx="9108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6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3. Unit Testing Concepts\Screenshots\ut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8" y="228600"/>
            <a:ext cx="8433252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277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AbstractTest specifies a factory method,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getConnection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>
              <a:lnSpc>
                <a:spcPct val="20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Concrete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tests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that descend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from it will implement the factory method, allowing the test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methods testIsOpen()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and testClose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 test an instance of the concrete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algn="just">
              <a:lnSpc>
                <a:spcPct val="20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Notice how these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methods use getConnection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 get the DBConnection to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test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20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 see the AbstractTest run,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need to define a concrete class descended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DBConnection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a corresponding concrete unit test descended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AbstractDBConnectionTestCase</a:t>
            </a:r>
          </a:p>
          <a:p>
            <a:pPr algn="just">
              <a:lnSpc>
                <a:spcPct val="20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concrete class JDBCConnection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is shown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in Example 4-20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8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3. Unit Testing Concepts\Screenshots\ut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848530" cy="653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009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495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JDBCConnection is an initial version of an interface to a JDBC database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engine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differs from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base DBConnection by its member connectString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contains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URL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a JDBC database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unit test JDBCConnectionTest tests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JDBCConnection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is derived from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 AbstractTest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is shown in Example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4-21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7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3. Unit Testing Concepts\Screenshots\ut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904431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1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3999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previous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sections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present a simple unit test framework and the fundamentals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of xUnit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unit test framework’s architecture is important to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understand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of your time should be spent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writing unit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tests, implementing production code to make the tests pass, or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refactoring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includes examples of common patterns used when writing unit tests, as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well as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related tips on unit test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MY" sz="3000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08037"/>
            <a:ext cx="8382000" cy="53641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JDBCConnectionTest implements the factory method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getConnection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and one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test method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testConnectString()</a:t>
            </a:r>
          </a:p>
          <a:p>
            <a:pPr algn="just">
              <a:lnSpc>
                <a:spcPct val="200000"/>
              </a:lnSpc>
            </a:pP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test is instantiated and run, the two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methods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the parent AbstractTest also will be run to test instances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JDBCConnection</a:t>
            </a:r>
          </a:p>
          <a:p>
            <a:pPr algn="just">
              <a:lnSpc>
                <a:spcPct val="20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way,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AbstractTest verifies that the concrete subclass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passes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tests of the parent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12837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code examples shown so far use </a:t>
            </a:r>
            <a:r>
              <a:rPr lang="en-MY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plain </a:t>
            </a:r>
            <a:r>
              <a:rPr lang="en-MY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asserts</a:t>
            </a:r>
            <a:endParaRPr lang="en-MY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are the most generic type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of test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assertion, which take a Boolean condition that must evaluate to TRUE for the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test to succeed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plain assert, the unit test for the Library method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removeBook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, is shown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Example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4-1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Writing tests with </a:t>
            </a:r>
            <a:r>
              <a:rPr lang="en-US" sz="3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Assertions</a:t>
            </a:r>
            <a:endParaRPr lang="en-MY" sz="3000" dirty="0">
              <a:solidFill>
                <a:srgbClr val="FF0000"/>
              </a:solidFill>
              <a:effectLst/>
            </a:endParaRPr>
          </a:p>
        </p:txBody>
      </p:sp>
      <p:pic>
        <p:nvPicPr>
          <p:cNvPr id="1026" name="Picture 2" descr="D:\MCA\3. Odd Semester 2020\S1\Advanced Software Engineering\Module 3\3. Unit Testing Concepts\Screenshots\ut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038600"/>
            <a:ext cx="7543801" cy="252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638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Although the line of code where the failure occurred is shown,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does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describe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specific cause of the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failure</a:t>
            </a:r>
          </a:p>
          <a:p>
            <a:pPr algn="just">
              <a:lnSpc>
                <a:spcPct val="150000"/>
              </a:lnSpc>
            </a:pP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often is helpful 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 an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informative message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assertion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xUnits generally have two versions of every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assert method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one of which takes a message parameter describing the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assert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Example 4-2 shows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test method using an assert with a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message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MCA\3. Odd Semester 2020\S1\Advanced Software Engineering\Module 3\3. Unit Testing Concepts\Screenshots\ut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80945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3. Unit Testing Concepts\Screenshots\ut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" y="1623820"/>
            <a:ext cx="9127436" cy="3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2237"/>
            <a:ext cx="8839200" cy="6430963"/>
          </a:xfrm>
        </p:spPr>
        <p:txBody>
          <a:bodyPr>
            <a:noAutofit/>
          </a:bodyPr>
          <a:lstStyle/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Although all assert conditions ultimately must evaluate to a Boolean result of TRUE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or FALSE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it can be tedious to constantly reduce every expression to this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form</a:t>
            </a:r>
          </a:p>
          <a:p>
            <a:pPr algn="just"/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xUnits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offer a variety of assert functions to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algn="just"/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of several of the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assert methods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from JUnit are as follows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MY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assert methods all have variants that take a message parameter to describe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 failure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as shown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above</a:t>
            </a:r>
          </a:p>
          <a:p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assertEquals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method has variants that take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different data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types as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arguments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D:\MCA\3. Odd Semester 2020\S1\Advanced Software Engineering\Module 3\3. Unit Testing Concepts\Screenshots\ut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2" y="2209800"/>
            <a:ext cx="805801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assert methods cover only a few common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cases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often useful to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extend them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 cover additional test conditions and data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 algn="just">
              <a:lnSpc>
                <a:spcPct val="150000"/>
              </a:lnSpc>
            </a:pP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assert methods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save test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coding effort and make the test code more </a:t>
            </a:r>
            <a:r>
              <a:rPr lang="en-MY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readable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So far, the Library tests check a Book’s title attribute to verify the expected 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Book object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as shown in Example 4-3 in the test method testGetBooks</a:t>
            </a:r>
            <a:r>
              <a:rPr lang="en-MY" sz="22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and using Custom </a:t>
            </a:r>
            <a:r>
              <a:rPr lang="en-US" sz="30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Assertions</a:t>
            </a:r>
            <a:endParaRPr lang="en-MY" sz="3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23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CA\3. Odd Semester 2020\S1\Advanced Software Engineering\Module 3\3. Unit Testing Concepts\Screenshots\ut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1" y="1676400"/>
            <a:ext cx="834692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FF66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1055</TotalTime>
  <Words>1180</Words>
  <Application>Microsoft Office PowerPoint</Application>
  <PresentationFormat>On-screen Show (4:3)</PresentationFormat>
  <Paragraphs>94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PowerPoint Presentation</vt:lpstr>
      <vt:lpstr>PowerPoint Presentation</vt:lpstr>
      <vt:lpstr>Introduction</vt:lpstr>
      <vt:lpstr>Writing tests with Assertions</vt:lpstr>
      <vt:lpstr>PowerPoint Presentation</vt:lpstr>
      <vt:lpstr>PowerPoint Presentation</vt:lpstr>
      <vt:lpstr>PowerPoint Presentation</vt:lpstr>
      <vt:lpstr>Defining and using Custom Assertions</vt:lpstr>
      <vt:lpstr>PowerPoint Presentation</vt:lpstr>
      <vt:lpstr>PowerPoint Presentation</vt:lpstr>
      <vt:lpstr>PowerPoint Presentation</vt:lpstr>
      <vt:lpstr>PowerPoint Presentation</vt:lpstr>
      <vt:lpstr>Single condition tests</vt:lpstr>
      <vt:lpstr>PowerPoint Presentation</vt:lpstr>
      <vt:lpstr>PowerPoint Presentation</vt:lpstr>
      <vt:lpstr>PowerPoint Presentation</vt:lpstr>
      <vt:lpstr>PowerPoint Presentation</vt:lpstr>
      <vt:lpstr>Testing for expected errors</vt:lpstr>
      <vt:lpstr>PowerPoint Presentation</vt:lpstr>
      <vt:lpstr>PowerPoint Presentation</vt:lpstr>
      <vt:lpstr>Abstract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SHEHIN</cp:lastModifiedBy>
  <cp:revision>185</cp:revision>
  <dcterms:created xsi:type="dcterms:W3CDTF">2006-08-16T00:00:00Z</dcterms:created>
  <dcterms:modified xsi:type="dcterms:W3CDTF">2021-02-20T16:43:56Z</dcterms:modified>
</cp:coreProperties>
</file>