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1371600"/>
            <a:ext cx="7772400" cy="147002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Module 3 (Part II)</a:t>
            </a:r>
            <a:endParaRPr lang="en-MY" sz="5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371600" y="2994025"/>
            <a:ext cx="64008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3700" b="1" dirty="0">
                <a:latin typeface="Times New Roman" pitchFamily="18" charset="0"/>
                <a:cs typeface="Times New Roman" pitchFamily="18" charset="0"/>
              </a:rPr>
              <a:t>Unit Testing and Unit Testing Frameworks</a:t>
            </a:r>
            <a:endParaRPr lang="en-MY" sz="3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4724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Just as many developers take the initiative and write test programs to try out small pieces of code, it’s common to find developers putting together basic, home-grown unit test frameworks that take care of their testing needs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test framework can be just a few lines of code to run unit tests and report the results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Even a very simple framework can be the foundation for thorough testing of complex applications</a:t>
            </a:r>
          </a:p>
          <a:p>
            <a:pPr>
              <a:lnSpc>
                <a:spcPct val="150000"/>
              </a:lnSpc>
            </a:pPr>
            <a:endParaRPr lang="en-MY" sz="2200" dirty="0"/>
          </a:p>
        </p:txBody>
      </p:sp>
    </p:spTree>
    <p:extLst>
      <p:ext uri="{BB962C8B-B14F-4D97-AF65-F5344CB8AC3E}">
        <p14:creationId xmlns:p14="http://schemas.microsoft.com/office/powerpoint/2010/main" val="232786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9067800" cy="55290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testing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 is a type of software testing where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individual units or components of a software are tested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purpose is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validate that each unit of the software code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performs as expected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Unit Testing is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done during the development (coding phase) of an application by the developers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Unit Tests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isolate a section of code and verify its correctness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unit may be an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individual function, method, procedure, module, or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1524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MY" sz="3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74509"/>
            <a:ext cx="8229600" cy="53214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test frameworks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tools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 writing and running unit tests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including a foundation on which to build tests and the functionality to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execute the tests and report their results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They are not solely tools for testing; they can also be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used as development tools 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Unit test frameworks can contribute to almost every stage of software development, including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architecture and design, code implementation and debugging, performance optimization,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415711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503237"/>
            <a:ext cx="8610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Unit tests usually are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developed concurrently with production code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but are not built into the final software product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relationship of unit tests to production code is shown in Figure 1-1</a:t>
            </a:r>
          </a:p>
        </p:txBody>
      </p:sp>
      <p:pic>
        <p:nvPicPr>
          <p:cNvPr id="1026" name="Picture 2" descr="D:\MCA\3. Odd Semester 2020\S1\Advanced Software Engineering\Module 3\3. Unit Testing Concepts\Screenshots\u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" y="2667000"/>
            <a:ext cx="912078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00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An application is built from software objects linked together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unit tests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the application’s objects, but exist inside the unit test framework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single unit test should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a particular behavior within the production code 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Its success or failure validates a single unit of code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By starting with tests of the most basic functionality, then gradually building to tests of compound objects and behaviors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 unit test framework can be used to verify very complex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5754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key rule of TDD can be summarized as “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twice, code once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,” by analogy to the carpenter’s rule of “measure twice, cut once.” 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 twice, code once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” refers to the three-step procedure involved in any code change:</a:t>
            </a: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u="none" strike="noStrike" baseline="0" dirty="0">
              <a:solidFill>
                <a:srgbClr val="FF0000"/>
              </a:solidFill>
              <a:latin typeface="Birka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u="none" strike="noStrike" baseline="0" dirty="0">
                <a:solidFill>
                  <a:srgbClr val="FF0000"/>
                </a:solidFill>
                <a:latin typeface="Birka"/>
              </a:rPr>
              <a:t>If TDD is followed rigorously, the code should never be left in a state in which a unit test fails</a:t>
            </a:r>
            <a:endParaRPr lang="en-MY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Test Driven Development (TDD)</a:t>
            </a:r>
          </a:p>
        </p:txBody>
      </p:sp>
      <p:pic>
        <p:nvPicPr>
          <p:cNvPr id="2050" name="Picture 2" descr="D:\MCA\3. Odd Semester 2020\S1\Advanced Software Engineering\Module 3\3. Unit Testing Concepts\Screenshots\u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9150927" cy="17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6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481328"/>
            <a:ext cx="84582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Unit test frameworks are valuable when used for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automated software testing as part of a quality assurance (QA) process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many software development groups, the QA process starts when new code is submitted, built, and unit tested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Often, the unit tests include not only programmer tests, but also acceptance tests designed or written by the QA team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all the unit tests succeed, the code is provisionally accepted and sent to a QA engineer for inspection and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Unit Testing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47092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Running the full suite of unit tests as the first step in QA has many benefits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Unit testing doesn’t replace all other types of testing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tests are a powerful tool for QA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Developers who use test-centric development report dramatic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improvements in software quality, speed of development, and ability to make significant design changes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 on the fly</a:t>
            </a:r>
          </a:p>
          <a:p>
            <a:pPr algn="just">
              <a:lnSpc>
                <a:spcPct val="150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These speed and quality advantages rapidly become apparent from the QA perspective as well</a:t>
            </a:r>
          </a:p>
          <a:p>
            <a:pPr algn="just">
              <a:lnSpc>
                <a:spcPct val="150000"/>
              </a:lnSpc>
            </a:pP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5257800"/>
          </a:xfrm>
        </p:spPr>
        <p:txBody>
          <a:bodyPr>
            <a:normAutofit/>
          </a:bodyPr>
          <a:lstStyle/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Writing simple tests comes naturally to most programmers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classic beginner exercise of writing a three-line program that prints “Hello world!” is a basic unit test of the development language and environment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Find a software shop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no unit test framework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in place and you may see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developers writing their own little “toy programs” or “test utilities” to try out new code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 sad thing about this approach is that the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toy programs are thrown away once the developer is done with them</a:t>
            </a:r>
          </a:p>
          <a:p>
            <a:pPr algn="just">
              <a:lnSpc>
                <a:spcPts val="3000"/>
              </a:lnSpc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Later,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something breaks, someone has to laboriously debug the production code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, without benefit of the developer’s test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Homegrown Unit Testing</a:t>
            </a:r>
          </a:p>
        </p:txBody>
      </p:sp>
    </p:spTree>
    <p:extLst>
      <p:ext uri="{BB962C8B-B14F-4D97-AF65-F5344CB8AC3E}">
        <p14:creationId xmlns:p14="http://schemas.microsoft.com/office/powerpoint/2010/main" val="79887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8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99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884</TotalTime>
  <Words>705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Birka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Introduction</vt:lpstr>
      <vt:lpstr>PowerPoint Presentation</vt:lpstr>
      <vt:lpstr>PowerPoint Presentation</vt:lpstr>
      <vt:lpstr>PowerPoint Presentation</vt:lpstr>
      <vt:lpstr>Test Driven Development (TDD)</vt:lpstr>
      <vt:lpstr>Unit Testing and Quality Assurance</vt:lpstr>
      <vt:lpstr>PowerPoint Presentation</vt:lpstr>
      <vt:lpstr>Homegrown Unit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Dr Sminesh C N</cp:lastModifiedBy>
  <cp:revision>107</cp:revision>
  <dcterms:created xsi:type="dcterms:W3CDTF">2006-08-16T00:00:00Z</dcterms:created>
  <dcterms:modified xsi:type="dcterms:W3CDTF">2024-11-05T06:22:21Z</dcterms:modified>
</cp:coreProperties>
</file>