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5" autoAdjust="0"/>
  </p:normalViewPr>
  <p:slideViewPr>
    <p:cSldViewPr>
      <p:cViewPr varScale="1">
        <p:scale>
          <a:sx n="64" d="100"/>
          <a:sy n="64" d="100"/>
        </p:scale>
        <p:origin x="12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Module 3 (Part II)</a:t>
            </a:r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3048000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The xUnit Architecture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941637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important methods of TextTestRunner are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run()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which gives it a test to run, and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main(),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which makes TextTestRunner a runnable class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TextTestRunner will be run with the test class BookTest as its argument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will find the test method testConstructBook and run it.</a:t>
            </a:r>
          </a:p>
        </p:txBody>
      </p:sp>
      <p:pic>
        <p:nvPicPr>
          <p:cNvPr id="5122" name="Picture 2" descr="D:\MCA\3. Odd Semester 2020\S1\Advanced Software Engineering\Module 3\3. Unit Testing Concepts\Screenshots\u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" y="309961"/>
            <a:ext cx="9142630" cy="235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8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57928"/>
            <a:ext cx="8229600" cy="576072"/>
          </a:xfrm>
        </p:spPr>
        <p:txBody>
          <a:bodyPr>
            <a:normAutofit/>
          </a:bodyPr>
          <a:lstStyle/>
          <a:p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TextTestRunner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to run BookTest</a:t>
            </a:r>
          </a:p>
        </p:txBody>
      </p:sp>
      <p:pic>
        <p:nvPicPr>
          <p:cNvPr id="6146" name="Picture 2" descr="D:\MCA\3. Odd Semester 2020\S1\Advanced Software Engineering\Module 3\3. Unit Testing Concepts\Screenshots\u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52" y="457200"/>
            <a:ext cx="683124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MCA\3. Odd Semester 2020\S1\Advanced Software Engineering\Module 3\3. Unit Testing Concepts\Screenshots\ut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12076"/>
            <a:ext cx="3962400" cy="13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47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84237"/>
            <a:ext cx="8610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Using the TestRunner not only takes unnecessary code out of BookTest, but also provides a nice report of how many tests were run and how long they took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classes often have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test methods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TestRunner will find all of the test methods that have names starting with test and run them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Example 3-5 shows BookTest with a second test method added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new test validates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Book’s author</a:t>
            </a:r>
          </a:p>
        </p:txBody>
      </p:sp>
    </p:spTree>
    <p:extLst>
      <p:ext uri="{BB962C8B-B14F-4D97-AF65-F5344CB8AC3E}">
        <p14:creationId xmlns:p14="http://schemas.microsoft.com/office/powerpoint/2010/main" val="84676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3\3. Unit Testing Concepts\Screenshots\u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10309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9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525963"/>
          </a:xfrm>
        </p:spPr>
        <p:txBody>
          <a:bodyPr>
            <a:normAutofit/>
          </a:bodyPr>
          <a:lstStyle/>
          <a:p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author attribute and its accessor function getAuthor() are added to Book, as shown in Example 3-6</a:t>
            </a:r>
          </a:p>
        </p:txBody>
      </p:sp>
      <p:pic>
        <p:nvPicPr>
          <p:cNvPr id="9218" name="Picture 2" descr="D:\MCA\3. Odd Semester 2020\S1\Advanced Software Engineering\Module 3\3. Unit Testing Concepts\Screenshots\ut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993822" cy="20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MCA\3. Odd Semester 2020\S1\Advanced Software Engineering\Module 3\3. Unit Testing Concepts\Screenshots\ut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9" y="3505200"/>
            <a:ext cx="598714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5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3. Unit Testing Concepts\Screenshots\ut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" y="2133600"/>
            <a:ext cx="9093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6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70037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xUnit architecture helps to ensure test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isolation with test fixtures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test fixture is a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environment used by multiple tests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is implemented as a TestCase with multiple test methods that share objects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shared objects represent the common test environment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Figure 3-3 shows the relationship between a TestFixture and a TestCase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MY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TestFixture</a:t>
            </a:r>
          </a:p>
        </p:txBody>
      </p:sp>
    </p:spTree>
    <p:extLst>
      <p:ext uri="{BB962C8B-B14F-4D97-AF65-F5344CB8AC3E}">
        <p14:creationId xmlns:p14="http://schemas.microsoft.com/office/powerpoint/2010/main" val="411376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114800"/>
            <a:ext cx="9075262" cy="32430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setUp() method is called prior to each test method, establishing the initial environment for the test</a:t>
            </a:r>
          </a:p>
          <a:p>
            <a:pPr algn="just">
              <a:lnSpc>
                <a:spcPct val="150000"/>
              </a:lnSpc>
            </a:pPr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tearDown() method is always called after each test method to clean up the test environment</a:t>
            </a:r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, even if there is a failure</a:t>
            </a:r>
          </a:p>
          <a:p>
            <a:pPr algn="just">
              <a:lnSpc>
                <a:spcPct val="150000"/>
              </a:lnSpc>
            </a:pPr>
            <a:r>
              <a:rPr lang="en-MY" sz="1600" dirty="0">
                <a:latin typeface="Times New Roman" pitchFamily="18" charset="0"/>
                <a:cs typeface="Times New Roman" pitchFamily="18" charset="0"/>
              </a:rPr>
              <a:t>The TestFixture behavior effectively creates and destroys the test class each time one of its test methods is called</a:t>
            </a:r>
          </a:p>
        </p:txBody>
      </p:sp>
      <p:pic>
        <p:nvPicPr>
          <p:cNvPr id="1026" name="Picture 2" descr="D:\MCA\3. Odd Semester 2020\S1\Advanced Software Engineering\Module 3\3. Unit Testing Concepts\Screenshots\ut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8"/>
            <a:ext cx="90752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4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"/>
            <a:ext cx="9067800" cy="5626291"/>
          </a:xfrm>
        </p:spPr>
        <p:txBody>
          <a:bodyPr>
            <a:normAutofit/>
          </a:bodyPr>
          <a:lstStyle/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Writing tests as TestFixtures has a number of advantages</a:t>
            </a:r>
          </a:p>
          <a:p>
            <a:pPr marL="97383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methods can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 objects but still run in isolation</a:t>
            </a:r>
          </a:p>
          <a:p>
            <a:pPr marL="97383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coupling is minimized</a:t>
            </a:r>
          </a:p>
          <a:p>
            <a:pPr marL="97383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methods that share code can be grouped together in the same TestFixture</a:t>
            </a:r>
          </a:p>
          <a:p>
            <a:pPr marL="97383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duplication between tests is reduced</a:t>
            </a:r>
          </a:p>
          <a:p>
            <a:pPr marL="97383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cleanup code is guaranteed to run whether a test succeeds or fails</a:t>
            </a:r>
          </a:p>
          <a:p>
            <a:pPr marL="973836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Finally, the test methods can be run in any order, since they are isolated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2400" y="4922837"/>
            <a:ext cx="8839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Example 3-9 shows LibraryTest implemented as a TestFixture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this example,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fixture’s shared environment contains an instance of Library with two Books</a:t>
            </a:r>
          </a:p>
        </p:txBody>
      </p:sp>
    </p:spTree>
    <p:extLst>
      <p:ext uri="{BB962C8B-B14F-4D97-AF65-F5344CB8AC3E}">
        <p14:creationId xmlns:p14="http://schemas.microsoft.com/office/powerpoint/2010/main" val="405912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3. Unit Testing Concepts\Screenshots\ut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t="4582" r="-156" b="-4518"/>
          <a:stretch/>
        </p:blipFill>
        <p:spPr bwMode="auto">
          <a:xfrm>
            <a:off x="1800000" y="36000"/>
            <a:ext cx="4608000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CA\3. Odd Semester 2020\S1\Advanced Software Engineering\Module 3\3. Unit Testing Concepts\Screenshots\ut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3150"/>
            <a:ext cx="54102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Junit (used with Java)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CppUnit (C++)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Nunit (xUnit for .NET)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PyUnit (Python version of xUnit)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Sunit (used with the Smalltalk language)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vbUnit (xUnit for Visual Basic (VB))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utPLSQL (xUnit for Oracle’s PL/SQL language)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MinUnit (used to test C code)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xUnit Family Members (Most popular xUnit test frameworks)</a:t>
            </a:r>
          </a:p>
        </p:txBody>
      </p:sp>
    </p:spTree>
    <p:extLst>
      <p:ext uri="{BB962C8B-B14F-4D97-AF65-F5344CB8AC3E}">
        <p14:creationId xmlns:p14="http://schemas.microsoft.com/office/powerpoint/2010/main" val="224996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3. Unit Testing Concepts\Screenshots\ut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406"/>
            <a:ext cx="9074426" cy="28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2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xUnit contains a class for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aggregating unit tests called TestSuite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TestSuite is closely related to TestCase, since both are descendants of the same abstract class, Test</a:t>
            </a:r>
          </a:p>
          <a:p>
            <a:pPr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Figure 3-4 shows the Test interface and how TestSuite and TestCase implement it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MY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TestSuite</a:t>
            </a:r>
          </a:p>
        </p:txBody>
      </p:sp>
    </p:spTree>
    <p:extLst>
      <p:ext uri="{BB962C8B-B14F-4D97-AF65-F5344CB8AC3E}">
        <p14:creationId xmlns:p14="http://schemas.microsoft.com/office/powerpoint/2010/main" val="284276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3. Unit Testing Concepts\Screenshots\ut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6874"/>
            <a:ext cx="9066868" cy="437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74509"/>
            <a:ext cx="8534400" cy="54738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interface Test contains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run()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method that the framework uses to run tests and collect their results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TestSuite implements run(), it can be run just like a TestCase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 TestCase is run, its test methods are run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 TestSuite is run, its TestCases are run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TestCases are added to a TestSuite using the addTest() method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Since a TestSuite is itself a Test, a TestSuite can contain other TestSuites, allowing the intrepid developer to build hierarchies of TestSuites and TestCases</a:t>
            </a:r>
          </a:p>
        </p:txBody>
      </p:sp>
    </p:spTree>
    <p:extLst>
      <p:ext uri="{BB962C8B-B14F-4D97-AF65-F5344CB8AC3E}">
        <p14:creationId xmlns:p14="http://schemas.microsoft.com/office/powerpoint/2010/main" val="283295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3. Unit Testing Concepts\Screenshots\ut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90250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9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17637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Each time a test is run, the TestResult object is passed in to collect the results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Figure 3-5 shows TestResult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en-MY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TestResult</a:t>
            </a:r>
          </a:p>
        </p:txBody>
      </p:sp>
      <p:pic>
        <p:nvPicPr>
          <p:cNvPr id="6146" name="Picture 2" descr="D:\MCA\3. Odd Semester 2020\S1\Advanced Software Engineering\Module 3\3. Unit Testing Concepts\Screenshots\ut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25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1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65237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TestResult is a simple object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counts the tests run and collects test failures and errors so the framework can report them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failures and errors include details about the location in the code where they occurred and any associated test descriptions</a:t>
            </a:r>
          </a:p>
        </p:txBody>
      </p:sp>
    </p:spTree>
    <p:extLst>
      <p:ext uri="{BB962C8B-B14F-4D97-AF65-F5344CB8AC3E}">
        <p14:creationId xmlns:p14="http://schemas.microsoft.com/office/powerpoint/2010/main" val="347528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xUnit Architecture Summary</a:t>
            </a:r>
          </a:p>
        </p:txBody>
      </p:sp>
      <p:pic>
        <p:nvPicPr>
          <p:cNvPr id="7170" name="Picture 2" descr="D:\MCA\3. Odd Semester 2020\S1\Advanced Software Engineering\Module 3\3. Unit Testing Concepts\Screenshots\ut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154"/>
            <a:ext cx="9144000" cy="55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7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add-on tools are available that extend the functionality of existing unit test frameworks into specialized domains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XMLUnit (xUnit extension to support XML testing)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JUnitPerf (JUnit extension)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Cactus (JUnit extension for unit testing server-side code such as servlets, JSPs)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JFCUnit (extension that supports writing GUI tests)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NUnitForms (extension that supports GUI tests of Windows Forms applications)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HTMLUnit (extension to JUnit that tests web-based applications)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HTTPUnit (Another JUnit extension that tests web-based applications)</a:t>
            </a:r>
          </a:p>
          <a:p>
            <a:pPr lvl="1" algn="just">
              <a:lnSpc>
                <a:spcPct val="150000"/>
              </a:lnSpc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Jester (A helpful extension to JUnit that automatically finds and reports code that is not covered by unit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xUnit Extensions</a:t>
            </a:r>
          </a:p>
        </p:txBody>
      </p:sp>
    </p:spTree>
    <p:extLst>
      <p:ext uri="{BB962C8B-B14F-4D97-AF65-F5344CB8AC3E}">
        <p14:creationId xmlns:p14="http://schemas.microsoft.com/office/powerpoint/2010/main" val="39442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xUnits all have the same basic architecture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other xUnits vary in their implementation details, but follow the same pattern and generally contain the same key classes and concepts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key classes are</a:t>
            </a:r>
          </a:p>
          <a:p>
            <a:pPr marL="2514600" lvl="8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</a:p>
          <a:p>
            <a:pPr marL="2514600" lvl="8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TestRunner</a:t>
            </a:r>
          </a:p>
          <a:p>
            <a:pPr marL="2514600" lvl="8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TestFixture</a:t>
            </a:r>
          </a:p>
          <a:p>
            <a:pPr marL="2514600" lvl="8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TestSuite</a:t>
            </a:r>
          </a:p>
          <a:p>
            <a:pPr marL="2514600" lvl="8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TestResult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xUnit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81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xUnit’s most elemental class is </a:t>
            </a:r>
            <a:r>
              <a:rPr lang="en-MY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class for a unit test</a:t>
            </a:r>
          </a:p>
          <a:p>
            <a:pPr algn="just"/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is shown in Figure 3-1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MY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TestCase</a:t>
            </a:r>
          </a:p>
        </p:txBody>
      </p:sp>
      <p:pic>
        <p:nvPicPr>
          <p:cNvPr id="1026" name="Picture 2" descr="D:\MCA\3. Odd Semester 2020\S1\Advanced Software Engineering\Module 3\3. Unit Testing Concepts\Screenshots\u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3700"/>
            <a:ext cx="9066286" cy="23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5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All unit tests are inherited from </a:t>
            </a:r>
            <a:r>
              <a:rPr lang="en-MY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create a unit test, define a test class that is descended from TestCase and add a test method to it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Example 3-1 shows the unit test BookTest</a:t>
            </a:r>
          </a:p>
        </p:txBody>
      </p:sp>
      <p:pic>
        <p:nvPicPr>
          <p:cNvPr id="2050" name="Picture 2" descr="D:\MCA\3. Odd Semester 2020\S1\Advanced Software Engineering\Module 3\3. Unit Testing Concepts\Screenshots\u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60" y="2722592"/>
            <a:ext cx="6350540" cy="375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57200"/>
            <a:ext cx="86868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test method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testConstructBook() uses assertTrue() to check the value of the Book’s title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 conditions always are evaluated by the framework’s assert methods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If a condition evaluates to TRUE,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framework increments the successful test counter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If it is FALSE, a test failure has occurred and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framework records the details, including the failure’s location in the code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After a failure, the framework skips the rest of the code in the test method, since the test result is already known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BookTest tests the class Book, shown in Example 3-2</a:t>
            </a:r>
          </a:p>
        </p:txBody>
      </p:sp>
    </p:spTree>
    <p:extLst>
      <p:ext uri="{BB962C8B-B14F-4D97-AF65-F5344CB8AC3E}">
        <p14:creationId xmlns:p14="http://schemas.microsoft.com/office/powerpoint/2010/main" val="40295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3. Unit Testing Concepts\Screenshots\u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23534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TestRunner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reports details about the test results and simplifies the test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 is a fairly complex object that, in JUnit, comes in three flavors: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AWT TestRunner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Swing TestRunner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textual TestRunner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(cleverly named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TextTestRunner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: Their purpose is to run one or more TestCases and report the results)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Figure 3-2 shows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TextTestRunner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MY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TestRunner</a:t>
            </a:r>
          </a:p>
        </p:txBody>
      </p:sp>
    </p:spTree>
    <p:extLst>
      <p:ext uri="{BB962C8B-B14F-4D97-AF65-F5344CB8AC3E}">
        <p14:creationId xmlns:p14="http://schemas.microsoft.com/office/powerpoint/2010/main" val="323741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0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33339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894</TotalTime>
  <Words>1004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xUnit Family Members (Most popular xUnit test frameworks)</vt:lpstr>
      <vt:lpstr>xUnit Extensions</vt:lpstr>
      <vt:lpstr>The xUnit Architecture</vt:lpstr>
      <vt:lpstr>TestCase</vt:lpstr>
      <vt:lpstr>PowerPoint Presentation</vt:lpstr>
      <vt:lpstr>PowerPoint Presentation</vt:lpstr>
      <vt:lpstr>PowerPoint Presentation</vt:lpstr>
      <vt:lpstr>TestRunner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TestFixture</vt:lpstr>
      <vt:lpstr>PowerPoint Presentation</vt:lpstr>
      <vt:lpstr>PowerPoint Presentation</vt:lpstr>
      <vt:lpstr>PowerPoint Presentation</vt:lpstr>
      <vt:lpstr>PowerPoint Presentation</vt:lpstr>
      <vt:lpstr>TestSuite</vt:lpstr>
      <vt:lpstr>PowerPoint Presentation</vt:lpstr>
      <vt:lpstr>PowerPoint Presentation</vt:lpstr>
      <vt:lpstr>PowerPoint Presentation</vt:lpstr>
      <vt:lpstr>TestResult</vt:lpstr>
      <vt:lpstr>PowerPoint Presentation</vt:lpstr>
      <vt:lpstr>xUnit Architecture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Dr Sminesh C N</cp:lastModifiedBy>
  <cp:revision>134</cp:revision>
  <dcterms:created xsi:type="dcterms:W3CDTF">2006-08-16T00:00:00Z</dcterms:created>
  <dcterms:modified xsi:type="dcterms:W3CDTF">2024-11-06T02:38:58Z</dcterms:modified>
</cp:coreProperties>
</file>