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6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524000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146425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Blackbox Testing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Let's consider the behavior of Order Pizza Text Box Below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Pizza values 1 to 10 is considered valid. A success message is shown.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While value 11 to 99 are considered invalid for order and an error message will appear, </a:t>
            </a: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"Only 10 Pizza can be ordered"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4\3. Software Testing\Screenshots\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" y="4351338"/>
            <a:ext cx="8639713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76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4\3. Software Testing\Screenshots\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061"/>
            <a:ext cx="9144000" cy="21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CA\3. Odd Semester 2020\S1\Advanced Software Engineering\Module 4\3. Software Testing\Screenshots\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" y="2362200"/>
            <a:ext cx="9041678" cy="43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4\3. Software Testing\Screenshots\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6678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Boundary testing is the process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testing between extreme ends or boundaries between partitions of the input values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So these extreme ends like Start - End, Lower - Upper, Maximum -Minimum, Just Inside - Just Outside values are called boundary values and the testing is called "boundary testing“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Boundary Testing, Equivalence Class Partitioning plays a good role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Boundary Testing comes after the Equivalence Class Partitioning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Boundary value testing</a:t>
            </a:r>
          </a:p>
        </p:txBody>
      </p:sp>
    </p:spTree>
    <p:extLst>
      <p:ext uri="{BB962C8B-B14F-4D97-AF65-F5344CB8AC3E}">
        <p14:creationId xmlns:p14="http://schemas.microsoft.com/office/powerpoint/2010/main" val="26914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4\3. Software Testing\Screenshots\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12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9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MCA\3. Odd Semester 2020\S1\Advanced Software Engineering\Module 4\3. Software Testing\Screenshots\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0"/>
            <a:ext cx="911865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4\3. Software Testing\Screenshots\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2032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6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Decision Table is a tabular representation of inputs versus rules/cases/test conditions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a very effective tool used for both complex software testing and requirements management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Decision table helps to check all possible combinations of conditions for testing and testers can also identify missed conditions easily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conditions are indicated as True(T) and False(F)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Decision table testing</a:t>
            </a:r>
          </a:p>
        </p:txBody>
      </p:sp>
    </p:spTree>
    <p:extLst>
      <p:ext uri="{BB962C8B-B14F-4D97-AF65-F5344CB8AC3E}">
        <p14:creationId xmlns:p14="http://schemas.microsoft.com/office/powerpoint/2010/main" val="40763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07909"/>
            <a:ext cx="8382000" cy="44832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Decision table testing is a software testing technique used to test system behavior for different input combinations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This is a systematic approach where the different input combinations and their corresponding system behavior (Output) are captured in a tabular form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That is why it is also called as a </a:t>
            </a: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Cause-Effect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table where Cause and effects are captured for better test coverage</a:t>
            </a:r>
          </a:p>
        </p:txBody>
      </p:sp>
    </p:spTree>
    <p:extLst>
      <p:ext uri="{BB962C8B-B14F-4D97-AF65-F5344CB8AC3E}">
        <p14:creationId xmlns:p14="http://schemas.microsoft.com/office/powerpoint/2010/main" val="7122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MCA\3. Odd Semester 2020\S1\Advanced Software Engineering\Module 4\3. Software Testing\Screenshots\t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2" y="685800"/>
            <a:ext cx="9149402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Blackbox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Equivalence class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Boundary value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Decision table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Pairwise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State transition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Use-case testing</a:t>
            </a:r>
            <a:endParaRPr lang="en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</a:t>
            </a:r>
            <a:endParaRPr lang="en-MY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0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4\3. Software Testing\Screenshots\t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" y="914400"/>
            <a:ext cx="909147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6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4\3. Software Testing\Screenshots\t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" y="1219200"/>
            <a:ext cx="9113739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8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109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coverage </a:t>
            </a:r>
          </a:p>
          <a:p>
            <a:pPr algn="just"/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is simple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so it is easy to interpret and use</a:t>
            </a:r>
          </a:p>
          <a:p>
            <a:pPr algn="just"/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662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Why Decision Table Testing is Important?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278923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Any complex business conditions can be easily turned into decision tables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a case we are going for 100% coverage typically when the input combinations are low, this technique can ensure the coverage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189706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Advantages of Decision Table Testing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507523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input increases the table will become more complex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418306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Disadvantages of Decision Table Testing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5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76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also known as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All-pairs testing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a testing approach taken for testing the software using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combinatorial method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It's a method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all the possible discrete combinations of the parameters involved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Assume we have a piece of software to be tested which has got 10 input fields and 10 possible settings for each input field, then there are 10^10 possible inputs to be tested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this case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exhaustive testing in impossible even if we wish to test all combinations</a:t>
            </a: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Pairwise testing</a:t>
            </a:r>
          </a:p>
        </p:txBody>
      </p:sp>
    </p:spTree>
    <p:extLst>
      <p:ext uri="{BB962C8B-B14F-4D97-AF65-F5344CB8AC3E}">
        <p14:creationId xmlns:p14="http://schemas.microsoft.com/office/powerpoint/2010/main" val="37126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 application with simple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box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with 10 elements (Let's say 0,1,2,3,4,5,6,7,8,9) along with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checkbox, radio button, Text Box and OK Button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Constraint for the Text box is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can accept values only between 1 and 100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Below are the values that each one of the GUI objects can take :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4\3. Software Testing\Screenshots\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94163"/>
            <a:ext cx="5778826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5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4\3. Software Testing\Screenshots\t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169"/>
            <a:ext cx="9144000" cy="25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6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4\3. Software Testing\Screenshots\t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92057"/>
            <a:ext cx="9144001" cy="267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7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4\3. Software Testing\Screenshots\t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7620000" cy="671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2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4\3. Software Testing\Screenshots\t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09800"/>
            <a:ext cx="9144001" cy="165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5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66357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reduces the number of execution of test cases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increases the test coverage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increases the defect detection ratio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takes less time to complete the execution of the test suite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reduces the overall testing budget for a project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Advantages of Pairwise Testing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948113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is not beneficial if the values of the variables are inappropriate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pairwise testing it is possible to miss the highly probable combination while selecting the test data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Pairwise testing is not useful if combinations of variables are not understood correctly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30559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Disadvantages of Pairwise Testing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Black Box Testing is a software testing method in which the functionalities of software applications are tested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 having knowledge of internal code structure, implementation details and internal paths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Black Box Testing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mainly focuses on input and output of software applications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entirely based on software requirements and specifications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also known as Behavioral Testing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Blackbox testing</a:t>
            </a:r>
          </a:p>
        </p:txBody>
      </p:sp>
    </p:spTree>
    <p:extLst>
      <p:ext uri="{BB962C8B-B14F-4D97-AF65-F5344CB8AC3E}">
        <p14:creationId xmlns:p14="http://schemas.microsoft.com/office/powerpoint/2010/main" val="230191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52728"/>
            <a:ext cx="8534400" cy="56814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State Transition Testing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is a black box testing technique in which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changes made in input conditions cause state changes or output changes in the Application under Test(AUT)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State transition testing helps to analyze behaviour of an application for different input conditions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Testers can provide positive and negative input test values and record the system behavior</a:t>
            </a:r>
          </a:p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State Transition Testing Technique 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helpful where you need to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different system transitions.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185928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State transition testing</a:t>
            </a:r>
          </a:p>
        </p:txBody>
      </p:sp>
    </p:spTree>
    <p:extLst>
      <p:ext uri="{BB962C8B-B14F-4D97-AF65-F5344CB8AC3E}">
        <p14:creationId xmlns:p14="http://schemas.microsoft.com/office/powerpoint/2010/main" val="270346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65124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When to Use State Transition?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3400" y="140969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This can be used when a tester is testing the application for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set of input values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When the tester is trying to test sequence of events that occur in the application under test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304006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When to Not Rely On State Transition?</a:t>
            </a:r>
            <a:endParaRPr lang="en-MY" sz="2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33400" y="408463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When the testing is not done for sequential input combinations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If the testing is to be done for different functionalities like exploratory testing</a:t>
            </a:r>
          </a:p>
        </p:txBody>
      </p:sp>
    </p:spTree>
    <p:extLst>
      <p:ext uri="{BB962C8B-B14F-4D97-AF65-F5344CB8AC3E}">
        <p14:creationId xmlns:p14="http://schemas.microsoft.com/office/powerpoint/2010/main" val="203241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4\3. Software Testing\Screenshots\t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42" y="93861"/>
            <a:ext cx="7344858" cy="668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56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4\3. Software Testing\Screenshots\t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" y="1524000"/>
            <a:ext cx="910624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6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4\3. Software Testing\Screenshots\t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2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84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MCA\3. Odd Semester 2020\S1\Advanced Software Engineering\Module 4\3. Software Testing\Screenshots\t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60874" cy="63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5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4\3. Software Testing\Screenshots\t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49"/>
            <a:ext cx="9065891" cy="66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8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4\3. Software Testing\Screenshots\t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" y="685800"/>
            <a:ext cx="9142630" cy="5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914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Use Case in Testing is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brief description of a particular use of the software application by an actor or user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Use cases are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made on the basis of user actions and the response of the software application to those user actions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widely used in developing test cases at system or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acceptance level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185928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Use-case testing</a:t>
            </a:r>
          </a:p>
        </p:txBody>
      </p:sp>
    </p:spTree>
    <p:extLst>
      <p:ext uri="{BB962C8B-B14F-4D97-AF65-F5344CB8AC3E}">
        <p14:creationId xmlns:p14="http://schemas.microsoft.com/office/powerpoint/2010/main" val="2292483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Use Case Testing is a software testing technique that helps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 test cases that cover entire system on a transaction by transaction basis from start to end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 cases are the interactions between users and software application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Use case testing helps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 gaps in software application that might not be found by testing individual software components</a:t>
            </a:r>
          </a:p>
          <a:p>
            <a:pPr algn="just">
              <a:lnSpc>
                <a:spcPct val="20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332037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above Black-Box can be any software system you want to test or even your custom application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Under Black Box Testing, you can test these applications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just focusing on the inputs and outputs without knowing their internal code implementation.</a:t>
            </a:r>
          </a:p>
        </p:txBody>
      </p:sp>
      <p:pic>
        <p:nvPicPr>
          <p:cNvPr id="1026" name="Picture 2" descr="D:\MCA\3. Odd Semester 2020\S1\Advanced Software Engineering\Module 4\3. Software Testing\Screenshots\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02" y="685800"/>
            <a:ext cx="6385398" cy="12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9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4\3. Software Testing\Screenshots\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0110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43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4\3. Software Testing\Screenshots\t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900"/>
            <a:ext cx="9144000" cy="59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5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21363"/>
          </a:xfrm>
        </p:spPr>
        <p:txBody>
          <a:bodyPr>
            <a:noAutofit/>
          </a:bodyPr>
          <a:lstStyle/>
          <a:p>
            <a:pPr marL="109728" indent="0" algn="just">
              <a:lnSpc>
                <a:spcPts val="3000"/>
              </a:lnSpc>
              <a:buNone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Here are the generic steps followed to carry out any type of Black Box Testing.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Initially,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and specifications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 the system are examined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Tester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chooses valid inputs (positive test scenario)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check whether SUT (System Under Test) processes them correctly. Also, some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inputs (negative test scenario)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are chosen to verify that the SUT is able to detect them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Tester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determines expected outputs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for all those inputs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Software tester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test cases with the selected inputs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cases are executed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Software tester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compares the actual outputs with the expected outputs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Defects if any are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 and re-tested</a:t>
            </a:r>
          </a:p>
          <a:p>
            <a:pPr algn="just">
              <a:lnSpc>
                <a:spcPts val="3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MY" sz="26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How to do Blackbox testing</a:t>
            </a:r>
            <a:endParaRPr lang="en-MY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681472"/>
          </a:xfrm>
        </p:spPr>
        <p:txBody>
          <a:bodyPr>
            <a:normAutofit/>
          </a:bodyPr>
          <a:lstStyle/>
          <a:p>
            <a:pPr marL="109728" indent="0" algn="just">
              <a:lnSpc>
                <a:spcPts val="3600"/>
              </a:lnSpc>
              <a:buNone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There are many types of Black Box Testing but the following are the prominent ones :-</a:t>
            </a:r>
          </a:p>
          <a:p>
            <a:pPr algn="just">
              <a:lnSpc>
                <a:spcPts val="36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Functional testing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- This black box testing type is related to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requirements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 a system; it is done by software testers</a:t>
            </a:r>
          </a:p>
          <a:p>
            <a:pPr algn="just">
              <a:lnSpc>
                <a:spcPts val="36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Non-functional testing 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- This type of black box testing is not related to testing of specific functionality, but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non-functional requirements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such as performance, scalability, usability.</a:t>
            </a:r>
          </a:p>
          <a:p>
            <a:pPr algn="just">
              <a:lnSpc>
                <a:spcPts val="36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Regression testing 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- It is done after code fixes, upgrades or any other system maintenance to check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new code has not affected the existing code</a:t>
            </a:r>
          </a:p>
          <a:p>
            <a:pPr algn="just">
              <a:lnSpc>
                <a:spcPts val="36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MY" sz="26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Blackbox testing</a:t>
            </a:r>
            <a:endParaRPr lang="en-MY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Tools used for Black box testing largely depends on the type of black box testing you are doing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For Functional/ Regression Tests you can use -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QTP(Quick Test Professional), Selenium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For Non-Functional Tests, you can use - 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LoadRunner, Jmeter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Tools used for Blackbox testing</a:t>
            </a:r>
            <a:endParaRPr lang="en-MY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6705600" cy="4525963"/>
          </a:xfrm>
        </p:spPr>
        <p:txBody>
          <a:bodyPr>
            <a:noAutofit/>
          </a:bodyPr>
          <a:lstStyle/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Equivalence class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Boundary value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Decision table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Pairwise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State transition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Use-case testing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arenR"/>
            </a:pPr>
            <a:endParaRPr lang="en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26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Blackbox Testing Techniques</a:t>
            </a:r>
            <a:endParaRPr lang="en-MY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4995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Equivalence Partitioning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or </a:t>
            </a: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Equivalence Class Partitioning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type of black box testing technique which can be applied to all levels of software testing like unit, integration, system, etc. 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this technique,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data units are divided into equivalent partitions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that can be used to derive test cases which reduces time required for testing because of small number of test cases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divides the input data of software into different equivalence data classes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You can apply this technique, where there is a range in the input field</a:t>
            </a:r>
          </a:p>
          <a:p>
            <a:pPr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Equivalence class testing</a:t>
            </a:r>
            <a:endParaRPr lang="en-MY" sz="3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88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4588</TotalTime>
  <Words>1348</Words>
  <Application>Microsoft Office PowerPoint</Application>
  <PresentationFormat>On-screen Show (4:3)</PresentationFormat>
  <Paragraphs>113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Index</vt:lpstr>
      <vt:lpstr>Blackbox testing</vt:lpstr>
      <vt:lpstr>PowerPoint Presentation</vt:lpstr>
      <vt:lpstr>How to do Blackbox testing</vt:lpstr>
      <vt:lpstr>Types of Blackbox testing</vt:lpstr>
      <vt:lpstr>Tools used for Blackbox testing</vt:lpstr>
      <vt:lpstr>Blackbox Testing Techniques</vt:lpstr>
      <vt:lpstr>Equivalence class testing</vt:lpstr>
      <vt:lpstr>Example</vt:lpstr>
      <vt:lpstr>PowerPoint Presentation</vt:lpstr>
      <vt:lpstr>PowerPoint Presentation</vt:lpstr>
      <vt:lpstr>Boundary value testing</vt:lpstr>
      <vt:lpstr>PowerPoint Presentation</vt:lpstr>
      <vt:lpstr>Example</vt:lpstr>
      <vt:lpstr>PowerPoint Presentation</vt:lpstr>
      <vt:lpstr>Decision table testing</vt:lpstr>
      <vt:lpstr>PowerPoint Presentation</vt:lpstr>
      <vt:lpstr>Example</vt:lpstr>
      <vt:lpstr>PowerPoint Presentation</vt:lpstr>
      <vt:lpstr>PowerPoint Presentation</vt:lpstr>
      <vt:lpstr>Why Decision Table Testing is Important?</vt:lpstr>
      <vt:lpstr>Pairwise testing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transition testing</vt:lpstr>
      <vt:lpstr>When to Use State Transition?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Use-case testing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Dr Sminesh C N</cp:lastModifiedBy>
  <cp:revision>79</cp:revision>
  <dcterms:created xsi:type="dcterms:W3CDTF">2006-08-16T00:00:00Z</dcterms:created>
  <dcterms:modified xsi:type="dcterms:W3CDTF">2024-11-21T06:24:24Z</dcterms:modified>
</cp:coreProperties>
</file>