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4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685800" y="1524000"/>
            <a:ext cx="7772400" cy="1470025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5000" b="1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MY" sz="5000" b="1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371600" y="3146425"/>
            <a:ext cx="6400800" cy="1752600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3700" b="1" dirty="0">
                <a:latin typeface="Times New Roman" pitchFamily="18" charset="0"/>
                <a:cs typeface="Times New Roman" pitchFamily="18" charset="0"/>
              </a:rPr>
              <a:t>Testing Automation</a:t>
            </a:r>
            <a:endParaRPr lang="en-MY" sz="37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57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997B8-73EB-DF02-AA7D-D612A3F83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B067DB-B238-FA0A-BADB-E2E80EC71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437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MY" sz="22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Test Script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MY" sz="1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Scripts provide input to the unit under test and record output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Testers can employ a variety of languages to express the test scripts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Advantage is once the test is debugged and verified it can be rerun for large number o </a:t>
            </a:r>
            <a:r>
              <a:rPr lang="en-US" sz="1800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ftimes</a:t>
            </a:r>
            <a:r>
              <a:rPr lang="en-US" sz="1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. However , debugging the test script to ensure its accuracy requires significant effort.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Changes to the unit under test requires identification , modification and rerun impacted test script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Eg.</a:t>
            </a:r>
            <a:r>
              <a:rPr lang="en-US" sz="1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Testsigma</a:t>
            </a:r>
            <a:endParaRPr lang="en-US" sz="1800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sz="18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262E1D-2BB7-CD69-BF09-8F8B76D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Automation Testing Tools</a:t>
            </a:r>
            <a:endParaRPr lang="en-MY" sz="3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93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615D2-A547-C331-9823-D44D89977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C9FDC4-E5EC-937B-354B-D0E7C629B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437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MY" sz="22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Random input test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Test values randomly generated cover input space of the unit under test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Outputs are ignored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The goal is to crash the unit not to check the correctness of the output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It finds only the defects that crash the unit under test  but majority of </a:t>
            </a:r>
            <a:r>
              <a:rPr lang="en-US" sz="1800" b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8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defects do not the crash the system but simply produce incorrect result.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Eg.</a:t>
            </a:r>
            <a:r>
              <a:rPr lang="en-US" sz="18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MonkeyRunner</a:t>
            </a:r>
            <a:r>
              <a:rPr lang="en-US" sz="18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Tool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MY" sz="22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Model-based test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A model is a simplified representation of program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These models can be structural or behavioral models like state models and activity models (Markov model, Decision Table, ER model etc..)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A state model based testing generates tests that  adequately covers the state space described by the model.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Eg.</a:t>
            </a:r>
            <a:r>
              <a:rPr lang="en-US" sz="18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GraphWalker</a:t>
            </a:r>
            <a:r>
              <a:rPr lang="en-US" sz="18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en-US" sz="2200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EBF248-F2A8-760C-351E-0AF46AED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Automation Testing Tools</a:t>
            </a:r>
            <a:endParaRPr lang="en-MY" sz="3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01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22109"/>
            <a:ext cx="8610600" cy="53976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Automation Testing or Test Automation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 is a software testing technique that performs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using special automated testing software tools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to execute a test case suite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On the contrary, 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Manual Testing is performed by a human sitting in front of a computer carefully executing the test steps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automation testing software can also enter test data into the System Under Test,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compare expected and actual results and generate detailed test reports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Test Automation demands considerable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investments of money and resources</a:t>
            </a:r>
          </a:p>
          <a:p>
            <a:pPr algn="just">
              <a:lnSpc>
                <a:spcPct val="150000"/>
              </a:lnSpc>
            </a:pP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55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17637"/>
            <a:ext cx="8458200" cy="4525963"/>
          </a:xfrm>
        </p:spPr>
        <p:txBody>
          <a:bodyPr>
            <a:normAutofit/>
          </a:bodyPr>
          <a:lstStyle/>
          <a:p>
            <a:pPr algn="just"/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Test Automation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 is the best way to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increase the effectiveness, test coverage, and execution speed in software testing</a:t>
            </a:r>
          </a:p>
          <a:p>
            <a:pPr algn="just"/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Automated software testing is important due to the following reasons: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Why Test Automation?</a:t>
            </a:r>
            <a:endParaRPr lang="en-MY" sz="3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MCA\3. Odd Semester 2020\S1\Advanced Software Engineering\Module 4\4. Testing Automation\Screenshots\at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0" r="783"/>
          <a:stretch/>
        </p:blipFill>
        <p:spPr bwMode="auto">
          <a:xfrm>
            <a:off x="-72000" y="2743199"/>
            <a:ext cx="9216000" cy="247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55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Which Test Cases to Automate?</a:t>
            </a:r>
            <a:endParaRPr lang="en-MY" sz="3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:\MCA\3. Odd Semester 2020\S1\Advanced Software Engineering\Module 4\4. Testing Automation\Screenshots\at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067800" cy="48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66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Automated Testing Process:</a:t>
            </a:r>
            <a:endParaRPr lang="en-MY" sz="3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D:\MCA\3. Odd Semester 2020\S1\Advanced Software Engineering\Module 4\4. Testing Automation\Screenshots\at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8382000" cy="617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53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08037"/>
            <a:ext cx="85344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Test Tool selection largely depends on the technology the Application Under Test is built 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MY" sz="26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Test tool selection</a:t>
            </a:r>
            <a:endParaRPr lang="en-MY" sz="2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228600" y="16764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514350" indent="-514350">
              <a:buFont typeface="+mj-lt"/>
              <a:buAutoNum type="arabicParenR" startAt="2"/>
            </a:pPr>
            <a:r>
              <a:rPr lang="en-MY" sz="26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Define the scope of Automation</a:t>
            </a:r>
          </a:p>
        </p:txBody>
      </p:sp>
      <p:pic>
        <p:nvPicPr>
          <p:cNvPr id="4098" name="Picture 2" descr="D:\MCA\3. Odd Semester 2020\S1\Advanced Software Engineering\Module 4\4. Testing Automation\Screenshots\at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36836"/>
            <a:ext cx="7010401" cy="358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14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114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en-MY" sz="26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Planning, Design, and Development</a:t>
            </a:r>
            <a:endParaRPr lang="en-MY" sz="2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D:\MCA\3. Odd Semester 2020\S1\Advanced Software Engineering\Module 4\4. Testing Automation\Screenshots\at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49035"/>
            <a:ext cx="9144000" cy="280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76200" y="34290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514350" indent="-514350">
              <a:buFont typeface="+mj-lt"/>
              <a:buAutoNum type="arabicParenR" startAt="4"/>
            </a:pPr>
            <a:r>
              <a:rPr lang="en-MY" sz="26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Test Execution</a:t>
            </a:r>
            <a:endParaRPr lang="en-MY" sz="2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0" y="4267200"/>
            <a:ext cx="85344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Automation Scripts are executed during this phase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scripts need input test data before there are set to run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Once executed they provide detailed test reports</a:t>
            </a:r>
          </a:p>
        </p:txBody>
      </p:sp>
    </p:spTree>
    <p:extLst>
      <p:ext uri="{BB962C8B-B14F-4D97-AF65-F5344CB8AC3E}">
        <p14:creationId xmlns:p14="http://schemas.microsoft.com/office/powerpoint/2010/main" val="40987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46237"/>
            <a:ext cx="8686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Test Automation Maintenance Approach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 is an automation testing phase carried out to test whether the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new functionalities added to the software are working fine or not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Maintenance in automation testing is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executed when new automation scripts are added and need to be reviewed and maintained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 in order to improve the effectiveness of automation scripts with each successive release cycle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04800" y="3810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514350" indent="-514350">
              <a:buFont typeface="+mj-lt"/>
              <a:buAutoNum type="arabicParenR" startAt="5"/>
            </a:pPr>
            <a:r>
              <a:rPr lang="en-MY" sz="26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Test Automation Maintenance Approach</a:t>
            </a:r>
            <a:endParaRPr lang="en-MY" sz="2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97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41437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MY" sz="22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Classify the tools based on the specific methodology used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MY" sz="22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Capture and Playback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Test cases are executed manually only once, the inputs and outputs are recorded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Test can be automatically replayed on a subsequent occasion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Tests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csn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rerun cheaply and easily large number of times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When test changes captured test becomes invalid and will increase the cost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Invalid test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cses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to be removed and need toad new test cases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.Selenium , Apache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Jmeter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etc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MY" sz="18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Automation Testing Tools</a:t>
            </a:r>
            <a:endParaRPr lang="en-MY" sz="3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17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2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9933F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2141</TotalTime>
  <Words>532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PowerPoint Presentation</vt:lpstr>
      <vt:lpstr>PowerPoint Presentation</vt:lpstr>
      <vt:lpstr>Why Test Automation?</vt:lpstr>
      <vt:lpstr>Which Test Cases to Automate?</vt:lpstr>
      <vt:lpstr>Automated Testing Process:</vt:lpstr>
      <vt:lpstr>Test tool selection</vt:lpstr>
      <vt:lpstr>Planning, Design, and Development</vt:lpstr>
      <vt:lpstr>PowerPoint Presentation</vt:lpstr>
      <vt:lpstr>Automation Testing Tools</vt:lpstr>
      <vt:lpstr>Automation Testing Tools</vt:lpstr>
      <vt:lpstr>Automation Testing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SHEHIN</dc:creator>
  <cp:lastModifiedBy>Dr Sminesh C N</cp:lastModifiedBy>
  <cp:revision>111</cp:revision>
  <dcterms:created xsi:type="dcterms:W3CDTF">2006-08-16T00:00:00Z</dcterms:created>
  <dcterms:modified xsi:type="dcterms:W3CDTF">2024-11-28T05:22:04Z</dcterms:modified>
</cp:coreProperties>
</file>