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8" r:id="rId4"/>
    <p:sldId id="257" r:id="rId5"/>
    <p:sldId id="258" r:id="rId6"/>
    <p:sldId id="263" r:id="rId7"/>
    <p:sldId id="266" r:id="rId8"/>
    <p:sldId id="280" r:id="rId9"/>
    <p:sldId id="261" r:id="rId10"/>
    <p:sldId id="275" r:id="rId11"/>
    <p:sldId id="281" r:id="rId12"/>
    <p:sldId id="283" r:id="rId13"/>
    <p:sldId id="284" r:id="rId14"/>
    <p:sldId id="285" r:id="rId15"/>
    <p:sldId id="286" r:id="rId16"/>
    <p:sldId id="287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36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31BE-E8E4-4280-9F63-974BE13C7BE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8745-7AEC-42C0-BB0F-0DFAC3BA9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6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31BE-E8E4-4280-9F63-974BE13C7BE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8745-7AEC-42C0-BB0F-0DFAC3BA9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1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31BE-E8E4-4280-9F63-974BE13C7BE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8745-7AEC-42C0-BB0F-0DFAC3BA9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5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31BE-E8E4-4280-9F63-974BE13C7BE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8745-7AEC-42C0-BB0F-0DFAC3BA9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31BE-E8E4-4280-9F63-974BE13C7BE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8745-7AEC-42C0-BB0F-0DFAC3BA9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31BE-E8E4-4280-9F63-974BE13C7BE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8745-7AEC-42C0-BB0F-0DFAC3BA9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1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31BE-E8E4-4280-9F63-974BE13C7BE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8745-7AEC-42C0-BB0F-0DFAC3BA9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6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31BE-E8E4-4280-9F63-974BE13C7BE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8745-7AEC-42C0-BB0F-0DFAC3BA9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7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31BE-E8E4-4280-9F63-974BE13C7BE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8745-7AEC-42C0-BB0F-0DFAC3BA9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4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31BE-E8E4-4280-9F63-974BE13C7BE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8745-7AEC-42C0-BB0F-0DFAC3BA9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6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31BE-E8E4-4280-9F63-974BE13C7BE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8745-7AEC-42C0-BB0F-0DFAC3BA9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D31BE-E8E4-4280-9F63-974BE13C7BE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38745-7AEC-42C0-BB0F-0DFAC3BA9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9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648" y="5397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DELIVERY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1026" name="Picture 2" descr="Continuous Delivery In a Nutshell | by Zaiku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539" y="2927374"/>
            <a:ext cx="447675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584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8740"/>
            <a:ext cx="10515600" cy="55082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software ultimately involves three things: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Provisioning and managing the environment in which your application will run (hardware configuration, software, infrastructure, and external services).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the correct version of your application into it.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your application, including any data or state it requires.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4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091" y="249955"/>
            <a:ext cx="10939817" cy="6008190"/>
          </a:xfrm>
        </p:spPr>
        <p:txBody>
          <a:bodyPr>
            <a:no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 startAt="2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Almost Everything</a:t>
            </a:r>
          </a:p>
          <a:p>
            <a:pPr>
              <a:lnSpc>
                <a:spcPct val="160000"/>
              </a:lnSpc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is a prerequisite for the deployment pipeline, because it is only through automation that we can guarantee that people will get what they need at the push of a button. </a:t>
            </a:r>
          </a:p>
          <a:p>
            <a:pPr>
              <a:lnSpc>
                <a:spcPct val="16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don’t need to automate everything at once. You can, and should, automate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gradually over time. </a:t>
            </a:r>
          </a:p>
          <a:p>
            <a:pPr>
              <a:lnSpc>
                <a:spcPct val="16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things it is impossible to automate.(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Demonstrations of working software to representatives of your user community cannot be performed by computers.)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list of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that cannot be automated is much smaller than many people think.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05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57" y="286603"/>
            <a:ext cx="11294661" cy="6196083"/>
          </a:xfrm>
        </p:spPr>
        <p:txBody>
          <a:bodyPr>
            <a:no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 startAt="3"/>
            </a:pPr>
            <a:r>
              <a:rPr lang="en-GB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Everything in Version Control</a:t>
            </a:r>
          </a:p>
          <a:p>
            <a:pPr>
              <a:lnSpc>
                <a:spcPct val="160000"/>
              </a:lnSpc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you need to build, deploy, test, and release your application should be kept in some form of versioned storage. </a:t>
            </a:r>
          </a:p>
          <a:p>
            <a:pPr>
              <a:lnSpc>
                <a:spcPct val="160000"/>
              </a:lnSpc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 requirement documents, test scripts, automated test cases, network configuration scripts, deployment scripts, database creation, upgrade, downgrade, and initialization scripts, application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configuration scripts, libraries, toolchains, technical documentation,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 on. </a:t>
            </a:r>
          </a:p>
          <a:p>
            <a:pPr>
              <a:lnSpc>
                <a:spcPct val="160000"/>
              </a:lnSpc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this stuff should be version-controlled, and the relevant version should be identifiable for any given build. </a:t>
            </a:r>
          </a:p>
        </p:txBody>
      </p:sp>
    </p:spTree>
    <p:extLst>
      <p:ext uri="{BB962C8B-B14F-4D97-AF65-F5344CB8AC3E}">
        <p14:creationId xmlns:p14="http://schemas.microsoft.com/office/powerpoint/2010/main" val="332893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48" y="570031"/>
            <a:ext cx="11144535" cy="587171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Hurts, Do It More Frequently, and Bring the Pain Forward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is often a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painful process. If this is true on your project, integrate every time somebody checks in, and do it from the start of the project.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testing is a painful process that occurs just before release, don’t do it at the end. Instead, do it continually from the beginning of the project.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releasing software is painful, aim to release it every time somebody checks in a change that passes all the automated tests.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can’t release it to real users upon every change, release it to a production-like environment upon every check-in.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creating application documentation is painful, do it as you develop new features instead of leaving it to the end.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335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62" y="433552"/>
            <a:ext cx="11076295" cy="5967247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 startAt="5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Quality In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“Build quality in” “Bring the pain forward” --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 defects as early in the delivery process as possible  and the next step is to fix them.</a:t>
            </a:r>
          </a:p>
          <a:p>
            <a:pPr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teams must be disciplined about fixing defects as soon as they are found. 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fire alarm is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useless if everybody ignores it.)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 startAt="6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Means Released</a:t>
            </a:r>
          </a:p>
          <a:p>
            <a:pPr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feature is only done when it is delivering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to users.</a:t>
            </a:r>
          </a:p>
          <a:p>
            <a:pPr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“80% done.” Things are either done, or they are not.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666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91" y="474497"/>
            <a:ext cx="10912523" cy="577617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Everybody Is Responsible for the Delivery Process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everybody within an organization is aligned with its goals, and people work together to help each to meet them. Ultimately the team succeeds or fails as a team, not as individuals.</a:t>
            </a:r>
          </a:p>
        </p:txBody>
      </p:sp>
    </p:spTree>
    <p:extLst>
      <p:ext uri="{BB962C8B-B14F-4D97-AF65-F5344CB8AC3E}">
        <p14:creationId xmlns:p14="http://schemas.microsoft.com/office/powerpoint/2010/main" val="3104503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369" y="720156"/>
            <a:ext cx="10666863" cy="28692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one of the central principles of the DevOps movement. The DevOps movement – encouraging greater collaboration between everyone involved in software delivery in order to release valuable software faster and more reliably.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DevOps&#10;I do not think it means what&#10;you think it means&#10;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304" y="3589361"/>
            <a:ext cx="3115589" cy="2138149"/>
          </a:xfrm>
          <a:prstGeom prst="rect">
            <a:avLst/>
          </a:prstGeom>
          <a:noFill/>
        </p:spPr>
      </p:pic>
      <p:pic>
        <p:nvPicPr>
          <p:cNvPr id="5" name="Picture 2" descr="Dev&#10;&#10;Ops&#10;&#10;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5062" y="3698542"/>
            <a:ext cx="3280013" cy="1913341"/>
          </a:xfrm>
          <a:prstGeom prst="rect">
            <a:avLst/>
          </a:prstGeom>
          <a:noFill/>
        </p:spPr>
      </p:pic>
      <p:pic>
        <p:nvPicPr>
          <p:cNvPr id="6" name="Picture 2" descr="Dev Ops&#10;A culture and mindset for collaborating&#10;between developers and operations&#10;&#10; 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57615" y="3525671"/>
            <a:ext cx="3405970" cy="22018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9000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341195"/>
            <a:ext cx="11232107" cy="611419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 startAt="8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</a:t>
            </a:r>
          </a:p>
          <a:p>
            <a:pPr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worth emphasizing that the first release of an application is just the first stage in its life. </a:t>
            </a:r>
          </a:p>
          <a:p>
            <a:pPr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applications evolve, and more releases will follow. It is important that your delivery process also evolves with it.</a:t>
            </a:r>
          </a:p>
          <a:p>
            <a:pPr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team should regularly gather together and hold a retrospective on the delivery process. </a:t>
            </a:r>
          </a:p>
          <a:p>
            <a:pPr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the team should reflect on what has gone well and what has gone badly, and discuss ideas on how to improve things.</a:t>
            </a:r>
          </a:p>
          <a:p>
            <a:pPr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Somebody should be nominated to own each idea and ensure that it is acted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upon.Then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next time that the team gathers, they should report back on what happened. </a:t>
            </a:r>
          </a:p>
          <a:p>
            <a:pPr>
              <a:lnSpc>
                <a:spcPct val="16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known as the </a:t>
            </a:r>
            <a:r>
              <a:rPr lang="en-GB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Deming cycle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plan, do, study, act.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19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740" y="655092"/>
            <a:ext cx="10849970" cy="5745707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50000"/>
              </a:lnSpc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usually refers to integrating, building, and testing code within the development environment. Continuous Delivery builds on this, dealing with the final stages required for production deployment.</a:t>
            </a:r>
          </a:p>
          <a:p>
            <a:pPr fontAlgn="base">
              <a:lnSpc>
                <a:spcPct val="150000"/>
              </a:lnSpc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Delivery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just means that you are able to do frequent deployments but may choose not to do it, usually due to businesses preferring a slower rate of deployment. In order to do Continuous Deployment you must be doing Continuous Delivery.</a:t>
            </a:r>
          </a:p>
          <a:p>
            <a:pPr fontAlgn="base">
              <a:lnSpc>
                <a:spcPct val="150000"/>
              </a:lnSpc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means that every change goes through the pipeline and automatically gets put into production, resulting in many production deployments every day.</a:t>
            </a:r>
          </a:p>
          <a:p>
            <a:pPr fontAlgn="base"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15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does continuous integration relate to continuous delivery / deployment?  - DevOps Stack 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10" y="717644"/>
            <a:ext cx="97536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74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982" y="259308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Delivery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809" y="1378424"/>
            <a:ext cx="10385946" cy="5174776"/>
          </a:xfrm>
        </p:spPr>
        <p:txBody>
          <a:bodyPr>
            <a:noAutofit/>
          </a:bodyPr>
          <a:lstStyle/>
          <a:p>
            <a:pPr lvl="0">
              <a:lnSpc>
                <a:spcPct val="170000"/>
              </a:lnSpc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Delivery is a software engineering approach in which teams produce software in short cycles, ensuring that software can be reliably released at any time faster and more frequently.</a:t>
            </a:r>
          </a:p>
          <a:p>
            <a:pPr lvl="0">
              <a:lnSpc>
                <a:spcPct val="170000"/>
              </a:lnSpc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aims to build, test and release software faster and more frequently.</a:t>
            </a:r>
          </a:p>
          <a:p>
            <a:pPr lvl="0">
              <a:lnSpc>
                <a:spcPct val="170000"/>
              </a:lnSpc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the cost, time, and risk of delivering changes by allowing for more incremental updates to production.</a:t>
            </a:r>
          </a:p>
          <a:p>
            <a:pPr>
              <a:lnSpc>
                <a:spcPct val="170000"/>
              </a:lnSpc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0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933" y="805218"/>
            <a:ext cx="10426891" cy="5513696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delivery provides many benefits, including: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encourages Infrastructure as Code and Configuration as Code.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enables automated testing throughout the pipeline.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visibility and fast feedback cycles.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going to production a low stress activity.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08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45" y="491319"/>
            <a:ext cx="11054686" cy="353477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deployment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is an automated implementation of your application’s build, deploy, test, and release process.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organization will have differences in the implementation of their deployment pipelines, depending on their value stream for releasing software, but the principles that govern them do not vary.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a deployment pipeline is given below:-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071" y="3875964"/>
            <a:ext cx="9280478" cy="281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4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427" y="706509"/>
            <a:ext cx="10803340" cy="57352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the deployment pipeline is threefold.</a:t>
            </a:r>
          </a:p>
          <a:p>
            <a:pPr>
              <a:lnSpc>
                <a:spcPct val="150000"/>
              </a:lnSpc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makes every part of the process of building, deploying, testing, and releasing software visible to everybody involved, aiding collaboration.</a:t>
            </a:r>
          </a:p>
          <a:p>
            <a:pPr>
              <a:lnSpc>
                <a:spcPct val="150000"/>
              </a:lnSpc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improves feedback so that problems are identified, and so resolved, as early in the process as possible. </a:t>
            </a:r>
          </a:p>
          <a:p>
            <a:pPr>
              <a:lnSpc>
                <a:spcPct val="150000"/>
              </a:lnSpc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enables teams to deploy and release any version of their software to any environment at will through a fully automated process.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, now our goal actually 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find ways to deliver high-quality, valuable software in an efficient, fast, and reliable manner.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45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ntinuous Integration and Continuous Delivery: Beyond the Conveyor Belt  Mental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400" y="409433"/>
            <a:ext cx="4967785" cy="250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ntinuous Delivery | Not A Factory Anymo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65" y="4422711"/>
            <a:ext cx="4962335" cy="199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ntinuous Delivery: Everything You Need to Know | LogiGear Bl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204" y="3315730"/>
            <a:ext cx="4995981" cy="374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ontinuous Delivery In a Nutshell | by Zaiku | Medi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57" y="307004"/>
            <a:ext cx="447675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04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18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Software Delivery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1325564"/>
            <a:ext cx="11368585" cy="527995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Repeatable, Reliable Process for Releasing Software:-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Releasing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should be easy because you have tested every single part of the release process hundreds of times before.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repeatability and reliability derive from two principles: automate almost everything, and keep everything you need to build, deploy, test, and release your application in version control.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1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1163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CONTINUOUS DELIVERY </vt:lpstr>
      <vt:lpstr>PowerPoint Presentation</vt:lpstr>
      <vt:lpstr>PowerPoint Presentation</vt:lpstr>
      <vt:lpstr>Continuous Delivery</vt:lpstr>
      <vt:lpstr>PowerPoint Presentation</vt:lpstr>
      <vt:lpstr>PowerPoint Presentation</vt:lpstr>
      <vt:lpstr>PowerPoint Presentation</vt:lpstr>
      <vt:lpstr>PowerPoint Presentation</vt:lpstr>
      <vt:lpstr>Principles of Software 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DELIVERY </dc:title>
  <dc:creator>SAMUELCEDRICMIRANDA</dc:creator>
  <cp:lastModifiedBy>Dr Sminesh C N</cp:lastModifiedBy>
  <cp:revision>56</cp:revision>
  <dcterms:created xsi:type="dcterms:W3CDTF">2021-02-24T13:07:43Z</dcterms:created>
  <dcterms:modified xsi:type="dcterms:W3CDTF">2024-12-04T06:48:29Z</dcterms:modified>
</cp:coreProperties>
</file>