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Montserr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b110398a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b110398a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b110398a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b110398a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b110398a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b110398a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b110398a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b110398a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b110398a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b110398a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b3d1202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b3d1202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b3d1202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b3d1202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b3d12025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b3d1202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google.com/url?sa=t&amp;rct=j&amp;q=&amp;esrc=s&amp;source=web&amp;cd=&amp;cad=rja&amp;uact=8&amp;ved=2ahUKEwiqj6uhrsryAhU1iOYKHREUCSkQFnoECAYQAw&amp;url=https%3A%2F%2Fwww.arduino.cc%2F&amp;usg=AOvVaw0_8388xK8DUMwMCI1wAZ_C" TargetMode="External"/><Relationship Id="rId4" Type="http://schemas.openxmlformats.org/officeDocument/2006/relationships/hyperlink" Target="https://www.google.com/url?sa=t&amp;rct=j&amp;q=&amp;esrc=s&amp;source=web&amp;cd=&amp;cad=rja&amp;uact=8&amp;ved=2ahUKEwigga6ursryAhUr7XMBHV3ADCAQFnoECCEQAQ&amp;url=https%3A%2F%2Fgithub.com%2Fnodemcu%2Fnodemcu-firmware&amp;usg=AOvVaw0arIWNMQonMu47kI9aqLJz" TargetMode="External"/><Relationship Id="rId5" Type="http://schemas.openxmlformats.org/officeDocument/2006/relationships/hyperlink" Target="https://www.google.com/url?sa=t&amp;rct=j&amp;q=&amp;esrc=s&amp;source=web&amp;cd=&amp;cad=rja&amp;uact=8&amp;ved=2ahUKEwiNq8TSrsryAhVE7XMBHU01CZQQFnoECAQQAQ&amp;url=https%3A%2F%2Fcreate.arduino.cc%2Fprojecthub%2Fchanhj%2Fwater-quality-monitoring-system-ddcb43&amp;usg=AOvVaw1oIEsKjiwDm_zqasvKBZyi" TargetMode="External"/><Relationship Id="rId6" Type="http://schemas.openxmlformats.org/officeDocument/2006/relationships/hyperlink" Target="https://www.google.com/url?sa=t&amp;rct=j&amp;q=&amp;esrc=s&amp;source=web&amp;cd=&amp;cad=rja&amp;uact=8&amp;ved=2ahUKEwiNq8TSrsryAhVE7XMBHU01CZQQFnoECA4QAQ&amp;url=https%3A%2F%2Fwww.pantechsolutions.net%2Fiot-based-water-quality-management-system-using-arduino&amp;usg=AOvVaw1PeDJUS_2h2hIwzHkgvKh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4500"/>
              <a:t>Excalibur</a:t>
            </a:r>
            <a:endParaRPr b="1" sz="4500"/>
          </a:p>
        </p:txBody>
      </p:sp>
      <p:sp>
        <p:nvSpPr>
          <p:cNvPr id="135" name="Google Shape;135;p13"/>
          <p:cNvSpPr txBox="1"/>
          <p:nvPr>
            <p:ph idx="1" type="subTitle"/>
          </p:nvPr>
        </p:nvSpPr>
        <p:spPr>
          <a:xfrm>
            <a:off x="3960400" y="3298650"/>
            <a:ext cx="4594500" cy="11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Team Members - </a:t>
            </a:r>
            <a:endParaRPr b="1"/>
          </a:p>
          <a:p>
            <a:pPr indent="-311150" lvl="0" marL="457200" rtl="0" algn="l">
              <a:spcBef>
                <a:spcPts val="0"/>
              </a:spcBef>
              <a:spcAft>
                <a:spcPts val="0"/>
              </a:spcAft>
              <a:buSzPts val="1300"/>
              <a:buAutoNum type="arabicParenR"/>
            </a:pPr>
            <a:r>
              <a:rPr lang="en-GB"/>
              <a:t>Shivaraman Ramakrishnan (RA1911042010008)</a:t>
            </a:r>
            <a:endParaRPr/>
          </a:p>
          <a:p>
            <a:pPr indent="-311150" lvl="0" marL="457200" rtl="0" algn="l">
              <a:spcBef>
                <a:spcPts val="0"/>
              </a:spcBef>
              <a:spcAft>
                <a:spcPts val="0"/>
              </a:spcAft>
              <a:buSzPts val="1300"/>
              <a:buAutoNum type="arabicParenR"/>
            </a:pPr>
            <a:r>
              <a:rPr lang="en-GB"/>
              <a:t>Rryan</a:t>
            </a:r>
            <a:r>
              <a:rPr lang="en-GB"/>
              <a:t> Jebaseelan (RA1911042010040)</a:t>
            </a:r>
            <a:endParaRPr/>
          </a:p>
          <a:p>
            <a:pPr indent="-311150" lvl="0" marL="457200" rtl="0" algn="l">
              <a:spcBef>
                <a:spcPts val="0"/>
              </a:spcBef>
              <a:spcAft>
                <a:spcPts val="0"/>
              </a:spcAft>
              <a:buSzPts val="1300"/>
              <a:buAutoNum type="arabicParenR"/>
            </a:pPr>
            <a:r>
              <a:rPr lang="en-GB"/>
              <a:t>Pavan Nikhil Yetaru (RA1911042010044)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Arduino based multi water tester</a:t>
            </a:r>
            <a:endParaRPr b="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Agriculture is the backbone of our country and it is very important to know the parameter of soil and water for efficient harvesting. The various parameters that can be monitored are Soil moisture, pH of water, Temperature, etc.</a:t>
            </a:r>
            <a:endParaRPr/>
          </a:p>
          <a:p>
            <a:pPr indent="0" lvl="0" marL="0" rtl="0" algn="l">
              <a:spcBef>
                <a:spcPts val="1200"/>
              </a:spcBef>
              <a:spcAft>
                <a:spcPts val="0"/>
              </a:spcAft>
              <a:buNone/>
            </a:pPr>
            <a:r>
              <a:rPr lang="en-GB"/>
              <a:t>Our initial idea as of now is to develop a sort of tester using Arduino where the tester gives us the parameters of the water which is being tested and we will not only be combining them but also display them on a webpage so that they can be monitored from anywhere in the world.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Objective</a:t>
            </a:r>
            <a:endParaRPr b="1"/>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GB"/>
              <a:t>Build the physical model</a:t>
            </a:r>
            <a:endParaRPr/>
          </a:p>
          <a:p>
            <a:pPr indent="-311150" lvl="0" marL="457200" rtl="0" algn="l">
              <a:spcBef>
                <a:spcPts val="0"/>
              </a:spcBef>
              <a:spcAft>
                <a:spcPts val="0"/>
              </a:spcAft>
              <a:buSzPts val="1300"/>
              <a:buAutoNum type="arabicParenR"/>
            </a:pPr>
            <a:r>
              <a:rPr lang="en-GB"/>
              <a:t>Program the arduino </a:t>
            </a:r>
            <a:r>
              <a:rPr lang="en-GB"/>
              <a:t>board and the NodeMCU</a:t>
            </a:r>
            <a:endParaRPr/>
          </a:p>
          <a:p>
            <a:pPr indent="-311150" lvl="0" marL="457200" rtl="0" algn="l">
              <a:spcBef>
                <a:spcPts val="0"/>
              </a:spcBef>
              <a:spcAft>
                <a:spcPts val="0"/>
              </a:spcAft>
              <a:buSzPts val="1300"/>
              <a:buAutoNum type="arabicParenR"/>
            </a:pPr>
            <a:r>
              <a:rPr lang="en-GB"/>
              <a:t>Prepare a webpage to display the results of the tester.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Block diagram of the model</a:t>
            </a:r>
            <a:endParaRPr b="1"/>
          </a:p>
        </p:txBody>
      </p:sp>
      <p:pic>
        <p:nvPicPr>
          <p:cNvPr id="153" name="Google Shape;153;p16"/>
          <p:cNvPicPr preferRelativeResize="0"/>
          <p:nvPr/>
        </p:nvPicPr>
        <p:blipFill>
          <a:blip r:embed="rId3">
            <a:alphaModFix/>
          </a:blip>
          <a:stretch>
            <a:fillRect/>
          </a:stretch>
        </p:blipFill>
        <p:spPr>
          <a:xfrm>
            <a:off x="1951932" y="1567549"/>
            <a:ext cx="5240092" cy="2911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Plan and action</a:t>
            </a:r>
            <a:endParaRPr b="1"/>
          </a:p>
        </p:txBody>
      </p:sp>
      <p:sp>
        <p:nvSpPr>
          <p:cNvPr id="159" name="Google Shape;159;p17"/>
          <p:cNvSpPr txBox="1"/>
          <p:nvPr>
            <p:ph idx="1" type="body"/>
          </p:nvPr>
        </p:nvSpPr>
        <p:spPr>
          <a:xfrm>
            <a:off x="1297500" y="1567550"/>
            <a:ext cx="7038900" cy="29112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t>We have purchased all but one item of the physical model as of now. The written part of the code is going on but to test its proper functionality we have to build the circuit. The item is being a bit hard to procure due to current circumstances but we are sure that we will be able to assemble it soon.</a:t>
            </a:r>
            <a:endParaRPr/>
          </a:p>
          <a:p>
            <a:pPr indent="0" lvl="0" marL="0" rtl="0" algn="l">
              <a:spcBef>
                <a:spcPts val="1200"/>
              </a:spcBef>
              <a:spcAft>
                <a:spcPts val="1200"/>
              </a:spcAft>
              <a:buNone/>
            </a:pPr>
            <a:r>
              <a:rPr lang="en-GB"/>
              <a:t>There are two parts of in this project, one is where the arduino is programmed and the second is for the NodeMCU. That’s the items we are struggling to get our hands on for this project.</a:t>
            </a:r>
            <a:endParaRPr sz="1150">
              <a:solidFill>
                <a:srgbClr val="555555"/>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Gantt Chart</a:t>
            </a:r>
            <a:endParaRPr b="1"/>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Workshops to attend</a:t>
            </a:r>
            <a:endParaRPr b="1"/>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 of now we haven’t attended anything, but we will update it once we participate in one.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Conclusion</a:t>
            </a:r>
            <a:endParaRPr b="1"/>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highlight>
                  <a:srgbClr val="202124"/>
                </a:highlight>
              </a:rPr>
              <a:t>Water is a critical input for agricultural production and plays an important role in food security.</a:t>
            </a:r>
            <a:r>
              <a:rPr lang="en-GB" sz="1700">
                <a:highlight>
                  <a:srgbClr val="202124"/>
                </a:highlight>
              </a:rPr>
              <a:t> </a:t>
            </a:r>
            <a:r>
              <a:rPr lang="en-GB" sz="1800">
                <a:highlight>
                  <a:srgbClr val="202124"/>
                </a:highlight>
              </a:rPr>
              <a:t>w</a:t>
            </a:r>
            <a:r>
              <a:rPr lang="en-GB" sz="1500">
                <a:highlight>
                  <a:srgbClr val="202124"/>
                </a:highlight>
              </a:rPr>
              <a:t>ater is essential for the germination of seeds, growth of plant roots, and nutrition and multiplication of soil organism. Water is essential in hydraulic process in the plant. </a:t>
            </a:r>
            <a:br>
              <a:rPr lang="en-GB" sz="1600">
                <a:highlight>
                  <a:srgbClr val="202124"/>
                </a:highlight>
              </a:rPr>
            </a:br>
            <a:r>
              <a:rPr lang="en-GB" sz="1500">
                <a:highlight>
                  <a:srgbClr val="202124"/>
                </a:highlight>
              </a:rPr>
              <a:t>Our hope is that this project idea of ours turns out to be fruitful and help us get the correct data that is in the water sample which will inturn help us improve the cultivation.</a:t>
            </a:r>
            <a:endParaRPr sz="1500">
              <a:highlight>
                <a:srgbClr val="202124"/>
              </a:highlight>
            </a:endParaRPr>
          </a:p>
          <a:p>
            <a:pPr indent="0" lvl="0" marL="0" rtl="0" algn="l">
              <a:spcBef>
                <a:spcPts val="1200"/>
              </a:spcBef>
              <a:spcAft>
                <a:spcPts val="1200"/>
              </a:spcAft>
              <a:buNone/>
            </a:pPr>
            <a:r>
              <a:rPr lang="en-GB" sz="1500">
                <a:highlight>
                  <a:srgbClr val="202124"/>
                </a:highlight>
              </a:rPr>
              <a:t> And this project will also help us work together as a team and understand our team members </a:t>
            </a:r>
            <a:r>
              <a:rPr lang="en-GB" sz="1500">
                <a:highlight>
                  <a:srgbClr val="202124"/>
                </a:highlight>
              </a:rPr>
              <a:t>strengths and weaknesses and develop ourselves.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References</a:t>
            </a:r>
            <a:endParaRPr b="1"/>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AutoNum type="arabicPeriod"/>
            </a:pPr>
            <a:r>
              <a:rPr lang="en-GB" u="sng">
                <a:solidFill>
                  <a:schemeClr val="hlink"/>
                </a:solidFill>
                <a:hlinkClick r:id="rId3"/>
              </a:rPr>
              <a:t>https://www.google.com/url?sa=t&amp;rct=j&amp;q=&amp;esrc=s&amp;source=web&amp;cd=&amp;cad=rja&amp;uact=8&amp;ved=2ahUKEwiqj6uhrsryAhU1iOYKHREUCSkQFnoECAYQAw&amp;url=https%3A%2F%2Fwww.arduino.cc%2F&amp;usg=AOvVaw0_8388xK8DUMwMCI1wAZ_C</a:t>
            </a:r>
            <a:endParaRPr/>
          </a:p>
          <a:p>
            <a:pPr indent="-304958" lvl="0" marL="457200" rtl="0" algn="l">
              <a:spcBef>
                <a:spcPts val="0"/>
              </a:spcBef>
              <a:spcAft>
                <a:spcPts val="0"/>
              </a:spcAft>
              <a:buSzPct val="100000"/>
              <a:buAutoNum type="arabicPeriod"/>
            </a:pPr>
            <a:r>
              <a:rPr lang="en-GB" u="sng">
                <a:solidFill>
                  <a:schemeClr val="hlink"/>
                </a:solidFill>
                <a:hlinkClick r:id="rId4"/>
              </a:rPr>
              <a:t>https://www.google.com/url?sa=t&amp;rct=j&amp;q=&amp;esrc=s&amp;source=web&amp;cd=&amp;cad=rja&amp;uact=8&amp;ved=2ahUKEwigga6ursryAhUr7XMBHV3ADCAQFnoECCEQAQ&amp;url=https%3A%2F%2Fgithub.com%2Fnodemcu%2Fnodemcu-firmware&amp;usg=AOvVaw0arIWNMQonMu47kI9aqLJz</a:t>
            </a:r>
            <a:endParaRPr/>
          </a:p>
          <a:p>
            <a:pPr indent="-304958" lvl="0" marL="457200" rtl="0" algn="l">
              <a:spcBef>
                <a:spcPts val="0"/>
              </a:spcBef>
              <a:spcAft>
                <a:spcPts val="0"/>
              </a:spcAft>
              <a:buSzPct val="100000"/>
              <a:buAutoNum type="arabicPeriod"/>
            </a:pPr>
            <a:r>
              <a:rPr lang="en-GB" u="sng">
                <a:solidFill>
                  <a:schemeClr val="hlink"/>
                </a:solidFill>
                <a:hlinkClick r:id="rId5"/>
              </a:rPr>
              <a:t>https://www.google.com/url?sa=t&amp;rct=j&amp;q=&amp;esrc=s&amp;source=web&amp;cd=&amp;cad=rja&amp;uact=8&amp;ved=2ahUKEwiNq8TSrsryAhVE7XMBHU01CZQQFnoECAQQAQ&amp;url=https%3A%2F%2Fcreate.arduino.cc%2Fprojecthub%2Fchanhj%2Fwater-quality-monitoring-system-ddcb43&amp;usg=AOvVaw1oIEsKjiwDm_zqasvKBZyi</a:t>
            </a:r>
            <a:endParaRPr/>
          </a:p>
          <a:p>
            <a:pPr indent="-304958" lvl="0" marL="457200" rtl="0" algn="l">
              <a:spcBef>
                <a:spcPts val="0"/>
              </a:spcBef>
              <a:spcAft>
                <a:spcPts val="0"/>
              </a:spcAft>
              <a:buSzPct val="100000"/>
              <a:buAutoNum type="arabicPeriod"/>
            </a:pPr>
            <a:r>
              <a:rPr lang="en-GB" u="sng">
                <a:solidFill>
                  <a:schemeClr val="hlink"/>
                </a:solidFill>
                <a:hlinkClick r:id="rId6"/>
              </a:rPr>
              <a:t>https://www.google.com/url?sa=t&amp;rct=j&amp;q=&amp;esrc=s&amp;source=web&amp;cd=&amp;cad=rja&amp;uact=8&amp;ved=2ahUKEwiNq8TSrsryAhVE7XMBHU01CZQQFnoECA4QAQ&amp;url=https%3A%2F%2Fwww.pantechsolutions.net%2Fiot-based-water-quality-management-system-using-arduino&amp;usg=AOvVaw1PeDJUS_2h2hIwzHkgvKh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