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BF2FF74-28BE-47DB-9773-E1874D70535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mock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D546739-9D56-4C31-BD96-79B7C215603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28-11-2023 05:14:13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varageOrder" id="10" name="slide10">
            <a:extLst>
              <a:ext uri="{FF2B5EF4-FFF2-40B4-BE49-F238E27FC236}">
                <a16:creationId xmlns:a16="http://schemas.microsoft.com/office/drawing/2014/main" id="{99125DE2-0C5B-4322-998F-99DBCAC6216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6178" y="0"/>
            <a:ext cx="15196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OverView" id="2" name="slide2">
            <a:extLst>
              <a:ext uri="{FF2B5EF4-FFF2-40B4-BE49-F238E27FC236}">
                <a16:creationId xmlns:a16="http://schemas.microsoft.com/office/drawing/2014/main" id="{48FE0E19-D20E-46A4-AB87-AB84575949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140" y="0"/>
            <a:ext cx="88417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geionalAnalysis" id="3" name="slide3">
            <a:extLst>
              <a:ext uri="{FF2B5EF4-FFF2-40B4-BE49-F238E27FC236}">
                <a16:creationId xmlns:a16="http://schemas.microsoft.com/office/drawing/2014/main" id="{F9248725-869B-41DD-8A80-48D2BA6185A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013" y="0"/>
            <a:ext cx="86079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adership" id="4" name="slide4">
            <a:extLst>
              <a:ext uri="{FF2B5EF4-FFF2-40B4-BE49-F238E27FC236}">
                <a16:creationId xmlns:a16="http://schemas.microsoft.com/office/drawing/2014/main" id="{95B305AE-0BF5-41EA-8786-80CC440456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081212"/>
            <a:ext cx="118491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ductPerformence2" id="5" name="slide5">
            <a:extLst>
              <a:ext uri="{FF2B5EF4-FFF2-40B4-BE49-F238E27FC236}">
                <a16:creationId xmlns:a16="http://schemas.microsoft.com/office/drawing/2014/main" id="{57A201F8-3961-48C2-9F23-9B7B3D6C760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806" y="0"/>
            <a:ext cx="97903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hannel comperision" id="6" name="slide6">
            <a:extLst>
              <a:ext uri="{FF2B5EF4-FFF2-40B4-BE49-F238E27FC236}">
                <a16:creationId xmlns:a16="http://schemas.microsoft.com/office/drawing/2014/main" id="{2E8A19D9-3273-4984-93BF-1FECD90BD4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2" y="0"/>
            <a:ext cx="107324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_Brackdown" id="7" name="slide7">
            <a:extLst>
              <a:ext uri="{FF2B5EF4-FFF2-40B4-BE49-F238E27FC236}">
                <a16:creationId xmlns:a16="http://schemas.microsoft.com/office/drawing/2014/main" id="{57328543-9FFF-4546-B978-BCB771CD776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685" y="0"/>
            <a:ext cx="90206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untOfCus" id="8" name="slide8">
            <a:extLst>
              <a:ext uri="{FF2B5EF4-FFF2-40B4-BE49-F238E27FC236}">
                <a16:creationId xmlns:a16="http://schemas.microsoft.com/office/drawing/2014/main" id="{5185232A-CEF8-4B96-A9D0-7F738713DF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518" y="0"/>
            <a:ext cx="14929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yality" id="9" name="slide9">
            <a:extLst>
              <a:ext uri="{FF2B5EF4-FFF2-40B4-BE49-F238E27FC236}">
                <a16:creationId xmlns:a16="http://schemas.microsoft.com/office/drawing/2014/main" id="{64A7FEE9-EDDE-456F-9879-ADA0F966578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0"/>
            <a:ext cx="73152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2023-11-28T11:44:16Z</dcterms:created>
  <dcterms:modified xsi:type="dcterms:W3CDTF">2023-11-28T11:44:16Z</dcterms:modified>
</cp:coreProperties>
</file>