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CE5CD-FF7F-4E29-871F-661D6B9CE59B}" v="12" dt="2022-12-06T01:23:14.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26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userId="c57aa483a9a08a63" providerId="LiveId" clId="{B39CE5CD-FF7F-4E29-871F-661D6B9CE59B}"/>
    <pc:docChg chg="undo custSel addSld delSld modSld">
      <pc:chgData name="Gayathri" userId="c57aa483a9a08a63" providerId="LiveId" clId="{B39CE5CD-FF7F-4E29-871F-661D6B9CE59B}" dt="2022-12-07T03:48:31.712" v="652" actId="20577"/>
      <pc:docMkLst>
        <pc:docMk/>
      </pc:docMkLst>
      <pc:sldChg chg="modSp mod">
        <pc:chgData name="Gayathri" userId="c57aa483a9a08a63" providerId="LiveId" clId="{B39CE5CD-FF7F-4E29-871F-661D6B9CE59B}" dt="2022-11-09T23:57:50.265" v="18" actId="20577"/>
        <pc:sldMkLst>
          <pc:docMk/>
          <pc:sldMk cId="3398489589" sldId="256"/>
        </pc:sldMkLst>
        <pc:spChg chg="mod">
          <ac:chgData name="Gayathri" userId="c57aa483a9a08a63" providerId="LiveId" clId="{B39CE5CD-FF7F-4E29-871F-661D6B9CE59B}" dt="2022-11-09T23:57:28.169" v="17" actId="2711"/>
          <ac:spMkLst>
            <pc:docMk/>
            <pc:sldMk cId="3398489589" sldId="256"/>
            <ac:spMk id="2" creationId="{44A2EEAC-F49D-3EB1-0FAF-CD2CACB1817D}"/>
          </ac:spMkLst>
        </pc:spChg>
        <pc:spChg chg="mod">
          <ac:chgData name="Gayathri" userId="c57aa483a9a08a63" providerId="LiveId" clId="{B39CE5CD-FF7F-4E29-871F-661D6B9CE59B}" dt="2022-11-09T23:57:50.265" v="18" actId="20577"/>
          <ac:spMkLst>
            <pc:docMk/>
            <pc:sldMk cId="3398489589" sldId="256"/>
            <ac:spMk id="3" creationId="{D48456B6-EBDD-AD2A-7C83-A0C16EA28DC2}"/>
          </ac:spMkLst>
        </pc:spChg>
      </pc:sldChg>
      <pc:sldChg chg="modSp mod">
        <pc:chgData name="Gayathri" userId="c57aa483a9a08a63" providerId="LiveId" clId="{B39CE5CD-FF7F-4E29-871F-661D6B9CE59B}" dt="2022-11-09T23:57:02.174" v="15" actId="114"/>
        <pc:sldMkLst>
          <pc:docMk/>
          <pc:sldMk cId="4136402739" sldId="257"/>
        </pc:sldMkLst>
        <pc:spChg chg="mod">
          <ac:chgData name="Gayathri" userId="c57aa483a9a08a63" providerId="LiveId" clId="{B39CE5CD-FF7F-4E29-871F-661D6B9CE59B}" dt="2022-11-09T23:57:02.174" v="15" actId="114"/>
          <ac:spMkLst>
            <pc:docMk/>
            <pc:sldMk cId="4136402739" sldId="257"/>
            <ac:spMk id="5" creationId="{46E93B99-DB4D-8F25-5994-A29A1FA8A794}"/>
          </ac:spMkLst>
        </pc:spChg>
      </pc:sldChg>
      <pc:sldChg chg="addSp delSp modSp mod setBg">
        <pc:chgData name="Gayathri" userId="c57aa483a9a08a63" providerId="LiveId" clId="{B39CE5CD-FF7F-4E29-871F-661D6B9CE59B}" dt="2022-12-06T01:33:37.296" v="607" actId="26606"/>
        <pc:sldMkLst>
          <pc:docMk/>
          <pc:sldMk cId="4216598433" sldId="258"/>
        </pc:sldMkLst>
        <pc:spChg chg="mod">
          <ac:chgData name="Gayathri" userId="c57aa483a9a08a63" providerId="LiveId" clId="{B39CE5CD-FF7F-4E29-871F-661D6B9CE59B}" dt="2022-12-06T01:33:37.296" v="607" actId="26606"/>
          <ac:spMkLst>
            <pc:docMk/>
            <pc:sldMk cId="4216598433" sldId="258"/>
            <ac:spMk id="19" creationId="{3003ED61-ED4F-B21D-BE83-CDFFEFB5CBFF}"/>
          </ac:spMkLst>
        </pc:spChg>
        <pc:spChg chg="add del">
          <ac:chgData name="Gayathri" userId="c57aa483a9a08a63" providerId="LiveId" clId="{B39CE5CD-FF7F-4E29-871F-661D6B9CE59B}" dt="2022-12-06T01:33:37.296" v="607" actId="26606"/>
          <ac:spMkLst>
            <pc:docMk/>
            <pc:sldMk cId="4216598433" sldId="258"/>
            <ac:spMk id="33" creationId="{7231E64D-7A8F-16BA-013D-4A87181428F5}"/>
          </ac:spMkLst>
        </pc:spChg>
        <pc:spChg chg="add del">
          <ac:chgData name="Gayathri" userId="c57aa483a9a08a63" providerId="LiveId" clId="{B39CE5CD-FF7F-4E29-871F-661D6B9CE59B}" dt="2022-12-06T01:32:28.298" v="599" actId="26606"/>
          <ac:spMkLst>
            <pc:docMk/>
            <pc:sldMk cId="4216598433" sldId="258"/>
            <ac:spMk id="39" creationId="{435959F4-53DA-47FF-BC24-1E5B75C69876}"/>
          </ac:spMkLst>
        </pc:spChg>
        <pc:spChg chg="add del">
          <ac:chgData name="Gayathri" userId="c57aa483a9a08a63" providerId="LiveId" clId="{B39CE5CD-FF7F-4E29-871F-661D6B9CE59B}" dt="2022-12-06T01:32:28.298" v="599" actId="26606"/>
          <ac:spMkLst>
            <pc:docMk/>
            <pc:sldMk cId="4216598433" sldId="258"/>
            <ac:spMk id="50" creationId="{59226104-0061-4319-8237-9C001BF85D49}"/>
          </ac:spMkLst>
        </pc:spChg>
        <pc:spChg chg="add del">
          <ac:chgData name="Gayathri" userId="c57aa483a9a08a63" providerId="LiveId" clId="{B39CE5CD-FF7F-4E29-871F-661D6B9CE59B}" dt="2022-12-06T01:32:28.298" v="599" actId="26606"/>
          <ac:spMkLst>
            <pc:docMk/>
            <pc:sldMk cId="4216598433" sldId="258"/>
            <ac:spMk id="60" creationId="{142D98E1-37D2-4470-BF74-845E897954C6}"/>
          </ac:spMkLst>
        </pc:spChg>
        <pc:spChg chg="add del">
          <ac:chgData name="Gayathri" userId="c57aa483a9a08a63" providerId="LiveId" clId="{B39CE5CD-FF7F-4E29-871F-661D6B9CE59B}" dt="2022-12-06T01:32:41.591" v="601" actId="26606"/>
          <ac:spMkLst>
            <pc:docMk/>
            <pc:sldMk cId="4216598433" sldId="258"/>
            <ac:spMk id="71" creationId="{435959F4-53DA-47FF-BC24-1E5B75C69876}"/>
          </ac:spMkLst>
        </pc:spChg>
        <pc:spChg chg="add del">
          <ac:chgData name="Gayathri" userId="c57aa483a9a08a63" providerId="LiveId" clId="{B39CE5CD-FF7F-4E29-871F-661D6B9CE59B}" dt="2022-12-06T01:32:41.591" v="601" actId="26606"/>
          <ac:spMkLst>
            <pc:docMk/>
            <pc:sldMk cId="4216598433" sldId="258"/>
            <ac:spMk id="72" creationId="{D5B4F0F5-BE58-4EC0-B650-A71A07437CDD}"/>
          </ac:spMkLst>
        </pc:spChg>
        <pc:spChg chg="add del">
          <ac:chgData name="Gayathri" userId="c57aa483a9a08a63" providerId="LiveId" clId="{B39CE5CD-FF7F-4E29-871F-661D6B9CE59B}" dt="2022-12-06T01:32:41.591" v="601" actId="26606"/>
          <ac:spMkLst>
            <pc:docMk/>
            <pc:sldMk cId="4216598433" sldId="258"/>
            <ac:spMk id="89" creationId="{59226104-0061-4319-8237-9C001BF85D49}"/>
          </ac:spMkLst>
        </pc:spChg>
        <pc:spChg chg="add del">
          <ac:chgData name="Gayathri" userId="c57aa483a9a08a63" providerId="LiveId" clId="{B39CE5CD-FF7F-4E29-871F-661D6B9CE59B}" dt="2022-12-06T01:32:41.591" v="601" actId="26606"/>
          <ac:spMkLst>
            <pc:docMk/>
            <pc:sldMk cId="4216598433" sldId="258"/>
            <ac:spMk id="96" creationId="{2F9C493A-9F03-49B4-B3FB-19CE5AC115BE}"/>
          </ac:spMkLst>
        </pc:spChg>
        <pc:spChg chg="add del">
          <ac:chgData name="Gayathri" userId="c57aa483a9a08a63" providerId="LiveId" clId="{B39CE5CD-FF7F-4E29-871F-661D6B9CE59B}" dt="2022-12-06T01:32:41.591" v="601" actId="26606"/>
          <ac:spMkLst>
            <pc:docMk/>
            <pc:sldMk cId="4216598433" sldId="258"/>
            <ac:spMk id="97" creationId="{90A46C7D-C1BB-49B8-8D37-39742820E964}"/>
          </ac:spMkLst>
        </pc:spChg>
        <pc:spChg chg="add del">
          <ac:chgData name="Gayathri" userId="c57aa483a9a08a63" providerId="LiveId" clId="{B39CE5CD-FF7F-4E29-871F-661D6B9CE59B}" dt="2022-12-06T01:32:45.497" v="603" actId="26606"/>
          <ac:spMkLst>
            <pc:docMk/>
            <pc:sldMk cId="4216598433" sldId="258"/>
            <ac:spMk id="104" creationId="{435959F4-53DA-47FF-BC24-1E5B75C69876}"/>
          </ac:spMkLst>
        </pc:spChg>
        <pc:spChg chg="add del">
          <ac:chgData name="Gayathri" userId="c57aa483a9a08a63" providerId="LiveId" clId="{B39CE5CD-FF7F-4E29-871F-661D6B9CE59B}" dt="2022-12-06T01:32:45.497" v="603" actId="26606"/>
          <ac:spMkLst>
            <pc:docMk/>
            <pc:sldMk cId="4216598433" sldId="258"/>
            <ac:spMk id="106" creationId="{59226104-0061-4319-8237-9C001BF85D49}"/>
          </ac:spMkLst>
        </pc:spChg>
        <pc:spChg chg="add del">
          <ac:chgData name="Gayathri" userId="c57aa483a9a08a63" providerId="LiveId" clId="{B39CE5CD-FF7F-4E29-871F-661D6B9CE59B}" dt="2022-12-06T01:32:45.497" v="603" actId="26606"/>
          <ac:spMkLst>
            <pc:docMk/>
            <pc:sldMk cId="4216598433" sldId="258"/>
            <ac:spMk id="108" creationId="{142D98E1-37D2-4470-BF74-845E897954C6}"/>
          </ac:spMkLst>
        </pc:spChg>
        <pc:spChg chg="add del">
          <ac:chgData name="Gayathri" userId="c57aa483a9a08a63" providerId="LiveId" clId="{B39CE5CD-FF7F-4E29-871F-661D6B9CE59B}" dt="2022-12-06T01:32:45.497" v="603" actId="26606"/>
          <ac:spMkLst>
            <pc:docMk/>
            <pc:sldMk cId="4216598433" sldId="258"/>
            <ac:spMk id="109" creationId="{3ED2C98F-B668-4CD9-862F-6BF4AE5D2743}"/>
          </ac:spMkLst>
        </pc:spChg>
        <pc:spChg chg="add del">
          <ac:chgData name="Gayathri" userId="c57aa483a9a08a63" providerId="LiveId" clId="{B39CE5CD-FF7F-4E29-871F-661D6B9CE59B}" dt="2022-12-06T01:32:47.157" v="605" actId="26606"/>
          <ac:spMkLst>
            <pc:docMk/>
            <pc:sldMk cId="4216598433" sldId="258"/>
            <ac:spMk id="112" creationId="{435959F4-53DA-47FF-BC24-1E5B75C69876}"/>
          </ac:spMkLst>
        </pc:spChg>
        <pc:spChg chg="add del">
          <ac:chgData name="Gayathri" userId="c57aa483a9a08a63" providerId="LiveId" clId="{B39CE5CD-FF7F-4E29-871F-661D6B9CE59B}" dt="2022-12-06T01:32:47.157" v="605" actId="26606"/>
          <ac:spMkLst>
            <pc:docMk/>
            <pc:sldMk cId="4216598433" sldId="258"/>
            <ac:spMk id="121" creationId="{59226104-0061-4319-8237-9C001BF85D49}"/>
          </ac:spMkLst>
        </pc:spChg>
        <pc:spChg chg="add del">
          <ac:chgData name="Gayathri" userId="c57aa483a9a08a63" providerId="LiveId" clId="{B39CE5CD-FF7F-4E29-871F-661D6B9CE59B}" dt="2022-12-06T01:32:47.157" v="605" actId="26606"/>
          <ac:spMkLst>
            <pc:docMk/>
            <pc:sldMk cId="4216598433" sldId="258"/>
            <ac:spMk id="128" creationId="{142D98E1-37D2-4470-BF74-845E897954C6}"/>
          </ac:spMkLst>
        </pc:spChg>
        <pc:spChg chg="add del">
          <ac:chgData name="Gayathri" userId="c57aa483a9a08a63" providerId="LiveId" clId="{B39CE5CD-FF7F-4E29-871F-661D6B9CE59B}" dt="2022-12-06T01:33:37.296" v="607" actId="26606"/>
          <ac:spMkLst>
            <pc:docMk/>
            <pc:sldMk cId="4216598433" sldId="258"/>
            <ac:spMk id="133" creationId="{435959F4-53DA-47FF-BC24-1E5B75C69876}"/>
          </ac:spMkLst>
        </pc:spChg>
        <pc:spChg chg="add del">
          <ac:chgData name="Gayathri" userId="c57aa483a9a08a63" providerId="LiveId" clId="{B39CE5CD-FF7F-4E29-871F-661D6B9CE59B}" dt="2022-12-06T01:33:37.296" v="607" actId="26606"/>
          <ac:spMkLst>
            <pc:docMk/>
            <pc:sldMk cId="4216598433" sldId="258"/>
            <ac:spMk id="135" creationId="{59226104-0061-4319-8237-9C001BF85D49}"/>
          </ac:spMkLst>
        </pc:spChg>
        <pc:spChg chg="add del">
          <ac:chgData name="Gayathri" userId="c57aa483a9a08a63" providerId="LiveId" clId="{B39CE5CD-FF7F-4E29-871F-661D6B9CE59B}" dt="2022-12-06T01:33:37.296" v="607" actId="26606"/>
          <ac:spMkLst>
            <pc:docMk/>
            <pc:sldMk cId="4216598433" sldId="258"/>
            <ac:spMk id="137" creationId="{142D98E1-37D2-4470-BF74-845E897954C6}"/>
          </ac:spMkLst>
        </pc:spChg>
        <pc:grpChg chg="add del">
          <ac:chgData name="Gayathri" userId="c57aa483a9a08a63" providerId="LiveId" clId="{B39CE5CD-FF7F-4E29-871F-661D6B9CE59B}" dt="2022-12-06T01:32:28.298" v="599" actId="26606"/>
          <ac:grpSpMkLst>
            <pc:docMk/>
            <pc:sldMk cId="4216598433" sldId="258"/>
            <ac:grpSpMk id="41" creationId="{A7CF83E8-F6F0-41E3-B580-7412A04DDFB5}"/>
          </ac:grpSpMkLst>
        </pc:grpChg>
        <pc:grpChg chg="add del">
          <ac:chgData name="Gayathri" userId="c57aa483a9a08a63" providerId="LiveId" clId="{B39CE5CD-FF7F-4E29-871F-661D6B9CE59B}" dt="2022-12-06T01:32:28.298" v="599" actId="26606"/>
          <ac:grpSpMkLst>
            <pc:docMk/>
            <pc:sldMk cId="4216598433" sldId="258"/>
            <ac:grpSpMk id="52" creationId="{AC552FEA-472E-4E74-B31D-531852C1908D}"/>
          </ac:grpSpMkLst>
        </pc:grpChg>
        <pc:grpChg chg="add del">
          <ac:chgData name="Gayathri" userId="c57aa483a9a08a63" providerId="LiveId" clId="{B39CE5CD-FF7F-4E29-871F-661D6B9CE59B}" dt="2022-12-06T01:32:28.298" v="599" actId="26606"/>
          <ac:grpSpMkLst>
            <pc:docMk/>
            <pc:sldMk cId="4216598433" sldId="258"/>
            <ac:grpSpMk id="62" creationId="{91868ACA-CC8C-4FA4-8E32-6DB1C7DA9E27}"/>
          </ac:grpSpMkLst>
        </pc:grpChg>
        <pc:grpChg chg="add del">
          <ac:chgData name="Gayathri" userId="c57aa483a9a08a63" providerId="LiveId" clId="{B39CE5CD-FF7F-4E29-871F-661D6B9CE59B}" dt="2022-12-06T01:32:41.591" v="601" actId="26606"/>
          <ac:grpSpMkLst>
            <pc:docMk/>
            <pc:sldMk cId="4216598433" sldId="258"/>
            <ac:grpSpMk id="64" creationId="{C13D619A-1417-41F6-AB84-3DA81D94BD75}"/>
          </ac:grpSpMkLst>
        </pc:grpChg>
        <pc:grpChg chg="add del">
          <ac:chgData name="Gayathri" userId="c57aa483a9a08a63" providerId="LiveId" clId="{B39CE5CD-FF7F-4E29-871F-661D6B9CE59B}" dt="2022-12-06T01:32:41.591" v="601" actId="26606"/>
          <ac:grpSpMkLst>
            <pc:docMk/>
            <pc:sldMk cId="4216598433" sldId="258"/>
            <ac:grpSpMk id="73" creationId="{A7CF83E8-F6F0-41E3-B580-7412A04DDFB5}"/>
          </ac:grpSpMkLst>
        </pc:grpChg>
        <pc:grpChg chg="add del">
          <ac:chgData name="Gayathri" userId="c57aa483a9a08a63" providerId="LiveId" clId="{B39CE5CD-FF7F-4E29-871F-661D6B9CE59B}" dt="2022-12-06T01:32:41.591" v="601" actId="26606"/>
          <ac:grpSpMkLst>
            <pc:docMk/>
            <pc:sldMk cId="4216598433" sldId="258"/>
            <ac:grpSpMk id="74" creationId="{E700C1F5-B637-45FE-96CC-270D263A597B}"/>
          </ac:grpSpMkLst>
        </pc:grpChg>
        <pc:grpChg chg="add del">
          <ac:chgData name="Gayathri" userId="c57aa483a9a08a63" providerId="LiveId" clId="{B39CE5CD-FF7F-4E29-871F-661D6B9CE59B}" dt="2022-12-06T01:32:41.591" v="601" actId="26606"/>
          <ac:grpSpMkLst>
            <pc:docMk/>
            <pc:sldMk cId="4216598433" sldId="258"/>
            <ac:grpSpMk id="90" creationId="{AC552FEA-472E-4E74-B31D-531852C1908D}"/>
          </ac:grpSpMkLst>
        </pc:grpChg>
        <pc:grpChg chg="add del">
          <ac:chgData name="Gayathri" userId="c57aa483a9a08a63" providerId="LiveId" clId="{B39CE5CD-FF7F-4E29-871F-661D6B9CE59B}" dt="2022-12-06T01:32:45.497" v="603" actId="26606"/>
          <ac:grpSpMkLst>
            <pc:docMk/>
            <pc:sldMk cId="4216598433" sldId="258"/>
            <ac:grpSpMk id="105" creationId="{A7CF83E8-F6F0-41E3-B580-7412A04DDFB5}"/>
          </ac:grpSpMkLst>
        </pc:grpChg>
        <pc:grpChg chg="add del">
          <ac:chgData name="Gayathri" userId="c57aa483a9a08a63" providerId="LiveId" clId="{B39CE5CD-FF7F-4E29-871F-661D6B9CE59B}" dt="2022-12-06T01:32:45.497" v="603" actId="26606"/>
          <ac:grpSpMkLst>
            <pc:docMk/>
            <pc:sldMk cId="4216598433" sldId="258"/>
            <ac:grpSpMk id="107" creationId="{AC552FEA-472E-4E74-B31D-531852C1908D}"/>
          </ac:grpSpMkLst>
        </pc:grpChg>
        <pc:grpChg chg="add del">
          <ac:chgData name="Gayathri" userId="c57aa483a9a08a63" providerId="LiveId" clId="{B39CE5CD-FF7F-4E29-871F-661D6B9CE59B}" dt="2022-12-06T01:32:47.157" v="605" actId="26606"/>
          <ac:grpSpMkLst>
            <pc:docMk/>
            <pc:sldMk cId="4216598433" sldId="258"/>
            <ac:grpSpMk id="113" creationId="{A7CF83E8-F6F0-41E3-B580-7412A04DDFB5}"/>
          </ac:grpSpMkLst>
        </pc:grpChg>
        <pc:grpChg chg="add del">
          <ac:chgData name="Gayathri" userId="c57aa483a9a08a63" providerId="LiveId" clId="{B39CE5CD-FF7F-4E29-871F-661D6B9CE59B}" dt="2022-12-06T01:32:47.157" v="605" actId="26606"/>
          <ac:grpSpMkLst>
            <pc:docMk/>
            <pc:sldMk cId="4216598433" sldId="258"/>
            <ac:grpSpMk id="122" creationId="{AC552FEA-472E-4E74-B31D-531852C1908D}"/>
          </ac:grpSpMkLst>
        </pc:grpChg>
        <pc:grpChg chg="add del">
          <ac:chgData name="Gayathri" userId="c57aa483a9a08a63" providerId="LiveId" clId="{B39CE5CD-FF7F-4E29-871F-661D6B9CE59B}" dt="2022-12-06T01:32:47.157" v="605" actId="26606"/>
          <ac:grpSpMkLst>
            <pc:docMk/>
            <pc:sldMk cId="4216598433" sldId="258"/>
            <ac:grpSpMk id="129" creationId="{91868ACA-CC8C-4FA4-8E32-6DB1C7DA9E27}"/>
          </ac:grpSpMkLst>
        </pc:grpChg>
        <pc:grpChg chg="add del">
          <ac:chgData name="Gayathri" userId="c57aa483a9a08a63" providerId="LiveId" clId="{B39CE5CD-FF7F-4E29-871F-661D6B9CE59B}" dt="2022-12-06T01:33:37.296" v="607" actId="26606"/>
          <ac:grpSpMkLst>
            <pc:docMk/>
            <pc:sldMk cId="4216598433" sldId="258"/>
            <ac:grpSpMk id="134" creationId="{A7CF83E8-F6F0-41E3-B580-7412A04DDFB5}"/>
          </ac:grpSpMkLst>
        </pc:grpChg>
        <pc:grpChg chg="add del">
          <ac:chgData name="Gayathri" userId="c57aa483a9a08a63" providerId="LiveId" clId="{B39CE5CD-FF7F-4E29-871F-661D6B9CE59B}" dt="2022-12-06T01:33:37.296" v="607" actId="26606"/>
          <ac:grpSpMkLst>
            <pc:docMk/>
            <pc:sldMk cId="4216598433" sldId="258"/>
            <ac:grpSpMk id="136" creationId="{AC552FEA-472E-4E74-B31D-531852C1908D}"/>
          </ac:grpSpMkLst>
        </pc:grpChg>
        <pc:grpChg chg="add del">
          <ac:chgData name="Gayathri" userId="c57aa483a9a08a63" providerId="LiveId" clId="{B39CE5CD-FF7F-4E29-871F-661D6B9CE59B}" dt="2022-12-06T01:33:37.296" v="607" actId="26606"/>
          <ac:grpSpMkLst>
            <pc:docMk/>
            <pc:sldMk cId="4216598433" sldId="258"/>
            <ac:grpSpMk id="138" creationId="{91868ACA-CC8C-4FA4-8E32-6DB1C7DA9E27}"/>
          </ac:grpSpMkLst>
        </pc:grpChg>
        <pc:graphicFrameChg chg="add del">
          <ac:chgData name="Gayathri" userId="c57aa483a9a08a63" providerId="LiveId" clId="{B39CE5CD-FF7F-4E29-871F-661D6B9CE59B}" dt="2022-12-06T01:32:28.298" v="599" actId="26606"/>
          <ac:graphicFrameMkLst>
            <pc:docMk/>
            <pc:sldMk cId="4216598433" sldId="258"/>
            <ac:graphicFrameMk id="35" creationId="{84ABB301-3AA0-AFBE-08A2-3EA4EDB18F02}"/>
          </ac:graphicFrameMkLst>
        </pc:graphicFrameChg>
        <pc:graphicFrameChg chg="add del">
          <ac:chgData name="Gayathri" userId="c57aa483a9a08a63" providerId="LiveId" clId="{B39CE5CD-FF7F-4E29-871F-661D6B9CE59B}" dt="2022-12-06T01:32:41.591" v="601" actId="26606"/>
          <ac:graphicFrameMkLst>
            <pc:docMk/>
            <pc:sldMk cId="4216598433" sldId="258"/>
            <ac:graphicFrameMk id="102" creationId="{E78B7A34-F3AC-EDE2-FC7B-FACFBB531AF6}"/>
          </ac:graphicFrameMkLst>
        </pc:graphicFrameChg>
        <pc:graphicFrameChg chg="add del">
          <ac:chgData name="Gayathri" userId="c57aa483a9a08a63" providerId="LiveId" clId="{B39CE5CD-FF7F-4E29-871F-661D6B9CE59B}" dt="2022-12-06T01:32:45.497" v="603" actId="26606"/>
          <ac:graphicFrameMkLst>
            <pc:docMk/>
            <pc:sldMk cId="4216598433" sldId="258"/>
            <ac:graphicFrameMk id="110" creationId="{03512885-081E-2F55-5D26-9AA87E9586FB}"/>
          </ac:graphicFrameMkLst>
        </pc:graphicFrameChg>
        <pc:graphicFrameChg chg="add del">
          <ac:chgData name="Gayathri" userId="c57aa483a9a08a63" providerId="LiveId" clId="{B39CE5CD-FF7F-4E29-871F-661D6B9CE59B}" dt="2022-12-06T01:32:47.157" v="605" actId="26606"/>
          <ac:graphicFrameMkLst>
            <pc:docMk/>
            <pc:sldMk cId="4216598433" sldId="258"/>
            <ac:graphicFrameMk id="131" creationId="{84ABB301-3AA0-AFBE-08A2-3EA4EDB18F02}"/>
          </ac:graphicFrameMkLst>
        </pc:graphicFrameChg>
        <pc:graphicFrameChg chg="add del">
          <ac:chgData name="Gayathri" userId="c57aa483a9a08a63" providerId="LiveId" clId="{B39CE5CD-FF7F-4E29-871F-661D6B9CE59B}" dt="2022-12-06T01:33:37.296" v="607" actId="26606"/>
          <ac:graphicFrameMkLst>
            <pc:docMk/>
            <pc:sldMk cId="4216598433" sldId="258"/>
            <ac:graphicFrameMk id="145" creationId="{C48D9BB1-F5B2-C988-0AE7-D362CA3B7A82}"/>
          </ac:graphicFrameMkLst>
        </pc:graphicFrameChg>
      </pc:sldChg>
      <pc:sldChg chg="addSp delSp modSp mod setBg">
        <pc:chgData name="Gayathri" userId="c57aa483a9a08a63" providerId="LiveId" clId="{B39CE5CD-FF7F-4E29-871F-661D6B9CE59B}" dt="2022-12-06T01:27:30.513" v="586" actId="26606"/>
        <pc:sldMkLst>
          <pc:docMk/>
          <pc:sldMk cId="4009546757" sldId="259"/>
        </pc:sldMkLst>
        <pc:spChg chg="mod">
          <ac:chgData name="Gayathri" userId="c57aa483a9a08a63" providerId="LiveId" clId="{B39CE5CD-FF7F-4E29-871F-661D6B9CE59B}" dt="2022-12-06T01:27:30.513" v="586" actId="26606"/>
          <ac:spMkLst>
            <pc:docMk/>
            <pc:sldMk cId="4009546757" sldId="259"/>
            <ac:spMk id="2" creationId="{AEBD5CE9-1E96-8E28-F389-E21BD89D74B5}"/>
          </ac:spMkLst>
        </pc:spChg>
        <pc:spChg chg="add del">
          <ac:chgData name="Gayathri" userId="c57aa483a9a08a63" providerId="LiveId" clId="{B39CE5CD-FF7F-4E29-871F-661D6B9CE59B}" dt="2022-12-06T01:27:30.513" v="586" actId="26606"/>
          <ac:spMkLst>
            <pc:docMk/>
            <pc:sldMk cId="4009546757" sldId="259"/>
            <ac:spMk id="6" creationId="{813FBBD5-2ED7-AFE0-B522-DB0421B2AC20}"/>
          </ac:spMkLst>
        </pc:spChg>
        <pc:spChg chg="add del">
          <ac:chgData name="Gayathri" userId="c57aa483a9a08a63" providerId="LiveId" clId="{B39CE5CD-FF7F-4E29-871F-661D6B9CE59B}" dt="2022-12-06T01:27:06.520" v="579" actId="26606"/>
          <ac:spMkLst>
            <pc:docMk/>
            <pc:sldMk cId="4009546757" sldId="259"/>
            <ac:spMk id="12" creationId="{435959F4-53DA-47FF-BC24-1E5B75C69876}"/>
          </ac:spMkLst>
        </pc:spChg>
        <pc:spChg chg="add del">
          <ac:chgData name="Gayathri" userId="c57aa483a9a08a63" providerId="LiveId" clId="{B39CE5CD-FF7F-4E29-871F-661D6B9CE59B}" dt="2022-12-06T01:27:06.520" v="579" actId="26606"/>
          <ac:spMkLst>
            <pc:docMk/>
            <pc:sldMk cId="4009546757" sldId="259"/>
            <ac:spMk id="23" creationId="{59226104-0061-4319-8237-9C001BF85D49}"/>
          </ac:spMkLst>
        </pc:spChg>
        <pc:spChg chg="add del">
          <ac:chgData name="Gayathri" userId="c57aa483a9a08a63" providerId="LiveId" clId="{B39CE5CD-FF7F-4E29-871F-661D6B9CE59B}" dt="2022-12-06T01:27:06.520" v="579" actId="26606"/>
          <ac:spMkLst>
            <pc:docMk/>
            <pc:sldMk cId="4009546757" sldId="259"/>
            <ac:spMk id="33" creationId="{142D98E1-37D2-4470-BF74-845E897954C6}"/>
          </ac:spMkLst>
        </pc:spChg>
        <pc:spChg chg="add">
          <ac:chgData name="Gayathri" userId="c57aa483a9a08a63" providerId="LiveId" clId="{B39CE5CD-FF7F-4E29-871F-661D6B9CE59B}" dt="2022-12-06T01:27:30.513" v="586" actId="26606"/>
          <ac:spMkLst>
            <pc:docMk/>
            <pc:sldMk cId="4009546757" sldId="259"/>
            <ac:spMk id="43" creationId="{90A46C7D-C1BB-49B8-8D37-39742820E964}"/>
          </ac:spMkLst>
        </pc:spChg>
        <pc:spChg chg="add del">
          <ac:chgData name="Gayathri" userId="c57aa483a9a08a63" providerId="LiveId" clId="{B39CE5CD-FF7F-4E29-871F-661D6B9CE59B}" dt="2022-12-06T01:27:11.736" v="581" actId="26606"/>
          <ac:spMkLst>
            <pc:docMk/>
            <pc:sldMk cId="4009546757" sldId="259"/>
            <ac:spMk id="44" creationId="{435959F4-53DA-47FF-BC24-1E5B75C69876}"/>
          </ac:spMkLst>
        </pc:spChg>
        <pc:spChg chg="add del">
          <ac:chgData name="Gayathri" userId="c57aa483a9a08a63" providerId="LiveId" clId="{B39CE5CD-FF7F-4E29-871F-661D6B9CE59B}" dt="2022-12-06T01:27:11.736" v="581" actId="26606"/>
          <ac:spMkLst>
            <pc:docMk/>
            <pc:sldMk cId="4009546757" sldId="259"/>
            <ac:spMk id="45" creationId="{D5B4F0F5-BE58-4EC0-B650-A71A07437CDD}"/>
          </ac:spMkLst>
        </pc:spChg>
        <pc:spChg chg="add del">
          <ac:chgData name="Gayathri" userId="c57aa483a9a08a63" providerId="LiveId" clId="{B39CE5CD-FF7F-4E29-871F-661D6B9CE59B}" dt="2022-12-06T01:27:11.736" v="581" actId="26606"/>
          <ac:spMkLst>
            <pc:docMk/>
            <pc:sldMk cId="4009546757" sldId="259"/>
            <ac:spMk id="62" creationId="{59226104-0061-4319-8237-9C001BF85D49}"/>
          </ac:spMkLst>
        </pc:spChg>
        <pc:spChg chg="add del">
          <ac:chgData name="Gayathri" userId="c57aa483a9a08a63" providerId="LiveId" clId="{B39CE5CD-FF7F-4E29-871F-661D6B9CE59B}" dt="2022-12-06T01:27:11.736" v="581" actId="26606"/>
          <ac:spMkLst>
            <pc:docMk/>
            <pc:sldMk cId="4009546757" sldId="259"/>
            <ac:spMk id="69" creationId="{2F9C493A-9F03-49B4-B3FB-19CE5AC115BE}"/>
          </ac:spMkLst>
        </pc:spChg>
        <pc:spChg chg="add del">
          <ac:chgData name="Gayathri" userId="c57aa483a9a08a63" providerId="LiveId" clId="{B39CE5CD-FF7F-4E29-871F-661D6B9CE59B}" dt="2022-12-06T01:27:11.736" v="581" actId="26606"/>
          <ac:spMkLst>
            <pc:docMk/>
            <pc:sldMk cId="4009546757" sldId="259"/>
            <ac:spMk id="70" creationId="{90A46C7D-C1BB-49B8-8D37-39742820E964}"/>
          </ac:spMkLst>
        </pc:spChg>
        <pc:spChg chg="add del">
          <ac:chgData name="Gayathri" userId="c57aa483a9a08a63" providerId="LiveId" clId="{B39CE5CD-FF7F-4E29-871F-661D6B9CE59B}" dt="2022-12-06T01:27:18.704" v="583" actId="26606"/>
          <ac:spMkLst>
            <pc:docMk/>
            <pc:sldMk cId="4009546757" sldId="259"/>
            <ac:spMk id="77" creationId="{435959F4-53DA-47FF-BC24-1E5B75C69876}"/>
          </ac:spMkLst>
        </pc:spChg>
        <pc:spChg chg="add del">
          <ac:chgData name="Gayathri" userId="c57aa483a9a08a63" providerId="LiveId" clId="{B39CE5CD-FF7F-4E29-871F-661D6B9CE59B}" dt="2022-12-06T01:27:18.704" v="583" actId="26606"/>
          <ac:spMkLst>
            <pc:docMk/>
            <pc:sldMk cId="4009546757" sldId="259"/>
            <ac:spMk id="79" creationId="{59226104-0061-4319-8237-9C001BF85D49}"/>
          </ac:spMkLst>
        </pc:spChg>
        <pc:spChg chg="add del">
          <ac:chgData name="Gayathri" userId="c57aa483a9a08a63" providerId="LiveId" clId="{B39CE5CD-FF7F-4E29-871F-661D6B9CE59B}" dt="2022-12-06T01:27:18.704" v="583" actId="26606"/>
          <ac:spMkLst>
            <pc:docMk/>
            <pc:sldMk cId="4009546757" sldId="259"/>
            <ac:spMk id="81" creationId="{142D98E1-37D2-4470-BF74-845E897954C6}"/>
          </ac:spMkLst>
        </pc:spChg>
        <pc:spChg chg="add del">
          <ac:chgData name="Gayathri" userId="c57aa483a9a08a63" providerId="LiveId" clId="{B39CE5CD-FF7F-4E29-871F-661D6B9CE59B}" dt="2022-12-06T01:27:30.468" v="585" actId="26606"/>
          <ac:spMkLst>
            <pc:docMk/>
            <pc:sldMk cId="4009546757" sldId="259"/>
            <ac:spMk id="86" creationId="{435959F4-53DA-47FF-BC24-1E5B75C69876}"/>
          </ac:spMkLst>
        </pc:spChg>
        <pc:spChg chg="add del">
          <ac:chgData name="Gayathri" userId="c57aa483a9a08a63" providerId="LiveId" clId="{B39CE5CD-FF7F-4E29-871F-661D6B9CE59B}" dt="2022-12-06T01:27:30.468" v="585" actId="26606"/>
          <ac:spMkLst>
            <pc:docMk/>
            <pc:sldMk cId="4009546757" sldId="259"/>
            <ac:spMk id="95" creationId="{59226104-0061-4319-8237-9C001BF85D49}"/>
          </ac:spMkLst>
        </pc:spChg>
        <pc:spChg chg="add del">
          <ac:chgData name="Gayathri" userId="c57aa483a9a08a63" providerId="LiveId" clId="{B39CE5CD-FF7F-4E29-871F-661D6B9CE59B}" dt="2022-12-06T01:27:30.468" v="585" actId="26606"/>
          <ac:spMkLst>
            <pc:docMk/>
            <pc:sldMk cId="4009546757" sldId="259"/>
            <ac:spMk id="102" creationId="{142D98E1-37D2-4470-BF74-845E897954C6}"/>
          </ac:spMkLst>
        </pc:spChg>
        <pc:spChg chg="add del">
          <ac:chgData name="Gayathri" userId="c57aa483a9a08a63" providerId="LiveId" clId="{B39CE5CD-FF7F-4E29-871F-661D6B9CE59B}" dt="2022-12-06T01:27:30.468" v="585" actId="26606"/>
          <ac:spMkLst>
            <pc:docMk/>
            <pc:sldMk cId="4009546757" sldId="259"/>
            <ac:spMk id="103" creationId="{3ED2C98F-B668-4CD9-862F-6BF4AE5D2743}"/>
          </ac:spMkLst>
        </pc:spChg>
        <pc:spChg chg="add">
          <ac:chgData name="Gayathri" userId="c57aa483a9a08a63" providerId="LiveId" clId="{B39CE5CD-FF7F-4E29-871F-661D6B9CE59B}" dt="2022-12-06T01:27:30.513" v="586" actId="26606"/>
          <ac:spMkLst>
            <pc:docMk/>
            <pc:sldMk cId="4009546757" sldId="259"/>
            <ac:spMk id="106" creationId="{435959F4-53DA-47FF-BC24-1E5B75C69876}"/>
          </ac:spMkLst>
        </pc:spChg>
        <pc:spChg chg="add">
          <ac:chgData name="Gayathri" userId="c57aa483a9a08a63" providerId="LiveId" clId="{B39CE5CD-FF7F-4E29-871F-661D6B9CE59B}" dt="2022-12-06T01:27:30.513" v="586" actId="26606"/>
          <ac:spMkLst>
            <pc:docMk/>
            <pc:sldMk cId="4009546757" sldId="259"/>
            <ac:spMk id="108" creationId="{59226104-0061-4319-8237-9C001BF85D49}"/>
          </ac:spMkLst>
        </pc:spChg>
        <pc:spChg chg="add">
          <ac:chgData name="Gayathri" userId="c57aa483a9a08a63" providerId="LiveId" clId="{B39CE5CD-FF7F-4E29-871F-661D6B9CE59B}" dt="2022-12-06T01:27:30.513" v="586" actId="26606"/>
          <ac:spMkLst>
            <pc:docMk/>
            <pc:sldMk cId="4009546757" sldId="259"/>
            <ac:spMk id="110" creationId="{2F9C493A-9F03-49B4-B3FB-19CE5AC115BE}"/>
          </ac:spMkLst>
        </pc:spChg>
        <pc:grpChg chg="add del">
          <ac:chgData name="Gayathri" userId="c57aa483a9a08a63" providerId="LiveId" clId="{B39CE5CD-FF7F-4E29-871F-661D6B9CE59B}" dt="2022-12-06T01:27:06.520" v="579" actId="26606"/>
          <ac:grpSpMkLst>
            <pc:docMk/>
            <pc:sldMk cId="4009546757" sldId="259"/>
            <ac:grpSpMk id="14" creationId="{A7CF83E8-F6F0-41E3-B580-7412A04DDFB5}"/>
          </ac:grpSpMkLst>
        </pc:grpChg>
        <pc:grpChg chg="add del">
          <ac:chgData name="Gayathri" userId="c57aa483a9a08a63" providerId="LiveId" clId="{B39CE5CD-FF7F-4E29-871F-661D6B9CE59B}" dt="2022-12-06T01:27:06.520" v="579" actId="26606"/>
          <ac:grpSpMkLst>
            <pc:docMk/>
            <pc:sldMk cId="4009546757" sldId="259"/>
            <ac:grpSpMk id="25" creationId="{AC552FEA-472E-4E74-B31D-531852C1908D}"/>
          </ac:grpSpMkLst>
        </pc:grpChg>
        <pc:grpChg chg="add del">
          <ac:chgData name="Gayathri" userId="c57aa483a9a08a63" providerId="LiveId" clId="{B39CE5CD-FF7F-4E29-871F-661D6B9CE59B}" dt="2022-12-06T01:27:06.520" v="579" actId="26606"/>
          <ac:grpSpMkLst>
            <pc:docMk/>
            <pc:sldMk cId="4009546757" sldId="259"/>
            <ac:grpSpMk id="35" creationId="{6F3B5563-53C7-4E0A-A4B8-8E56453344EC}"/>
          </ac:grpSpMkLst>
        </pc:grpChg>
        <pc:grpChg chg="add del">
          <ac:chgData name="Gayathri" userId="c57aa483a9a08a63" providerId="LiveId" clId="{B39CE5CD-FF7F-4E29-871F-661D6B9CE59B}" dt="2022-12-06T01:27:11.736" v="581" actId="26606"/>
          <ac:grpSpMkLst>
            <pc:docMk/>
            <pc:sldMk cId="4009546757" sldId="259"/>
            <ac:grpSpMk id="37" creationId="{C13D619A-1417-41F6-AB84-3DA81D94BD75}"/>
          </ac:grpSpMkLst>
        </pc:grpChg>
        <pc:grpChg chg="add del">
          <ac:chgData name="Gayathri" userId="c57aa483a9a08a63" providerId="LiveId" clId="{B39CE5CD-FF7F-4E29-871F-661D6B9CE59B}" dt="2022-12-06T01:27:11.736" v="581" actId="26606"/>
          <ac:grpSpMkLst>
            <pc:docMk/>
            <pc:sldMk cId="4009546757" sldId="259"/>
            <ac:grpSpMk id="46" creationId="{A7CF83E8-F6F0-41E3-B580-7412A04DDFB5}"/>
          </ac:grpSpMkLst>
        </pc:grpChg>
        <pc:grpChg chg="add del">
          <ac:chgData name="Gayathri" userId="c57aa483a9a08a63" providerId="LiveId" clId="{B39CE5CD-FF7F-4E29-871F-661D6B9CE59B}" dt="2022-12-06T01:27:11.736" v="581" actId="26606"/>
          <ac:grpSpMkLst>
            <pc:docMk/>
            <pc:sldMk cId="4009546757" sldId="259"/>
            <ac:grpSpMk id="47" creationId="{E700C1F5-B637-45FE-96CC-270D263A597B}"/>
          </ac:grpSpMkLst>
        </pc:grpChg>
        <pc:grpChg chg="add del">
          <ac:chgData name="Gayathri" userId="c57aa483a9a08a63" providerId="LiveId" clId="{B39CE5CD-FF7F-4E29-871F-661D6B9CE59B}" dt="2022-12-06T01:27:11.736" v="581" actId="26606"/>
          <ac:grpSpMkLst>
            <pc:docMk/>
            <pc:sldMk cId="4009546757" sldId="259"/>
            <ac:grpSpMk id="63" creationId="{AC552FEA-472E-4E74-B31D-531852C1908D}"/>
          </ac:grpSpMkLst>
        </pc:grpChg>
        <pc:grpChg chg="add del">
          <ac:chgData name="Gayathri" userId="c57aa483a9a08a63" providerId="LiveId" clId="{B39CE5CD-FF7F-4E29-871F-661D6B9CE59B}" dt="2022-12-06T01:27:18.704" v="583" actId="26606"/>
          <ac:grpSpMkLst>
            <pc:docMk/>
            <pc:sldMk cId="4009546757" sldId="259"/>
            <ac:grpSpMk id="78" creationId="{A7CF83E8-F6F0-41E3-B580-7412A04DDFB5}"/>
          </ac:grpSpMkLst>
        </pc:grpChg>
        <pc:grpChg chg="add del">
          <ac:chgData name="Gayathri" userId="c57aa483a9a08a63" providerId="LiveId" clId="{B39CE5CD-FF7F-4E29-871F-661D6B9CE59B}" dt="2022-12-06T01:27:18.704" v="583" actId="26606"/>
          <ac:grpSpMkLst>
            <pc:docMk/>
            <pc:sldMk cId="4009546757" sldId="259"/>
            <ac:grpSpMk id="80" creationId="{AC552FEA-472E-4E74-B31D-531852C1908D}"/>
          </ac:grpSpMkLst>
        </pc:grpChg>
        <pc:grpChg chg="add del">
          <ac:chgData name="Gayathri" userId="c57aa483a9a08a63" providerId="LiveId" clId="{B39CE5CD-FF7F-4E29-871F-661D6B9CE59B}" dt="2022-12-06T01:27:18.704" v="583" actId="26606"/>
          <ac:grpSpMkLst>
            <pc:docMk/>
            <pc:sldMk cId="4009546757" sldId="259"/>
            <ac:grpSpMk id="82" creationId="{6F3B5563-53C7-4E0A-A4B8-8E56453344EC}"/>
          </ac:grpSpMkLst>
        </pc:grpChg>
        <pc:grpChg chg="add del">
          <ac:chgData name="Gayathri" userId="c57aa483a9a08a63" providerId="LiveId" clId="{B39CE5CD-FF7F-4E29-871F-661D6B9CE59B}" dt="2022-12-06T01:27:30.468" v="585" actId="26606"/>
          <ac:grpSpMkLst>
            <pc:docMk/>
            <pc:sldMk cId="4009546757" sldId="259"/>
            <ac:grpSpMk id="87" creationId="{A7CF83E8-F6F0-41E3-B580-7412A04DDFB5}"/>
          </ac:grpSpMkLst>
        </pc:grpChg>
        <pc:grpChg chg="add del">
          <ac:chgData name="Gayathri" userId="c57aa483a9a08a63" providerId="LiveId" clId="{B39CE5CD-FF7F-4E29-871F-661D6B9CE59B}" dt="2022-12-06T01:27:30.468" v="585" actId="26606"/>
          <ac:grpSpMkLst>
            <pc:docMk/>
            <pc:sldMk cId="4009546757" sldId="259"/>
            <ac:grpSpMk id="96" creationId="{AC552FEA-472E-4E74-B31D-531852C1908D}"/>
          </ac:grpSpMkLst>
        </pc:grpChg>
        <pc:grpChg chg="add">
          <ac:chgData name="Gayathri" userId="c57aa483a9a08a63" providerId="LiveId" clId="{B39CE5CD-FF7F-4E29-871F-661D6B9CE59B}" dt="2022-12-06T01:27:30.513" v="586" actId="26606"/>
          <ac:grpSpMkLst>
            <pc:docMk/>
            <pc:sldMk cId="4009546757" sldId="259"/>
            <ac:grpSpMk id="107" creationId="{A7CF83E8-F6F0-41E3-B580-7412A04DDFB5}"/>
          </ac:grpSpMkLst>
        </pc:grpChg>
        <pc:grpChg chg="add">
          <ac:chgData name="Gayathri" userId="c57aa483a9a08a63" providerId="LiveId" clId="{B39CE5CD-FF7F-4E29-871F-661D6B9CE59B}" dt="2022-12-06T01:27:30.513" v="586" actId="26606"/>
          <ac:grpSpMkLst>
            <pc:docMk/>
            <pc:sldMk cId="4009546757" sldId="259"/>
            <ac:grpSpMk id="109" creationId="{AC552FEA-472E-4E74-B31D-531852C1908D}"/>
          </ac:grpSpMkLst>
        </pc:grpChg>
        <pc:grpChg chg="add">
          <ac:chgData name="Gayathri" userId="c57aa483a9a08a63" providerId="LiveId" clId="{B39CE5CD-FF7F-4E29-871F-661D6B9CE59B}" dt="2022-12-06T01:27:30.513" v="586" actId="26606"/>
          <ac:grpSpMkLst>
            <pc:docMk/>
            <pc:sldMk cId="4009546757" sldId="259"/>
            <ac:grpSpMk id="111" creationId="{BC3D4A83-1EFA-4B2C-B330-849E3589503E}"/>
          </ac:grpSpMkLst>
        </pc:grpChg>
        <pc:graphicFrameChg chg="add del">
          <ac:chgData name="Gayathri" userId="c57aa483a9a08a63" providerId="LiveId" clId="{B39CE5CD-FF7F-4E29-871F-661D6B9CE59B}" dt="2022-12-06T01:27:06.520" v="579" actId="26606"/>
          <ac:graphicFrameMkLst>
            <pc:docMk/>
            <pc:sldMk cId="4009546757" sldId="259"/>
            <ac:graphicFrameMk id="8" creationId="{DC315DD4-3E93-138A-A4C0-4F06D25E017B}"/>
          </ac:graphicFrameMkLst>
        </pc:graphicFrameChg>
        <pc:graphicFrameChg chg="add del">
          <ac:chgData name="Gayathri" userId="c57aa483a9a08a63" providerId="LiveId" clId="{B39CE5CD-FF7F-4E29-871F-661D6B9CE59B}" dt="2022-12-06T01:27:11.736" v="581" actId="26606"/>
          <ac:graphicFrameMkLst>
            <pc:docMk/>
            <pc:sldMk cId="4009546757" sldId="259"/>
            <ac:graphicFrameMk id="75" creationId="{0D1C1B80-6ED0-8F1D-3014-E9B49ADFA6A4}"/>
          </ac:graphicFrameMkLst>
        </pc:graphicFrameChg>
        <pc:graphicFrameChg chg="add del">
          <ac:chgData name="Gayathri" userId="c57aa483a9a08a63" providerId="LiveId" clId="{B39CE5CD-FF7F-4E29-871F-661D6B9CE59B}" dt="2022-12-06T01:27:18.704" v="583" actId="26606"/>
          <ac:graphicFrameMkLst>
            <pc:docMk/>
            <pc:sldMk cId="4009546757" sldId="259"/>
            <ac:graphicFrameMk id="84" creationId="{3B1D9C97-007F-74B4-D28D-8D66F1CF04CF}"/>
          </ac:graphicFrameMkLst>
        </pc:graphicFrameChg>
        <pc:graphicFrameChg chg="add del">
          <ac:chgData name="Gayathri" userId="c57aa483a9a08a63" providerId="LiveId" clId="{B39CE5CD-FF7F-4E29-871F-661D6B9CE59B}" dt="2022-12-06T01:27:30.468" v="585" actId="26606"/>
          <ac:graphicFrameMkLst>
            <pc:docMk/>
            <pc:sldMk cId="4009546757" sldId="259"/>
            <ac:graphicFrameMk id="104" creationId="{DDA5C407-1790-0E37-F316-ABB853BD94C9}"/>
          </ac:graphicFrameMkLst>
        </pc:graphicFrameChg>
        <pc:graphicFrameChg chg="add">
          <ac:chgData name="Gayathri" userId="c57aa483a9a08a63" providerId="LiveId" clId="{B39CE5CD-FF7F-4E29-871F-661D6B9CE59B}" dt="2022-12-06T01:27:30.513" v="586" actId="26606"/>
          <ac:graphicFrameMkLst>
            <pc:docMk/>
            <pc:sldMk cId="4009546757" sldId="259"/>
            <ac:graphicFrameMk id="113" creationId="{C19308C2-C264-54AB-C902-50B32A325D0F}"/>
          </ac:graphicFrameMkLst>
        </pc:graphicFrameChg>
      </pc:sldChg>
      <pc:sldChg chg="modSp mod">
        <pc:chgData name="Gayathri" userId="c57aa483a9a08a63" providerId="LiveId" clId="{B39CE5CD-FF7F-4E29-871F-661D6B9CE59B}" dt="2022-11-09T23:56:38.953" v="13" actId="114"/>
        <pc:sldMkLst>
          <pc:docMk/>
          <pc:sldMk cId="3835001117" sldId="260"/>
        </pc:sldMkLst>
        <pc:spChg chg="mod">
          <ac:chgData name="Gayathri" userId="c57aa483a9a08a63" providerId="LiveId" clId="{B39CE5CD-FF7F-4E29-871F-661D6B9CE59B}" dt="2022-11-09T23:56:38.953" v="13" actId="114"/>
          <ac:spMkLst>
            <pc:docMk/>
            <pc:sldMk cId="3835001117" sldId="260"/>
            <ac:spMk id="2" creationId="{D0AD99F6-4D69-C91A-5DE7-EE065B2A6552}"/>
          </ac:spMkLst>
        </pc:spChg>
      </pc:sldChg>
      <pc:sldChg chg="addSp delSp modSp mod setBg">
        <pc:chgData name="Gayathri" userId="c57aa483a9a08a63" providerId="LiveId" clId="{B39CE5CD-FF7F-4E29-871F-661D6B9CE59B}" dt="2022-12-06T01:28:16.747" v="587" actId="26606"/>
        <pc:sldMkLst>
          <pc:docMk/>
          <pc:sldMk cId="2838087354" sldId="261"/>
        </pc:sldMkLst>
        <pc:spChg chg="mod">
          <ac:chgData name="Gayathri" userId="c57aa483a9a08a63" providerId="LiveId" clId="{B39CE5CD-FF7F-4E29-871F-661D6B9CE59B}" dt="2022-12-06T01:28:16.747" v="587" actId="26606"/>
          <ac:spMkLst>
            <pc:docMk/>
            <pc:sldMk cId="2838087354" sldId="261"/>
            <ac:spMk id="2" creationId="{AAB889AA-D0B6-46A7-7198-13295A7ED191}"/>
          </ac:spMkLst>
        </pc:spChg>
        <pc:spChg chg="del">
          <ac:chgData name="Gayathri" userId="c57aa483a9a08a63" providerId="LiveId" clId="{B39CE5CD-FF7F-4E29-871F-661D6B9CE59B}" dt="2022-12-06T01:28:16.747" v="587" actId="26606"/>
          <ac:spMkLst>
            <pc:docMk/>
            <pc:sldMk cId="2838087354" sldId="261"/>
            <ac:spMk id="6" creationId="{9C97EFD7-6158-12E2-9284-B98AE02B66F8}"/>
          </ac:spMkLst>
        </pc:spChg>
        <pc:spChg chg="add">
          <ac:chgData name="Gayathri" userId="c57aa483a9a08a63" providerId="LiveId" clId="{B39CE5CD-FF7F-4E29-871F-661D6B9CE59B}" dt="2022-12-06T01:28:16.747" v="587" actId="26606"/>
          <ac:spMkLst>
            <pc:docMk/>
            <pc:sldMk cId="2838087354" sldId="261"/>
            <ac:spMk id="12" creationId="{435959F4-53DA-47FF-BC24-1E5B75C69876}"/>
          </ac:spMkLst>
        </pc:spChg>
        <pc:spChg chg="add">
          <ac:chgData name="Gayathri" userId="c57aa483a9a08a63" providerId="LiveId" clId="{B39CE5CD-FF7F-4E29-871F-661D6B9CE59B}" dt="2022-12-06T01:28:16.747" v="587" actId="26606"/>
          <ac:spMkLst>
            <pc:docMk/>
            <pc:sldMk cId="2838087354" sldId="261"/>
            <ac:spMk id="23" creationId="{59226104-0061-4319-8237-9C001BF85D49}"/>
          </ac:spMkLst>
        </pc:spChg>
        <pc:spChg chg="add">
          <ac:chgData name="Gayathri" userId="c57aa483a9a08a63" providerId="LiveId" clId="{B39CE5CD-FF7F-4E29-871F-661D6B9CE59B}" dt="2022-12-06T01:28:16.747" v="587" actId="26606"/>
          <ac:spMkLst>
            <pc:docMk/>
            <pc:sldMk cId="2838087354" sldId="261"/>
            <ac:spMk id="33" creationId="{142D98E1-37D2-4470-BF74-845E897954C6}"/>
          </ac:spMkLst>
        </pc:spChg>
        <pc:spChg chg="add">
          <ac:chgData name="Gayathri" userId="c57aa483a9a08a63" providerId="LiveId" clId="{B39CE5CD-FF7F-4E29-871F-661D6B9CE59B}" dt="2022-12-06T01:28:16.747" v="587" actId="26606"/>
          <ac:spMkLst>
            <pc:docMk/>
            <pc:sldMk cId="2838087354" sldId="261"/>
            <ac:spMk id="35" creationId="{3ED2C98F-B668-4CD9-862F-6BF4AE5D2743}"/>
          </ac:spMkLst>
        </pc:spChg>
        <pc:grpChg chg="add">
          <ac:chgData name="Gayathri" userId="c57aa483a9a08a63" providerId="LiveId" clId="{B39CE5CD-FF7F-4E29-871F-661D6B9CE59B}" dt="2022-12-06T01:28:16.747" v="587" actId="26606"/>
          <ac:grpSpMkLst>
            <pc:docMk/>
            <pc:sldMk cId="2838087354" sldId="261"/>
            <ac:grpSpMk id="14" creationId="{A7CF83E8-F6F0-41E3-B580-7412A04DDFB5}"/>
          </ac:grpSpMkLst>
        </pc:grpChg>
        <pc:grpChg chg="add">
          <ac:chgData name="Gayathri" userId="c57aa483a9a08a63" providerId="LiveId" clId="{B39CE5CD-FF7F-4E29-871F-661D6B9CE59B}" dt="2022-12-06T01:28:16.747" v="587" actId="26606"/>
          <ac:grpSpMkLst>
            <pc:docMk/>
            <pc:sldMk cId="2838087354" sldId="261"/>
            <ac:grpSpMk id="25" creationId="{AC552FEA-472E-4E74-B31D-531852C1908D}"/>
          </ac:grpSpMkLst>
        </pc:grpChg>
        <pc:graphicFrameChg chg="add">
          <ac:chgData name="Gayathri" userId="c57aa483a9a08a63" providerId="LiveId" clId="{B39CE5CD-FF7F-4E29-871F-661D6B9CE59B}" dt="2022-12-06T01:28:16.747" v="587" actId="26606"/>
          <ac:graphicFrameMkLst>
            <pc:docMk/>
            <pc:sldMk cId="2838087354" sldId="261"/>
            <ac:graphicFrameMk id="8" creationId="{1097BE06-224D-A18F-AA3A-67348EB4AC1B}"/>
          </ac:graphicFrameMkLst>
        </pc:graphicFrameChg>
      </pc:sldChg>
      <pc:sldChg chg="addSp delSp modSp mod setBg">
        <pc:chgData name="Gayathri" userId="c57aa483a9a08a63" providerId="LiveId" clId="{B39CE5CD-FF7F-4E29-871F-661D6B9CE59B}" dt="2022-12-06T01:28:58.295" v="592" actId="26606"/>
        <pc:sldMkLst>
          <pc:docMk/>
          <pc:sldMk cId="2592903359" sldId="262"/>
        </pc:sldMkLst>
        <pc:spChg chg="mod">
          <ac:chgData name="Gayathri" userId="c57aa483a9a08a63" providerId="LiveId" clId="{B39CE5CD-FF7F-4E29-871F-661D6B9CE59B}" dt="2022-12-06T01:28:39.862" v="589" actId="26606"/>
          <ac:spMkLst>
            <pc:docMk/>
            <pc:sldMk cId="2592903359" sldId="262"/>
            <ac:spMk id="2" creationId="{51641DCA-D948-0AEA-1EF6-1C4D20B63E96}"/>
          </ac:spMkLst>
        </pc:spChg>
        <pc:spChg chg="add del">
          <ac:chgData name="Gayathri" userId="c57aa483a9a08a63" providerId="LiveId" clId="{B39CE5CD-FF7F-4E29-871F-661D6B9CE59B}" dt="2022-12-06T01:28:58.295" v="592" actId="26606"/>
          <ac:spMkLst>
            <pc:docMk/>
            <pc:sldMk cId="2592903359" sldId="262"/>
            <ac:spMk id="6" creationId="{585FE002-1CFF-26BF-5DBF-5B55FFB2209E}"/>
          </ac:spMkLst>
        </pc:spChg>
        <pc:spChg chg="add del">
          <ac:chgData name="Gayathri" userId="c57aa483a9a08a63" providerId="LiveId" clId="{B39CE5CD-FF7F-4E29-871F-661D6B9CE59B}" dt="2022-12-06T01:28:39.862" v="589" actId="26606"/>
          <ac:spMkLst>
            <pc:docMk/>
            <pc:sldMk cId="2592903359" sldId="262"/>
            <ac:spMk id="12" creationId="{435959F4-53DA-47FF-BC24-1E5B75C69876}"/>
          </ac:spMkLst>
        </pc:spChg>
        <pc:spChg chg="add del">
          <ac:chgData name="Gayathri" userId="c57aa483a9a08a63" providerId="LiveId" clId="{B39CE5CD-FF7F-4E29-871F-661D6B9CE59B}" dt="2022-12-06T01:28:39.862" v="589" actId="26606"/>
          <ac:spMkLst>
            <pc:docMk/>
            <pc:sldMk cId="2592903359" sldId="262"/>
            <ac:spMk id="23" creationId="{59226104-0061-4319-8237-9C001BF85D49}"/>
          </ac:spMkLst>
        </pc:spChg>
        <pc:spChg chg="add del">
          <ac:chgData name="Gayathri" userId="c57aa483a9a08a63" providerId="LiveId" clId="{B39CE5CD-FF7F-4E29-871F-661D6B9CE59B}" dt="2022-12-06T01:28:39.862" v="589" actId="26606"/>
          <ac:spMkLst>
            <pc:docMk/>
            <pc:sldMk cId="2592903359" sldId="262"/>
            <ac:spMk id="33" creationId="{2F9C493A-9F03-49B4-B3FB-19CE5AC115BE}"/>
          </ac:spMkLst>
        </pc:spChg>
        <pc:spChg chg="add del">
          <ac:chgData name="Gayathri" userId="c57aa483a9a08a63" providerId="LiveId" clId="{B39CE5CD-FF7F-4E29-871F-661D6B9CE59B}" dt="2022-12-06T01:28:39.862" v="589" actId="26606"/>
          <ac:spMkLst>
            <pc:docMk/>
            <pc:sldMk cId="2592903359" sldId="262"/>
            <ac:spMk id="43" creationId="{90A46C7D-C1BB-49B8-8D37-39742820E964}"/>
          </ac:spMkLst>
        </pc:spChg>
        <pc:grpChg chg="add del">
          <ac:chgData name="Gayathri" userId="c57aa483a9a08a63" providerId="LiveId" clId="{B39CE5CD-FF7F-4E29-871F-661D6B9CE59B}" dt="2022-12-06T01:28:39.862" v="589" actId="26606"/>
          <ac:grpSpMkLst>
            <pc:docMk/>
            <pc:sldMk cId="2592903359" sldId="262"/>
            <ac:grpSpMk id="14" creationId="{A7CF83E8-F6F0-41E3-B580-7412A04DDFB5}"/>
          </ac:grpSpMkLst>
        </pc:grpChg>
        <pc:grpChg chg="add del">
          <ac:chgData name="Gayathri" userId="c57aa483a9a08a63" providerId="LiveId" clId="{B39CE5CD-FF7F-4E29-871F-661D6B9CE59B}" dt="2022-12-06T01:28:39.862" v="589" actId="26606"/>
          <ac:grpSpMkLst>
            <pc:docMk/>
            <pc:sldMk cId="2592903359" sldId="262"/>
            <ac:grpSpMk id="25" creationId="{AC552FEA-472E-4E74-B31D-531852C1908D}"/>
          </ac:grpSpMkLst>
        </pc:grpChg>
        <pc:grpChg chg="add del">
          <ac:chgData name="Gayathri" userId="c57aa483a9a08a63" providerId="LiveId" clId="{B39CE5CD-FF7F-4E29-871F-661D6B9CE59B}" dt="2022-12-06T01:28:39.862" v="589" actId="26606"/>
          <ac:grpSpMkLst>
            <pc:docMk/>
            <pc:sldMk cId="2592903359" sldId="262"/>
            <ac:grpSpMk id="35" creationId="{BC3D4A83-1EFA-4B2C-B330-849E3589503E}"/>
          </ac:grpSpMkLst>
        </pc:grpChg>
        <pc:graphicFrameChg chg="add del">
          <ac:chgData name="Gayathri" userId="c57aa483a9a08a63" providerId="LiveId" clId="{B39CE5CD-FF7F-4E29-871F-661D6B9CE59B}" dt="2022-12-06T01:28:39.862" v="589" actId="26606"/>
          <ac:graphicFrameMkLst>
            <pc:docMk/>
            <pc:sldMk cId="2592903359" sldId="262"/>
            <ac:graphicFrameMk id="8" creationId="{940C5932-D313-F871-A3AC-40BA4C5B255A}"/>
          </ac:graphicFrameMkLst>
        </pc:graphicFrameChg>
        <pc:graphicFrameChg chg="add del">
          <ac:chgData name="Gayathri" userId="c57aa483a9a08a63" providerId="LiveId" clId="{B39CE5CD-FF7F-4E29-871F-661D6B9CE59B}" dt="2022-12-06T01:28:58.257" v="591" actId="26606"/>
          <ac:graphicFrameMkLst>
            <pc:docMk/>
            <pc:sldMk cId="2592903359" sldId="262"/>
            <ac:graphicFrameMk id="9" creationId="{3BAF98B7-6149-0C49-283C-B933F523E6FA}"/>
          </ac:graphicFrameMkLst>
        </pc:graphicFrameChg>
        <pc:graphicFrameChg chg="add">
          <ac:chgData name="Gayathri" userId="c57aa483a9a08a63" providerId="LiveId" clId="{B39CE5CD-FF7F-4E29-871F-661D6B9CE59B}" dt="2022-12-06T01:28:58.295" v="592" actId="26606"/>
          <ac:graphicFrameMkLst>
            <pc:docMk/>
            <pc:sldMk cId="2592903359" sldId="262"/>
            <ac:graphicFrameMk id="11" creationId="{9588727C-70C2-75A4-F59B-BDE68C21A201}"/>
          </ac:graphicFrameMkLst>
        </pc:graphicFrameChg>
      </pc:sldChg>
      <pc:sldChg chg="addSp delSp modSp mod setBg">
        <pc:chgData name="Gayathri" userId="c57aa483a9a08a63" providerId="LiveId" clId="{B39CE5CD-FF7F-4E29-871F-661D6B9CE59B}" dt="2022-12-06T01:35:36.246" v="609" actId="26606"/>
        <pc:sldMkLst>
          <pc:docMk/>
          <pc:sldMk cId="2698461289" sldId="263"/>
        </pc:sldMkLst>
        <pc:spChg chg="mod">
          <ac:chgData name="Gayathri" userId="c57aa483a9a08a63" providerId="LiveId" clId="{B39CE5CD-FF7F-4E29-871F-661D6B9CE59B}" dt="2022-12-06T01:26:12.599" v="577" actId="26606"/>
          <ac:spMkLst>
            <pc:docMk/>
            <pc:sldMk cId="2698461289" sldId="263"/>
            <ac:spMk id="2" creationId="{AD67988D-30B2-F4DA-86D0-50C382A9564D}"/>
          </ac:spMkLst>
        </pc:spChg>
        <pc:spChg chg="add del">
          <ac:chgData name="Gayathri" userId="c57aa483a9a08a63" providerId="LiveId" clId="{B39CE5CD-FF7F-4E29-871F-661D6B9CE59B}" dt="2022-12-06T01:35:36.246" v="609" actId="26606"/>
          <ac:spMkLst>
            <pc:docMk/>
            <pc:sldMk cId="2698461289" sldId="263"/>
            <ac:spMk id="6" creationId="{6D2035E1-C66A-3905-4836-E6C78AB20C45}"/>
          </ac:spMkLst>
        </pc:spChg>
        <pc:spChg chg="add del">
          <ac:chgData name="Gayathri" userId="c57aa483a9a08a63" providerId="LiveId" clId="{B39CE5CD-FF7F-4E29-871F-661D6B9CE59B}" dt="2022-12-06T01:26:12.599" v="577" actId="26606"/>
          <ac:spMkLst>
            <pc:docMk/>
            <pc:sldMk cId="2698461289" sldId="263"/>
            <ac:spMk id="12" creationId="{435959F4-53DA-47FF-BC24-1E5B75C69876}"/>
          </ac:spMkLst>
        </pc:spChg>
        <pc:spChg chg="add del">
          <ac:chgData name="Gayathri" userId="c57aa483a9a08a63" providerId="LiveId" clId="{B39CE5CD-FF7F-4E29-871F-661D6B9CE59B}" dt="2022-12-06T01:26:12.599" v="577" actId="26606"/>
          <ac:spMkLst>
            <pc:docMk/>
            <pc:sldMk cId="2698461289" sldId="263"/>
            <ac:spMk id="23" creationId="{59226104-0061-4319-8237-9C001BF85D49}"/>
          </ac:spMkLst>
        </pc:spChg>
        <pc:spChg chg="add del">
          <ac:chgData name="Gayathri" userId="c57aa483a9a08a63" providerId="LiveId" clId="{B39CE5CD-FF7F-4E29-871F-661D6B9CE59B}" dt="2022-12-06T01:26:12.599" v="577" actId="26606"/>
          <ac:spMkLst>
            <pc:docMk/>
            <pc:sldMk cId="2698461289" sldId="263"/>
            <ac:spMk id="33" creationId="{2F9C493A-9F03-49B4-B3FB-19CE5AC115BE}"/>
          </ac:spMkLst>
        </pc:spChg>
        <pc:spChg chg="add del">
          <ac:chgData name="Gayathri" userId="c57aa483a9a08a63" providerId="LiveId" clId="{B39CE5CD-FF7F-4E29-871F-661D6B9CE59B}" dt="2022-12-06T01:26:12.599" v="577" actId="26606"/>
          <ac:spMkLst>
            <pc:docMk/>
            <pc:sldMk cId="2698461289" sldId="263"/>
            <ac:spMk id="35" creationId="{90A46C7D-C1BB-49B8-8D37-39742820E964}"/>
          </ac:spMkLst>
        </pc:spChg>
        <pc:spChg chg="add del">
          <ac:chgData name="Gayathri" userId="c57aa483a9a08a63" providerId="LiveId" clId="{B39CE5CD-FF7F-4E29-871F-661D6B9CE59B}" dt="2022-12-06T01:26:12.599" v="577" actId="26606"/>
          <ac:spMkLst>
            <pc:docMk/>
            <pc:sldMk cId="2698461289" sldId="263"/>
            <ac:spMk id="45" creationId="{D5B4F0F5-BE58-4EC0-B650-A71A07437CDD}"/>
          </ac:spMkLst>
        </pc:spChg>
        <pc:grpChg chg="add del">
          <ac:chgData name="Gayathri" userId="c57aa483a9a08a63" providerId="LiveId" clId="{B39CE5CD-FF7F-4E29-871F-661D6B9CE59B}" dt="2022-12-06T01:26:12.599" v="577" actId="26606"/>
          <ac:grpSpMkLst>
            <pc:docMk/>
            <pc:sldMk cId="2698461289" sldId="263"/>
            <ac:grpSpMk id="14" creationId="{A7CF83E8-F6F0-41E3-B580-7412A04DDFB5}"/>
          </ac:grpSpMkLst>
        </pc:grpChg>
        <pc:grpChg chg="add del">
          <ac:chgData name="Gayathri" userId="c57aa483a9a08a63" providerId="LiveId" clId="{B39CE5CD-FF7F-4E29-871F-661D6B9CE59B}" dt="2022-12-06T01:26:12.599" v="577" actId="26606"/>
          <ac:grpSpMkLst>
            <pc:docMk/>
            <pc:sldMk cId="2698461289" sldId="263"/>
            <ac:grpSpMk id="25" creationId="{AC552FEA-472E-4E74-B31D-531852C1908D}"/>
          </ac:grpSpMkLst>
        </pc:grpChg>
        <pc:grpChg chg="add del">
          <ac:chgData name="Gayathri" userId="c57aa483a9a08a63" providerId="LiveId" clId="{B39CE5CD-FF7F-4E29-871F-661D6B9CE59B}" dt="2022-12-06T01:26:12.599" v="577" actId="26606"/>
          <ac:grpSpMkLst>
            <pc:docMk/>
            <pc:sldMk cId="2698461289" sldId="263"/>
            <ac:grpSpMk id="37" creationId="{C13D619A-1417-41F6-AB84-3DA81D94BD75}"/>
          </ac:grpSpMkLst>
        </pc:grpChg>
        <pc:grpChg chg="add del">
          <ac:chgData name="Gayathri" userId="c57aa483a9a08a63" providerId="LiveId" clId="{B39CE5CD-FF7F-4E29-871F-661D6B9CE59B}" dt="2022-12-06T01:26:12.599" v="577" actId="26606"/>
          <ac:grpSpMkLst>
            <pc:docMk/>
            <pc:sldMk cId="2698461289" sldId="263"/>
            <ac:grpSpMk id="47" creationId="{E700C1F5-B637-45FE-96CC-270D263A597B}"/>
          </ac:grpSpMkLst>
        </pc:grpChg>
        <pc:graphicFrameChg chg="add del">
          <ac:chgData name="Gayathri" userId="c57aa483a9a08a63" providerId="LiveId" clId="{B39CE5CD-FF7F-4E29-871F-661D6B9CE59B}" dt="2022-12-06T01:26:12.599" v="577" actId="26606"/>
          <ac:graphicFrameMkLst>
            <pc:docMk/>
            <pc:sldMk cId="2698461289" sldId="263"/>
            <ac:graphicFrameMk id="8" creationId="{6AC7C388-4D63-312A-40B0-D670DD832C46}"/>
          </ac:graphicFrameMkLst>
        </pc:graphicFrameChg>
        <pc:graphicFrameChg chg="add del">
          <ac:chgData name="Gayathri" userId="c57aa483a9a08a63" providerId="LiveId" clId="{B39CE5CD-FF7F-4E29-871F-661D6B9CE59B}" dt="2022-12-06T01:33:37.698" v="608" actId="26606"/>
          <ac:graphicFrameMkLst>
            <pc:docMk/>
            <pc:sldMk cId="2698461289" sldId="263"/>
            <ac:graphicFrameMk id="9" creationId="{6FA8B0ED-26CA-D7F0-F671-3D776D9F45ED}"/>
          </ac:graphicFrameMkLst>
        </pc:graphicFrameChg>
        <pc:graphicFrameChg chg="add">
          <ac:chgData name="Gayathri" userId="c57aa483a9a08a63" providerId="LiveId" clId="{B39CE5CD-FF7F-4E29-871F-661D6B9CE59B}" dt="2022-12-06T01:35:36.246" v="609" actId="26606"/>
          <ac:graphicFrameMkLst>
            <pc:docMk/>
            <pc:sldMk cId="2698461289" sldId="263"/>
            <ac:graphicFrameMk id="10" creationId="{B86145E3-BFC5-D082-2B48-B7AA9C33E87C}"/>
          </ac:graphicFrameMkLst>
        </pc:graphicFrameChg>
      </pc:sldChg>
      <pc:sldChg chg="addSp delSp modSp new mod">
        <pc:chgData name="Gayathri" userId="c57aa483a9a08a63" providerId="LiveId" clId="{B39CE5CD-FF7F-4E29-871F-661D6B9CE59B}" dt="2022-12-01T15:36:57.124" v="52" actId="14100"/>
        <pc:sldMkLst>
          <pc:docMk/>
          <pc:sldMk cId="1377947953" sldId="264"/>
        </pc:sldMkLst>
        <pc:spChg chg="mod">
          <ac:chgData name="Gayathri" userId="c57aa483a9a08a63" providerId="LiveId" clId="{B39CE5CD-FF7F-4E29-871F-661D6B9CE59B}" dt="2022-12-01T15:36:44.693" v="49" actId="14100"/>
          <ac:spMkLst>
            <pc:docMk/>
            <pc:sldMk cId="1377947953" sldId="264"/>
            <ac:spMk id="2" creationId="{6A9C1C8D-88E0-74BF-4E0E-862699592EEC}"/>
          </ac:spMkLst>
        </pc:spChg>
        <pc:spChg chg="del">
          <ac:chgData name="Gayathri" userId="c57aa483a9a08a63" providerId="LiveId" clId="{B39CE5CD-FF7F-4E29-871F-661D6B9CE59B}" dt="2022-12-01T15:34:36.431" v="21" actId="21"/>
          <ac:spMkLst>
            <pc:docMk/>
            <pc:sldMk cId="1377947953" sldId="264"/>
            <ac:spMk id="3" creationId="{CB5BFA8C-21FC-C266-524D-E4EA72E8E3E5}"/>
          </ac:spMkLst>
        </pc:spChg>
        <pc:spChg chg="del">
          <ac:chgData name="Gayathri" userId="c57aa483a9a08a63" providerId="LiveId" clId="{B39CE5CD-FF7F-4E29-871F-661D6B9CE59B}" dt="2022-12-01T15:34:30.486" v="20" actId="21"/>
          <ac:spMkLst>
            <pc:docMk/>
            <pc:sldMk cId="1377947953" sldId="264"/>
            <ac:spMk id="4" creationId="{A9B4EEAF-7F0F-56E4-470C-0D400C59E40A}"/>
          </ac:spMkLst>
        </pc:spChg>
        <pc:spChg chg="del">
          <ac:chgData name="Gayathri" userId="c57aa483a9a08a63" providerId="LiveId" clId="{B39CE5CD-FF7F-4E29-871F-661D6B9CE59B}" dt="2022-12-01T15:34:42.153" v="22" actId="21"/>
          <ac:spMkLst>
            <pc:docMk/>
            <pc:sldMk cId="1377947953" sldId="264"/>
            <ac:spMk id="5" creationId="{3BFA310C-3520-458A-66E6-66CB23F62017}"/>
          </ac:spMkLst>
        </pc:spChg>
        <pc:spChg chg="del">
          <ac:chgData name="Gayathri" userId="c57aa483a9a08a63" providerId="LiveId" clId="{B39CE5CD-FF7F-4E29-871F-661D6B9CE59B}" dt="2022-12-01T15:34:49.776" v="23" actId="21"/>
          <ac:spMkLst>
            <pc:docMk/>
            <pc:sldMk cId="1377947953" sldId="264"/>
            <ac:spMk id="6" creationId="{4A37B887-8AF4-73BB-4379-18E7CF3A3104}"/>
          </ac:spMkLst>
        </pc:spChg>
        <pc:picChg chg="add del mod">
          <ac:chgData name="Gayathri" userId="c57aa483a9a08a63" providerId="LiveId" clId="{B39CE5CD-FF7F-4E29-871F-661D6B9CE59B}" dt="2022-12-01T15:35:54.666" v="27" actId="21"/>
          <ac:picMkLst>
            <pc:docMk/>
            <pc:sldMk cId="1377947953" sldId="264"/>
            <ac:picMk id="7" creationId="{4C5A68AD-70C9-C82E-0B35-6B652A43CBFD}"/>
          </ac:picMkLst>
        </pc:picChg>
        <pc:picChg chg="add mod">
          <ac:chgData name="Gayathri" userId="c57aa483a9a08a63" providerId="LiveId" clId="{B39CE5CD-FF7F-4E29-871F-661D6B9CE59B}" dt="2022-12-01T15:36:57.124" v="52" actId="14100"/>
          <ac:picMkLst>
            <pc:docMk/>
            <pc:sldMk cId="1377947953" sldId="264"/>
            <ac:picMk id="8" creationId="{2EA141E6-AEF8-2F0E-FCAC-428539795BC0}"/>
          </ac:picMkLst>
        </pc:picChg>
      </pc:sldChg>
      <pc:sldChg chg="addSp delSp modSp new del mod">
        <pc:chgData name="Gayathri" userId="c57aa483a9a08a63" providerId="LiveId" clId="{B39CE5CD-FF7F-4E29-871F-661D6B9CE59B}" dt="2022-12-01T15:37:59.075" v="58" actId="2696"/>
        <pc:sldMkLst>
          <pc:docMk/>
          <pc:sldMk cId="810196598" sldId="265"/>
        </pc:sldMkLst>
        <pc:spChg chg="add del mod">
          <ac:chgData name="Gayathri" userId="c57aa483a9a08a63" providerId="LiveId" clId="{B39CE5CD-FF7F-4E29-871F-661D6B9CE59B}" dt="2022-12-01T15:37:53.173" v="57" actId="22"/>
          <ac:spMkLst>
            <pc:docMk/>
            <pc:sldMk cId="810196598" sldId="265"/>
            <ac:spMk id="3" creationId="{E2E7897E-69D0-A326-A6B3-7D0DADF11640}"/>
          </ac:spMkLst>
        </pc:spChg>
      </pc:sldChg>
      <pc:sldChg chg="addSp delSp modSp new mod">
        <pc:chgData name="Gayathri" userId="c57aa483a9a08a63" providerId="LiveId" clId="{B39CE5CD-FF7F-4E29-871F-661D6B9CE59B}" dt="2022-12-06T17:17:47.096" v="637" actId="14100"/>
        <pc:sldMkLst>
          <pc:docMk/>
          <pc:sldMk cId="3739200896" sldId="265"/>
        </pc:sldMkLst>
        <pc:spChg chg="mod">
          <ac:chgData name="Gayathri" userId="c57aa483a9a08a63" providerId="LiveId" clId="{B39CE5CD-FF7F-4E29-871F-661D6B9CE59B}" dt="2022-12-01T15:40:53.749" v="104" actId="14100"/>
          <ac:spMkLst>
            <pc:docMk/>
            <pc:sldMk cId="3739200896" sldId="265"/>
            <ac:spMk id="2" creationId="{4229395D-23B0-E594-2651-019AAB766698}"/>
          </ac:spMkLst>
        </pc:spChg>
        <pc:spChg chg="del">
          <ac:chgData name="Gayathri" userId="c57aa483a9a08a63" providerId="LiveId" clId="{B39CE5CD-FF7F-4E29-871F-661D6B9CE59B}" dt="2022-12-01T15:38:34.385" v="67" actId="21"/>
          <ac:spMkLst>
            <pc:docMk/>
            <pc:sldMk cId="3739200896" sldId="265"/>
            <ac:spMk id="3" creationId="{7C59B886-07FF-2AB2-F172-74869D60FA4B}"/>
          </ac:spMkLst>
        </pc:spChg>
        <pc:spChg chg="del">
          <ac:chgData name="Gayathri" userId="c57aa483a9a08a63" providerId="LiveId" clId="{B39CE5CD-FF7F-4E29-871F-661D6B9CE59B}" dt="2022-12-01T15:38:27.240" v="66" actId="21"/>
          <ac:spMkLst>
            <pc:docMk/>
            <pc:sldMk cId="3739200896" sldId="265"/>
            <ac:spMk id="4" creationId="{6F8203CC-554D-B96E-C0DB-4853A126449E}"/>
          </ac:spMkLst>
        </pc:spChg>
        <pc:spChg chg="del">
          <ac:chgData name="Gayathri" userId="c57aa483a9a08a63" providerId="LiveId" clId="{B39CE5CD-FF7F-4E29-871F-661D6B9CE59B}" dt="2022-12-01T15:38:39.592" v="68" actId="21"/>
          <ac:spMkLst>
            <pc:docMk/>
            <pc:sldMk cId="3739200896" sldId="265"/>
            <ac:spMk id="5" creationId="{5DA15E38-1B03-A336-DF94-D71C9467D35A}"/>
          </ac:spMkLst>
        </pc:spChg>
        <pc:spChg chg="del">
          <ac:chgData name="Gayathri" userId="c57aa483a9a08a63" providerId="LiveId" clId="{B39CE5CD-FF7F-4E29-871F-661D6B9CE59B}" dt="2022-12-01T15:38:44.765" v="69" actId="21"/>
          <ac:spMkLst>
            <pc:docMk/>
            <pc:sldMk cId="3739200896" sldId="265"/>
            <ac:spMk id="6" creationId="{ACEF10CE-117B-F436-A1F0-7D9F6BE7A13A}"/>
          </ac:spMkLst>
        </pc:spChg>
        <pc:picChg chg="add mod">
          <ac:chgData name="Gayathri" userId="c57aa483a9a08a63" providerId="LiveId" clId="{B39CE5CD-FF7F-4E29-871F-661D6B9CE59B}" dt="2022-12-06T17:17:47.096" v="637" actId="14100"/>
          <ac:picMkLst>
            <pc:docMk/>
            <pc:sldMk cId="3739200896" sldId="265"/>
            <ac:picMk id="4" creationId="{59E65CD3-EC96-4EAC-EFEF-D90F962514B9}"/>
          </ac:picMkLst>
        </pc:picChg>
        <pc:picChg chg="add del mod">
          <ac:chgData name="Gayathri" userId="c57aa483a9a08a63" providerId="LiveId" clId="{B39CE5CD-FF7F-4E29-871F-661D6B9CE59B}" dt="2022-12-06T17:17:32.245" v="631" actId="478"/>
          <ac:picMkLst>
            <pc:docMk/>
            <pc:sldMk cId="3739200896" sldId="265"/>
            <ac:picMk id="7" creationId="{5AA444A0-501B-D378-5D28-CE2107D6B57F}"/>
          </ac:picMkLst>
        </pc:picChg>
      </pc:sldChg>
      <pc:sldChg chg="addSp delSp modSp new mod">
        <pc:chgData name="Gayathri" userId="c57aa483a9a08a63" providerId="LiveId" clId="{B39CE5CD-FF7F-4E29-871F-661D6B9CE59B}" dt="2022-12-06T17:13:32.845" v="624" actId="20577"/>
        <pc:sldMkLst>
          <pc:docMk/>
          <pc:sldMk cId="2193546095" sldId="266"/>
        </pc:sldMkLst>
        <pc:spChg chg="mod">
          <ac:chgData name="Gayathri" userId="c57aa483a9a08a63" providerId="LiveId" clId="{B39CE5CD-FF7F-4E29-871F-661D6B9CE59B}" dt="2022-12-06T17:13:32.845" v="624" actId="20577"/>
          <ac:spMkLst>
            <pc:docMk/>
            <pc:sldMk cId="2193546095" sldId="266"/>
            <ac:spMk id="2" creationId="{14C62FAF-3C9B-C305-1D97-144DBE68D2EA}"/>
          </ac:spMkLst>
        </pc:spChg>
        <pc:spChg chg="del">
          <ac:chgData name="Gayathri" userId="c57aa483a9a08a63" providerId="LiveId" clId="{B39CE5CD-FF7F-4E29-871F-661D6B9CE59B}" dt="2022-12-01T15:41:18.396" v="111" actId="21"/>
          <ac:spMkLst>
            <pc:docMk/>
            <pc:sldMk cId="2193546095" sldId="266"/>
            <ac:spMk id="3" creationId="{49F5F1F8-A7CB-E34F-D21C-E63A893509E9}"/>
          </ac:spMkLst>
        </pc:spChg>
        <pc:spChg chg="del">
          <ac:chgData name="Gayathri" userId="c57aa483a9a08a63" providerId="LiveId" clId="{B39CE5CD-FF7F-4E29-871F-661D6B9CE59B}" dt="2022-12-01T15:41:23.397" v="112" actId="21"/>
          <ac:spMkLst>
            <pc:docMk/>
            <pc:sldMk cId="2193546095" sldId="266"/>
            <ac:spMk id="4" creationId="{E6BAE4A9-5ABD-E064-9160-55427CEA49E2}"/>
          </ac:spMkLst>
        </pc:spChg>
        <pc:spChg chg="del">
          <ac:chgData name="Gayathri" userId="c57aa483a9a08a63" providerId="LiveId" clId="{B39CE5CD-FF7F-4E29-871F-661D6B9CE59B}" dt="2022-12-01T15:41:28.405" v="113" actId="21"/>
          <ac:spMkLst>
            <pc:docMk/>
            <pc:sldMk cId="2193546095" sldId="266"/>
            <ac:spMk id="5" creationId="{11CACE96-58CC-BE46-1D2E-E5E5F88F55C9}"/>
          </ac:spMkLst>
        </pc:spChg>
        <pc:spChg chg="del">
          <ac:chgData name="Gayathri" userId="c57aa483a9a08a63" providerId="LiveId" clId="{B39CE5CD-FF7F-4E29-871F-661D6B9CE59B}" dt="2022-12-01T15:41:36.311" v="114" actId="21"/>
          <ac:spMkLst>
            <pc:docMk/>
            <pc:sldMk cId="2193546095" sldId="266"/>
            <ac:spMk id="6" creationId="{7CF1EB54-CEF8-BC90-5279-4C13CE926E3B}"/>
          </ac:spMkLst>
        </pc:spChg>
        <pc:picChg chg="add mod">
          <ac:chgData name="Gayathri" userId="c57aa483a9a08a63" providerId="LiveId" clId="{B39CE5CD-FF7F-4E29-871F-661D6B9CE59B}" dt="2022-12-06T01:19:09.527" v="558" actId="14100"/>
          <ac:picMkLst>
            <pc:docMk/>
            <pc:sldMk cId="2193546095" sldId="266"/>
            <ac:picMk id="4" creationId="{A02F81C5-403E-7212-09D0-E8A47F78A4E7}"/>
          </ac:picMkLst>
        </pc:picChg>
        <pc:picChg chg="add mod">
          <ac:chgData name="Gayathri" userId="c57aa483a9a08a63" providerId="LiveId" clId="{B39CE5CD-FF7F-4E29-871F-661D6B9CE59B}" dt="2022-12-06T17:13:18.812" v="620" actId="14100"/>
          <ac:picMkLst>
            <pc:docMk/>
            <pc:sldMk cId="2193546095" sldId="266"/>
            <ac:picMk id="5" creationId="{114DDF5D-E4AD-43A3-55F9-BE124111387D}"/>
          </ac:picMkLst>
        </pc:picChg>
        <pc:picChg chg="add del mod">
          <ac:chgData name="Gayathri" userId="c57aa483a9a08a63" providerId="LiveId" clId="{B39CE5CD-FF7F-4E29-871F-661D6B9CE59B}" dt="2022-12-06T01:18:35.948" v="553" actId="478"/>
          <ac:picMkLst>
            <pc:docMk/>
            <pc:sldMk cId="2193546095" sldId="266"/>
            <ac:picMk id="9" creationId="{2DE9D678-7D5F-CEE1-2A6A-809E0E43DA67}"/>
          </ac:picMkLst>
        </pc:picChg>
      </pc:sldChg>
      <pc:sldChg chg="addSp delSp modSp add mod">
        <pc:chgData name="Gayathri" userId="c57aa483a9a08a63" providerId="LiveId" clId="{B39CE5CD-FF7F-4E29-871F-661D6B9CE59B}" dt="2022-12-07T03:48:31.712" v="652" actId="20577"/>
        <pc:sldMkLst>
          <pc:docMk/>
          <pc:sldMk cId="2095581099" sldId="267"/>
        </pc:sldMkLst>
        <pc:spChg chg="mod">
          <ac:chgData name="Gayathri" userId="c57aa483a9a08a63" providerId="LiveId" clId="{B39CE5CD-FF7F-4E29-871F-661D6B9CE59B}" dt="2022-12-07T03:48:31.712" v="652" actId="20577"/>
          <ac:spMkLst>
            <pc:docMk/>
            <pc:sldMk cId="2095581099" sldId="267"/>
            <ac:spMk id="2" creationId="{14C62FAF-3C9B-C305-1D97-144DBE68D2EA}"/>
          </ac:spMkLst>
        </pc:spChg>
        <pc:picChg chg="add del mod">
          <ac:chgData name="Gayathri" userId="c57aa483a9a08a63" providerId="LiveId" clId="{B39CE5CD-FF7F-4E29-871F-661D6B9CE59B}" dt="2022-12-06T01:23:14.236" v="566"/>
          <ac:picMkLst>
            <pc:docMk/>
            <pc:sldMk cId="2095581099" sldId="267"/>
            <ac:picMk id="3" creationId="{39453170-9D89-80CE-22BF-5264306ED249}"/>
          </ac:picMkLst>
        </pc:picChg>
        <pc:picChg chg="add del mod">
          <ac:chgData name="Gayathri" userId="c57aa483a9a08a63" providerId="LiveId" clId="{B39CE5CD-FF7F-4E29-871F-661D6B9CE59B}" dt="2022-12-01T15:45:03.025" v="361"/>
          <ac:picMkLst>
            <pc:docMk/>
            <pc:sldMk cId="2095581099" sldId="267"/>
            <ac:picMk id="3" creationId="{84C142F0-CC2B-B72C-8054-B1154A8C16B2}"/>
          </ac:picMkLst>
        </pc:picChg>
        <pc:picChg chg="add mod">
          <ac:chgData name="Gayathri" userId="c57aa483a9a08a63" providerId="LiveId" clId="{B39CE5CD-FF7F-4E29-871F-661D6B9CE59B}" dt="2022-12-01T15:46:29.491" v="375" actId="14100"/>
          <ac:picMkLst>
            <pc:docMk/>
            <pc:sldMk cId="2095581099" sldId="267"/>
            <ac:picMk id="4" creationId="{3013906E-4824-C4B9-51AA-482EE42C82EE}"/>
          </ac:picMkLst>
        </pc:picChg>
        <pc:picChg chg="add mod">
          <ac:chgData name="Gayathri" userId="c57aa483a9a08a63" providerId="LiveId" clId="{B39CE5CD-FF7F-4E29-871F-661D6B9CE59B}" dt="2022-12-06T17:12:21.923" v="615" actId="14100"/>
          <ac:picMkLst>
            <pc:docMk/>
            <pc:sldMk cId="2095581099" sldId="267"/>
            <ac:picMk id="5" creationId="{C2FE1C9E-6096-F336-B03D-9AEC47ED1C2C}"/>
          </ac:picMkLst>
        </pc:picChg>
        <pc:picChg chg="add mod">
          <ac:chgData name="Gayathri" userId="c57aa483a9a08a63" providerId="LiveId" clId="{B39CE5CD-FF7F-4E29-871F-661D6B9CE59B}" dt="2022-12-06T01:23:44.961" v="572" actId="14100"/>
          <ac:picMkLst>
            <pc:docMk/>
            <pc:sldMk cId="2095581099" sldId="267"/>
            <ac:picMk id="6" creationId="{E5571F2C-29F1-FD9F-B894-00028698BB54}"/>
          </ac:picMkLst>
        </pc:picChg>
        <pc:picChg chg="del">
          <ac:chgData name="Gayathri" userId="c57aa483a9a08a63" providerId="LiveId" clId="{B39CE5CD-FF7F-4E29-871F-661D6B9CE59B}" dt="2022-12-01T15:42:48.490" v="160" actId="478"/>
          <ac:picMkLst>
            <pc:docMk/>
            <pc:sldMk cId="2095581099" sldId="267"/>
            <ac:picMk id="9" creationId="{2DE9D678-7D5F-CEE1-2A6A-809E0E43DA67}"/>
          </ac:picMkLst>
        </pc:picChg>
      </pc:sldChg>
      <pc:sldChg chg="addSp delSp modSp add mod">
        <pc:chgData name="Gayathri" userId="c57aa483a9a08a63" providerId="LiveId" clId="{B39CE5CD-FF7F-4E29-871F-661D6B9CE59B}" dt="2022-12-06T17:14:24.787" v="630" actId="14100"/>
        <pc:sldMkLst>
          <pc:docMk/>
          <pc:sldMk cId="3111532284" sldId="268"/>
        </pc:sldMkLst>
        <pc:spChg chg="mod">
          <ac:chgData name="Gayathri" userId="c57aa483a9a08a63" providerId="LiveId" clId="{B39CE5CD-FF7F-4E29-871F-661D6B9CE59B}" dt="2022-12-01T15:48:04.101" v="388" actId="20577"/>
          <ac:spMkLst>
            <pc:docMk/>
            <pc:sldMk cId="3111532284" sldId="268"/>
            <ac:spMk id="2" creationId="{14C62FAF-3C9B-C305-1D97-144DBE68D2EA}"/>
          </ac:spMkLst>
        </pc:spChg>
        <pc:picChg chg="add del mod">
          <ac:chgData name="Gayathri" userId="c57aa483a9a08a63" providerId="LiveId" clId="{B39CE5CD-FF7F-4E29-871F-661D6B9CE59B}" dt="2022-12-06T01:20:13.682" v="559" actId="478"/>
          <ac:picMkLst>
            <pc:docMk/>
            <pc:sldMk cId="3111532284" sldId="268"/>
            <ac:picMk id="3" creationId="{6D19F0FF-AAAB-D3CD-424D-82725B507DC5}"/>
          </ac:picMkLst>
        </pc:picChg>
        <pc:picChg chg="del">
          <ac:chgData name="Gayathri" userId="c57aa483a9a08a63" providerId="LiveId" clId="{B39CE5CD-FF7F-4E29-871F-661D6B9CE59B}" dt="2022-12-01T15:47:26.753" v="381" actId="478"/>
          <ac:picMkLst>
            <pc:docMk/>
            <pc:sldMk cId="3111532284" sldId="268"/>
            <ac:picMk id="4" creationId="{3013906E-4824-C4B9-51AA-482EE42C82EE}"/>
          </ac:picMkLst>
        </pc:picChg>
        <pc:picChg chg="add mod">
          <ac:chgData name="Gayathri" userId="c57aa483a9a08a63" providerId="LiveId" clId="{B39CE5CD-FF7F-4E29-871F-661D6B9CE59B}" dt="2022-12-06T17:14:24.787" v="630" actId="14100"/>
          <ac:picMkLst>
            <pc:docMk/>
            <pc:sldMk cId="3111532284" sldId="268"/>
            <ac:picMk id="4" creationId="{56FBE39F-76F9-587D-ED81-7D3E2A58849B}"/>
          </ac:picMkLst>
        </pc:picChg>
        <pc:picChg chg="add del mod">
          <ac:chgData name="Gayathri" userId="c57aa483a9a08a63" providerId="LiveId" clId="{B39CE5CD-FF7F-4E29-871F-661D6B9CE59B}" dt="2022-12-06T17:14:12.106" v="626" actId="21"/>
          <ac:picMkLst>
            <pc:docMk/>
            <pc:sldMk cId="3111532284" sldId="268"/>
            <ac:picMk id="5" creationId="{A1BDCA59-916A-7AB5-EC27-24AA10935710}"/>
          </ac:picMkLst>
        </pc:picChg>
      </pc:sldChg>
      <pc:sldChg chg="addSp delSp modSp add mod setBg addAnim delAnim">
        <pc:chgData name="Gayathri" userId="c57aa483a9a08a63" providerId="LiveId" clId="{B39CE5CD-FF7F-4E29-871F-661D6B9CE59B}" dt="2022-12-06T01:30:34.848" v="597" actId="26606"/>
        <pc:sldMkLst>
          <pc:docMk/>
          <pc:sldMk cId="418976484" sldId="269"/>
        </pc:sldMkLst>
        <pc:spChg chg="add del mod">
          <ac:chgData name="Gayathri" userId="c57aa483a9a08a63" providerId="LiveId" clId="{B39CE5CD-FF7F-4E29-871F-661D6B9CE59B}" dt="2022-12-06T01:30:34.848" v="597" actId="26606"/>
          <ac:spMkLst>
            <pc:docMk/>
            <pc:sldMk cId="418976484" sldId="269"/>
            <ac:spMk id="2" creationId="{AD67988D-30B2-F4DA-86D0-50C382A9564D}"/>
          </ac:spMkLst>
        </pc:spChg>
        <pc:spChg chg="add del mod">
          <ac:chgData name="Gayathri" userId="c57aa483a9a08a63" providerId="LiveId" clId="{B39CE5CD-FF7F-4E29-871F-661D6B9CE59B}" dt="2022-12-01T15:49:13.604" v="396"/>
          <ac:spMkLst>
            <pc:docMk/>
            <pc:sldMk cId="418976484" sldId="269"/>
            <ac:spMk id="3" creationId="{9D2177DE-0418-92F2-FB10-65D7EF664D15}"/>
          </ac:spMkLst>
        </pc:spChg>
        <pc:spChg chg="add del mod">
          <ac:chgData name="Gayathri" userId="c57aa483a9a08a63" providerId="LiveId" clId="{B39CE5CD-FF7F-4E29-871F-661D6B9CE59B}" dt="2022-12-01T15:49:22.917" v="398" actId="21"/>
          <ac:spMkLst>
            <pc:docMk/>
            <pc:sldMk cId="418976484" sldId="269"/>
            <ac:spMk id="6" creationId="{6D2035E1-C66A-3905-4836-E6C78AB20C45}"/>
          </ac:spMkLst>
        </pc:spChg>
        <pc:spChg chg="add del">
          <ac:chgData name="Gayathri" userId="c57aa483a9a08a63" providerId="LiveId" clId="{B39CE5CD-FF7F-4E29-871F-661D6B9CE59B}" dt="2022-12-06T01:25:01.917" v="575" actId="26606"/>
          <ac:spMkLst>
            <pc:docMk/>
            <pc:sldMk cId="418976484" sldId="269"/>
            <ac:spMk id="8" creationId="{435959F4-53DA-47FF-BC24-1E5B75C69876}"/>
          </ac:spMkLst>
        </pc:spChg>
        <pc:spChg chg="add del">
          <ac:chgData name="Gayathri" userId="c57aa483a9a08a63" providerId="LiveId" clId="{B39CE5CD-FF7F-4E29-871F-661D6B9CE59B}" dt="2022-12-06T01:30:31.001" v="595" actId="26606"/>
          <ac:spMkLst>
            <pc:docMk/>
            <pc:sldMk cId="418976484" sldId="269"/>
            <ac:spMk id="9" creationId="{435959F4-53DA-47FF-BC24-1E5B75C69876}"/>
          </ac:spMkLst>
        </pc:spChg>
        <pc:spChg chg="add del">
          <ac:chgData name="Gayathri" userId="c57aa483a9a08a63" providerId="LiveId" clId="{B39CE5CD-FF7F-4E29-871F-661D6B9CE59B}" dt="2022-12-06T01:25:01.917" v="575" actId="26606"/>
          <ac:spMkLst>
            <pc:docMk/>
            <pc:sldMk cId="418976484" sldId="269"/>
            <ac:spMk id="19" creationId="{59226104-0061-4319-8237-9C001BF85D49}"/>
          </ac:spMkLst>
        </pc:spChg>
        <pc:spChg chg="add del">
          <ac:chgData name="Gayathri" userId="c57aa483a9a08a63" providerId="LiveId" clId="{B39CE5CD-FF7F-4E29-871F-661D6B9CE59B}" dt="2022-12-06T01:30:31.001" v="595" actId="26606"/>
          <ac:spMkLst>
            <pc:docMk/>
            <pc:sldMk cId="418976484" sldId="269"/>
            <ac:spMk id="20" creationId="{59226104-0061-4319-8237-9C001BF85D49}"/>
          </ac:spMkLst>
        </pc:spChg>
        <pc:spChg chg="add del">
          <ac:chgData name="Gayathri" userId="c57aa483a9a08a63" providerId="LiveId" clId="{B39CE5CD-FF7F-4E29-871F-661D6B9CE59B}" dt="2022-12-06T01:25:01.917" v="575" actId="26606"/>
          <ac:spMkLst>
            <pc:docMk/>
            <pc:sldMk cId="418976484" sldId="269"/>
            <ac:spMk id="29" creationId="{A5D0B0D3-D735-4619-AA45-B57B791E1744}"/>
          </ac:spMkLst>
        </pc:spChg>
        <pc:spChg chg="add del">
          <ac:chgData name="Gayathri" userId="c57aa483a9a08a63" providerId="LiveId" clId="{B39CE5CD-FF7F-4E29-871F-661D6B9CE59B}" dt="2022-12-06T01:30:31.001" v="595" actId="26606"/>
          <ac:spMkLst>
            <pc:docMk/>
            <pc:sldMk cId="418976484" sldId="269"/>
            <ac:spMk id="30" creationId="{A5D0B0D3-D735-4619-AA45-B57B791E1744}"/>
          </ac:spMkLst>
        </pc:spChg>
        <pc:spChg chg="add del">
          <ac:chgData name="Gayathri" userId="c57aa483a9a08a63" providerId="LiveId" clId="{B39CE5CD-FF7F-4E29-871F-661D6B9CE59B}" dt="2022-12-06T01:25:01.917" v="575" actId="26606"/>
          <ac:spMkLst>
            <pc:docMk/>
            <pc:sldMk cId="418976484" sldId="269"/>
            <ac:spMk id="31" creationId="{CF7F2079-504C-499A-A644-58F4DDC7643B}"/>
          </ac:spMkLst>
        </pc:spChg>
        <pc:spChg chg="add del">
          <ac:chgData name="Gayathri" userId="c57aa483a9a08a63" providerId="LiveId" clId="{B39CE5CD-FF7F-4E29-871F-661D6B9CE59B}" dt="2022-12-06T01:30:31.001" v="595" actId="26606"/>
          <ac:spMkLst>
            <pc:docMk/>
            <pc:sldMk cId="418976484" sldId="269"/>
            <ac:spMk id="32" creationId="{CF7F2079-504C-499A-A644-58F4DDC7643B}"/>
          </ac:spMkLst>
        </pc:spChg>
        <pc:spChg chg="add del">
          <ac:chgData name="Gayathri" userId="c57aa483a9a08a63" providerId="LiveId" clId="{B39CE5CD-FF7F-4E29-871F-661D6B9CE59B}" dt="2022-12-06T01:25:01.917" v="575" actId="26606"/>
          <ac:spMkLst>
            <pc:docMk/>
            <pc:sldMk cId="418976484" sldId="269"/>
            <ac:spMk id="41" creationId="{3D505D40-32E9-4C48-81F8-AD80433BE6B7}"/>
          </ac:spMkLst>
        </pc:spChg>
        <pc:spChg chg="add del">
          <ac:chgData name="Gayathri" userId="c57aa483a9a08a63" providerId="LiveId" clId="{B39CE5CD-FF7F-4E29-871F-661D6B9CE59B}" dt="2022-12-06T01:30:31.001" v="595" actId="26606"/>
          <ac:spMkLst>
            <pc:docMk/>
            <pc:sldMk cId="418976484" sldId="269"/>
            <ac:spMk id="42" creationId="{3D505D40-32E9-4C48-81F8-AD80433BE6B7}"/>
          </ac:spMkLst>
        </pc:spChg>
        <pc:spChg chg="add del">
          <ac:chgData name="Gayathri" userId="c57aa483a9a08a63" providerId="LiveId" clId="{B39CE5CD-FF7F-4E29-871F-661D6B9CE59B}" dt="2022-12-06T01:30:34.848" v="597" actId="26606"/>
          <ac:spMkLst>
            <pc:docMk/>
            <pc:sldMk cId="418976484" sldId="269"/>
            <ac:spMk id="53" creationId="{435959F4-53DA-47FF-BC24-1E5B75C69876}"/>
          </ac:spMkLst>
        </pc:spChg>
        <pc:spChg chg="add del">
          <ac:chgData name="Gayathri" userId="c57aa483a9a08a63" providerId="LiveId" clId="{B39CE5CD-FF7F-4E29-871F-661D6B9CE59B}" dt="2022-12-06T01:30:34.848" v="597" actId="26606"/>
          <ac:spMkLst>
            <pc:docMk/>
            <pc:sldMk cId="418976484" sldId="269"/>
            <ac:spMk id="62" creationId="{59226104-0061-4319-8237-9C001BF85D49}"/>
          </ac:spMkLst>
        </pc:spChg>
        <pc:spChg chg="add del">
          <ac:chgData name="Gayathri" userId="c57aa483a9a08a63" providerId="LiveId" clId="{B39CE5CD-FF7F-4E29-871F-661D6B9CE59B}" dt="2022-12-06T01:30:34.848" v="597" actId="26606"/>
          <ac:spMkLst>
            <pc:docMk/>
            <pc:sldMk cId="418976484" sldId="269"/>
            <ac:spMk id="69" creationId="{A5D0B0D3-D735-4619-AA45-B57B791E1744}"/>
          </ac:spMkLst>
        </pc:spChg>
        <pc:spChg chg="add del">
          <ac:chgData name="Gayathri" userId="c57aa483a9a08a63" providerId="LiveId" clId="{B39CE5CD-FF7F-4E29-871F-661D6B9CE59B}" dt="2022-12-06T01:30:34.848" v="597" actId="26606"/>
          <ac:spMkLst>
            <pc:docMk/>
            <pc:sldMk cId="418976484" sldId="269"/>
            <ac:spMk id="76" creationId="{752C2BA4-3BBE-4D22-A0D9-8D2A7B8F1C71}"/>
          </ac:spMkLst>
        </pc:spChg>
        <pc:spChg chg="add del">
          <ac:chgData name="Gayathri" userId="c57aa483a9a08a63" providerId="LiveId" clId="{B39CE5CD-FF7F-4E29-871F-661D6B9CE59B}" dt="2022-12-06T01:30:34.848" v="597" actId="26606"/>
          <ac:spMkLst>
            <pc:docMk/>
            <pc:sldMk cId="418976484" sldId="269"/>
            <ac:spMk id="78" creationId="{82AA7049-B18D-49D6-AD7D-DBB9E19FBB78}"/>
          </ac:spMkLst>
        </pc:spChg>
        <pc:grpChg chg="add del">
          <ac:chgData name="Gayathri" userId="c57aa483a9a08a63" providerId="LiveId" clId="{B39CE5CD-FF7F-4E29-871F-661D6B9CE59B}" dt="2022-12-06T01:25:01.917" v="575" actId="26606"/>
          <ac:grpSpMkLst>
            <pc:docMk/>
            <pc:sldMk cId="418976484" sldId="269"/>
            <ac:grpSpMk id="10" creationId="{A7CF83E8-F6F0-41E3-B580-7412A04DDFB5}"/>
          </ac:grpSpMkLst>
        </pc:grpChg>
        <pc:grpChg chg="add del">
          <ac:chgData name="Gayathri" userId="c57aa483a9a08a63" providerId="LiveId" clId="{B39CE5CD-FF7F-4E29-871F-661D6B9CE59B}" dt="2022-12-06T01:30:31.001" v="595" actId="26606"/>
          <ac:grpSpMkLst>
            <pc:docMk/>
            <pc:sldMk cId="418976484" sldId="269"/>
            <ac:grpSpMk id="11" creationId="{A7CF83E8-F6F0-41E3-B580-7412A04DDFB5}"/>
          </ac:grpSpMkLst>
        </pc:grpChg>
        <pc:grpChg chg="add del">
          <ac:chgData name="Gayathri" userId="c57aa483a9a08a63" providerId="LiveId" clId="{B39CE5CD-FF7F-4E29-871F-661D6B9CE59B}" dt="2022-12-06T01:25:01.917" v="575" actId="26606"/>
          <ac:grpSpMkLst>
            <pc:docMk/>
            <pc:sldMk cId="418976484" sldId="269"/>
            <ac:grpSpMk id="21" creationId="{51B01909-73B8-4486-A749-C643B1D7E361}"/>
          </ac:grpSpMkLst>
        </pc:grpChg>
        <pc:grpChg chg="add del">
          <ac:chgData name="Gayathri" userId="c57aa483a9a08a63" providerId="LiveId" clId="{B39CE5CD-FF7F-4E29-871F-661D6B9CE59B}" dt="2022-12-06T01:30:31.001" v="595" actId="26606"/>
          <ac:grpSpMkLst>
            <pc:docMk/>
            <pc:sldMk cId="418976484" sldId="269"/>
            <ac:grpSpMk id="22" creationId="{51B01909-73B8-4486-A749-C643B1D7E361}"/>
          </ac:grpSpMkLst>
        </pc:grpChg>
        <pc:grpChg chg="add del">
          <ac:chgData name="Gayathri" userId="c57aa483a9a08a63" providerId="LiveId" clId="{B39CE5CD-FF7F-4E29-871F-661D6B9CE59B}" dt="2022-12-06T01:25:01.917" v="575" actId="26606"/>
          <ac:grpSpMkLst>
            <pc:docMk/>
            <pc:sldMk cId="418976484" sldId="269"/>
            <ac:grpSpMk id="33" creationId="{DBBA0A0D-8F6A-400A-9E49-8C008E2C7DB1}"/>
          </ac:grpSpMkLst>
        </pc:grpChg>
        <pc:grpChg chg="add del">
          <ac:chgData name="Gayathri" userId="c57aa483a9a08a63" providerId="LiveId" clId="{B39CE5CD-FF7F-4E29-871F-661D6B9CE59B}" dt="2022-12-06T01:30:31.001" v="595" actId="26606"/>
          <ac:grpSpMkLst>
            <pc:docMk/>
            <pc:sldMk cId="418976484" sldId="269"/>
            <ac:grpSpMk id="34" creationId="{DBBA0A0D-8F6A-400A-9E49-8C008E2C7DB1}"/>
          </ac:grpSpMkLst>
        </pc:grpChg>
        <pc:grpChg chg="add del">
          <ac:chgData name="Gayathri" userId="c57aa483a9a08a63" providerId="LiveId" clId="{B39CE5CD-FF7F-4E29-871F-661D6B9CE59B}" dt="2022-12-06T01:25:01.917" v="575" actId="26606"/>
          <ac:grpSpMkLst>
            <pc:docMk/>
            <pc:sldMk cId="418976484" sldId="269"/>
            <ac:grpSpMk id="43" creationId="{C507BF36-B92B-4CAC-BCA7-8364B51E1F09}"/>
          </ac:grpSpMkLst>
        </pc:grpChg>
        <pc:grpChg chg="add del">
          <ac:chgData name="Gayathri" userId="c57aa483a9a08a63" providerId="LiveId" clId="{B39CE5CD-FF7F-4E29-871F-661D6B9CE59B}" dt="2022-12-06T01:30:31.001" v="595" actId="26606"/>
          <ac:grpSpMkLst>
            <pc:docMk/>
            <pc:sldMk cId="418976484" sldId="269"/>
            <ac:grpSpMk id="44" creationId="{C507BF36-B92B-4CAC-BCA7-8364B51E1F09}"/>
          </ac:grpSpMkLst>
        </pc:grpChg>
        <pc:grpChg chg="add del">
          <ac:chgData name="Gayathri" userId="c57aa483a9a08a63" providerId="LiveId" clId="{B39CE5CD-FF7F-4E29-871F-661D6B9CE59B}" dt="2022-12-06T01:30:34.848" v="597" actId="26606"/>
          <ac:grpSpMkLst>
            <pc:docMk/>
            <pc:sldMk cId="418976484" sldId="269"/>
            <ac:grpSpMk id="54" creationId="{A7CF83E8-F6F0-41E3-B580-7412A04DDFB5}"/>
          </ac:grpSpMkLst>
        </pc:grpChg>
        <pc:grpChg chg="add del">
          <ac:chgData name="Gayathri" userId="c57aa483a9a08a63" providerId="LiveId" clId="{B39CE5CD-FF7F-4E29-871F-661D6B9CE59B}" dt="2022-12-06T01:30:34.848" v="597" actId="26606"/>
          <ac:grpSpMkLst>
            <pc:docMk/>
            <pc:sldMk cId="418976484" sldId="269"/>
            <ac:grpSpMk id="63" creationId="{51B01909-73B8-4486-A749-C643B1D7E361}"/>
          </ac:grpSpMkLst>
        </pc:grpChg>
        <pc:grpChg chg="add del">
          <ac:chgData name="Gayathri" userId="c57aa483a9a08a63" providerId="LiveId" clId="{B39CE5CD-FF7F-4E29-871F-661D6B9CE59B}" dt="2022-12-06T01:30:34.848" v="597" actId="26606"/>
          <ac:grpSpMkLst>
            <pc:docMk/>
            <pc:sldMk cId="418976484" sldId="269"/>
            <ac:grpSpMk id="70" creationId="{06B4C967-D337-479B-87CA-7587B7FCFF5E}"/>
          </ac:grpSpMkLst>
        </pc:grpChg>
        <pc:grpChg chg="add del">
          <ac:chgData name="Gayathri" userId="c57aa483a9a08a63" providerId="LiveId" clId="{B39CE5CD-FF7F-4E29-871F-661D6B9CE59B}" dt="2022-12-06T01:30:34.848" v="597" actId="26606"/>
          <ac:grpSpMkLst>
            <pc:docMk/>
            <pc:sldMk cId="418976484" sldId="269"/>
            <ac:grpSpMk id="79" creationId="{3850DB66-16D1-4953-A6E3-FCA3DC5F276F}"/>
          </ac:grpSpMkLst>
        </pc:grpChg>
        <pc:picChg chg="add del">
          <ac:chgData name="Gayathri" userId="c57aa483a9a08a63" providerId="LiveId" clId="{B39CE5CD-FF7F-4E29-871F-661D6B9CE59B}" dt="2022-12-06T01:25:01.917" v="575" actId="26606"/>
          <ac:picMkLst>
            <pc:docMk/>
            <pc:sldMk cId="418976484" sldId="269"/>
            <ac:picMk id="4" creationId="{D8687AD0-3F09-8409-ADE6-F26E7CC1DDE2}"/>
          </ac:picMkLst>
        </pc:picChg>
        <pc:picChg chg="add del">
          <ac:chgData name="Gayathri" userId="c57aa483a9a08a63" providerId="LiveId" clId="{B39CE5CD-FF7F-4E29-871F-661D6B9CE59B}" dt="2022-12-06T01:30:31.001" v="595" actId="26606"/>
          <ac:picMkLst>
            <pc:docMk/>
            <pc:sldMk cId="418976484" sldId="269"/>
            <ac:picMk id="5" creationId="{9521B7B6-6665-A3A7-4EEC-73AAECA3148D}"/>
          </ac:picMkLst>
        </pc:picChg>
        <pc:picChg chg="add del">
          <ac:chgData name="Gayathri" userId="c57aa483a9a08a63" providerId="LiveId" clId="{B39CE5CD-FF7F-4E29-871F-661D6B9CE59B}" dt="2022-12-06T01:30:34.848" v="597" actId="26606"/>
          <ac:picMkLst>
            <pc:docMk/>
            <pc:sldMk cId="418976484" sldId="269"/>
            <ac:picMk id="77" creationId="{D90762A1-C51F-C649-125A-07345DD9AB64}"/>
          </ac:picMkLst>
        </pc:picChg>
      </pc:sldChg>
      <pc:sldChg chg="new del">
        <pc:chgData name="Gayathri" userId="c57aa483a9a08a63" providerId="LiveId" clId="{B39CE5CD-FF7F-4E29-871F-661D6B9CE59B}" dt="2022-12-01T15:48:33.613" v="390" actId="2696"/>
        <pc:sldMkLst>
          <pc:docMk/>
          <pc:sldMk cId="4020311422"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93648-9C73-4075-AECA-10D5B60D91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CF2EEE-8B5B-4ECF-8EA7-68504352D6F9}">
      <dgm:prSet/>
      <dgm:spPr/>
      <dgm:t>
        <a:bodyPr/>
        <a:lstStyle/>
        <a:p>
          <a:r>
            <a:rPr lang="en-US" b="1"/>
            <a:t>AI Project</a:t>
          </a:r>
          <a:endParaRPr lang="en-US"/>
        </a:p>
      </dgm:t>
    </dgm:pt>
    <dgm:pt modelId="{B5C5D9CA-72AF-4CEA-A2D9-F47DDA6C2C13}" type="parTrans" cxnId="{C5C6AA44-F022-4602-87B4-CD28C5D75D57}">
      <dgm:prSet/>
      <dgm:spPr/>
      <dgm:t>
        <a:bodyPr/>
        <a:lstStyle/>
        <a:p>
          <a:endParaRPr lang="en-US"/>
        </a:p>
      </dgm:t>
    </dgm:pt>
    <dgm:pt modelId="{EA35F07B-758F-47F4-934E-B1F60699D6F0}" type="sibTrans" cxnId="{C5C6AA44-F022-4602-87B4-CD28C5D75D57}">
      <dgm:prSet/>
      <dgm:spPr/>
      <dgm:t>
        <a:bodyPr/>
        <a:lstStyle/>
        <a:p>
          <a:endParaRPr lang="en-US"/>
        </a:p>
      </dgm:t>
    </dgm:pt>
    <dgm:pt modelId="{B2CA9D7D-232B-4CC2-90CF-F58D2749039A}">
      <dgm:prSet/>
      <dgm:spPr/>
      <dgm:t>
        <a:bodyPr/>
        <a:lstStyle/>
        <a:p>
          <a:r>
            <a:rPr lang="en-US" b="1"/>
            <a:t>Project Objectives</a:t>
          </a:r>
          <a:endParaRPr lang="en-US"/>
        </a:p>
      </dgm:t>
    </dgm:pt>
    <dgm:pt modelId="{9F602A65-C72F-4C11-9C13-461DD90ED0A8}" type="parTrans" cxnId="{0AEFF471-5007-4C93-A7D2-40EADCC0F9D8}">
      <dgm:prSet/>
      <dgm:spPr/>
      <dgm:t>
        <a:bodyPr/>
        <a:lstStyle/>
        <a:p>
          <a:endParaRPr lang="en-US"/>
        </a:p>
      </dgm:t>
    </dgm:pt>
    <dgm:pt modelId="{BB0CEFBF-4D10-491E-BE70-16D66A1FACE4}" type="sibTrans" cxnId="{0AEFF471-5007-4C93-A7D2-40EADCC0F9D8}">
      <dgm:prSet/>
      <dgm:spPr/>
      <dgm:t>
        <a:bodyPr/>
        <a:lstStyle/>
        <a:p>
          <a:endParaRPr lang="en-US"/>
        </a:p>
      </dgm:t>
    </dgm:pt>
    <dgm:pt modelId="{BC960635-B6C7-47F9-BBE9-10CA19500565}">
      <dgm:prSet/>
      <dgm:spPr/>
      <dgm:t>
        <a:bodyPr/>
        <a:lstStyle/>
        <a:p>
          <a:r>
            <a:rPr lang="en-US" b="1"/>
            <a:t>Deliverables</a:t>
          </a:r>
          <a:endParaRPr lang="en-US"/>
        </a:p>
      </dgm:t>
    </dgm:pt>
    <dgm:pt modelId="{4967F5D1-4DFB-472C-90C9-438659CECB3E}" type="parTrans" cxnId="{C67A36F8-C000-41B6-BC18-48E098A41FAD}">
      <dgm:prSet/>
      <dgm:spPr/>
      <dgm:t>
        <a:bodyPr/>
        <a:lstStyle/>
        <a:p>
          <a:endParaRPr lang="en-US"/>
        </a:p>
      </dgm:t>
    </dgm:pt>
    <dgm:pt modelId="{0363EF85-A1A2-4397-91B0-2281F574E72D}" type="sibTrans" cxnId="{C67A36F8-C000-41B6-BC18-48E098A41FAD}">
      <dgm:prSet/>
      <dgm:spPr/>
      <dgm:t>
        <a:bodyPr/>
        <a:lstStyle/>
        <a:p>
          <a:endParaRPr lang="en-US"/>
        </a:p>
      </dgm:t>
    </dgm:pt>
    <dgm:pt modelId="{B927858D-07C4-4916-BE43-CB781D47CAB8}">
      <dgm:prSet/>
      <dgm:spPr/>
      <dgm:t>
        <a:bodyPr/>
        <a:lstStyle/>
        <a:p>
          <a:r>
            <a:rPr lang="en-US" b="1"/>
            <a:t>Evaluation Methodology</a:t>
          </a:r>
          <a:endParaRPr lang="en-US"/>
        </a:p>
      </dgm:t>
    </dgm:pt>
    <dgm:pt modelId="{49D148EC-61DA-4364-94AF-747BADF331ED}" type="parTrans" cxnId="{B0103F09-3554-4164-B922-E263B0AAD5B3}">
      <dgm:prSet/>
      <dgm:spPr/>
      <dgm:t>
        <a:bodyPr/>
        <a:lstStyle/>
        <a:p>
          <a:endParaRPr lang="en-US"/>
        </a:p>
      </dgm:t>
    </dgm:pt>
    <dgm:pt modelId="{E051B33F-2142-4ADC-9A13-D4513858ABF1}" type="sibTrans" cxnId="{B0103F09-3554-4164-B922-E263B0AAD5B3}">
      <dgm:prSet/>
      <dgm:spPr/>
      <dgm:t>
        <a:bodyPr/>
        <a:lstStyle/>
        <a:p>
          <a:endParaRPr lang="en-US"/>
        </a:p>
      </dgm:t>
    </dgm:pt>
    <dgm:pt modelId="{45BD1559-7B08-4BBE-8D13-C25DEDE047BF}">
      <dgm:prSet/>
      <dgm:spPr/>
      <dgm:t>
        <a:bodyPr/>
        <a:lstStyle/>
        <a:p>
          <a:r>
            <a:rPr lang="en-US" b="1"/>
            <a:t>Conclusion</a:t>
          </a:r>
          <a:endParaRPr lang="en-US"/>
        </a:p>
      </dgm:t>
    </dgm:pt>
    <dgm:pt modelId="{D8C3886E-C2BA-48AE-B638-AECBC038F473}" type="parTrans" cxnId="{ACEA7BED-B1FA-49E2-84D2-F1E0A9416FA6}">
      <dgm:prSet/>
      <dgm:spPr/>
      <dgm:t>
        <a:bodyPr/>
        <a:lstStyle/>
        <a:p>
          <a:endParaRPr lang="en-US"/>
        </a:p>
      </dgm:t>
    </dgm:pt>
    <dgm:pt modelId="{0088FC77-CFA5-4E35-AEC9-BC6774F979B7}" type="sibTrans" cxnId="{ACEA7BED-B1FA-49E2-84D2-F1E0A9416FA6}">
      <dgm:prSet/>
      <dgm:spPr/>
      <dgm:t>
        <a:bodyPr/>
        <a:lstStyle/>
        <a:p>
          <a:endParaRPr lang="en-US"/>
        </a:p>
      </dgm:t>
    </dgm:pt>
    <dgm:pt modelId="{09043AB2-C3F8-491C-AEE4-FBE0F5579417}" type="pres">
      <dgm:prSet presAssocID="{33293648-9C73-4075-AECA-10D5B60D91C3}" presName="root" presStyleCnt="0">
        <dgm:presLayoutVars>
          <dgm:dir/>
          <dgm:resizeHandles val="exact"/>
        </dgm:presLayoutVars>
      </dgm:prSet>
      <dgm:spPr/>
    </dgm:pt>
    <dgm:pt modelId="{74AAE61D-D286-4CCC-BAC2-36777BC235F9}" type="pres">
      <dgm:prSet presAssocID="{E6CF2EEE-8B5B-4ECF-8EA7-68504352D6F9}" presName="compNode" presStyleCnt="0"/>
      <dgm:spPr/>
    </dgm:pt>
    <dgm:pt modelId="{CA807BFE-4FEF-4CC7-8605-DA59259C425F}" type="pres">
      <dgm:prSet presAssocID="{E6CF2EEE-8B5B-4ECF-8EA7-68504352D6F9}" presName="bgRect" presStyleLbl="bgShp" presStyleIdx="0" presStyleCnt="5"/>
      <dgm:spPr/>
    </dgm:pt>
    <dgm:pt modelId="{9A677934-5552-49D5-ADBA-DE3534674620}" type="pres">
      <dgm:prSet presAssocID="{E6CF2EEE-8B5B-4ECF-8EA7-68504352D6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ead with Gears"/>
        </a:ext>
      </dgm:extLst>
    </dgm:pt>
    <dgm:pt modelId="{83523F9F-7B81-4701-B36D-58255E47E3B8}" type="pres">
      <dgm:prSet presAssocID="{E6CF2EEE-8B5B-4ECF-8EA7-68504352D6F9}" presName="spaceRect" presStyleCnt="0"/>
      <dgm:spPr/>
    </dgm:pt>
    <dgm:pt modelId="{59E5E7E5-E9B2-4789-B2F1-E53CD10C82BB}" type="pres">
      <dgm:prSet presAssocID="{E6CF2EEE-8B5B-4ECF-8EA7-68504352D6F9}" presName="parTx" presStyleLbl="revTx" presStyleIdx="0" presStyleCnt="5">
        <dgm:presLayoutVars>
          <dgm:chMax val="0"/>
          <dgm:chPref val="0"/>
        </dgm:presLayoutVars>
      </dgm:prSet>
      <dgm:spPr/>
    </dgm:pt>
    <dgm:pt modelId="{169DEFEF-CA47-4D02-AAFC-807AA902F748}" type="pres">
      <dgm:prSet presAssocID="{EA35F07B-758F-47F4-934E-B1F60699D6F0}" presName="sibTrans" presStyleCnt="0"/>
      <dgm:spPr/>
    </dgm:pt>
    <dgm:pt modelId="{E7AD1AC8-63A9-45AA-99D7-9138E838F10F}" type="pres">
      <dgm:prSet presAssocID="{B2CA9D7D-232B-4CC2-90CF-F58D2749039A}" presName="compNode" presStyleCnt="0"/>
      <dgm:spPr/>
    </dgm:pt>
    <dgm:pt modelId="{2129F5E2-1227-441D-9E3D-72591F66D641}" type="pres">
      <dgm:prSet presAssocID="{B2CA9D7D-232B-4CC2-90CF-F58D2749039A}" presName="bgRect" presStyleLbl="bgShp" presStyleIdx="1" presStyleCnt="5"/>
      <dgm:spPr/>
    </dgm:pt>
    <dgm:pt modelId="{5717D171-F35F-4F31-A95A-2C89C7884391}" type="pres">
      <dgm:prSet presAssocID="{B2CA9D7D-232B-4CC2-90CF-F58D2749039A}"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Bullseye"/>
        </a:ext>
      </dgm:extLst>
    </dgm:pt>
    <dgm:pt modelId="{D23C1BEE-843E-4F80-9157-D3CB9FB81DD9}" type="pres">
      <dgm:prSet presAssocID="{B2CA9D7D-232B-4CC2-90CF-F58D2749039A}" presName="spaceRect" presStyleCnt="0"/>
      <dgm:spPr/>
    </dgm:pt>
    <dgm:pt modelId="{B4F58D4D-4AF7-45AC-AEB2-66B4EC81741E}" type="pres">
      <dgm:prSet presAssocID="{B2CA9D7D-232B-4CC2-90CF-F58D2749039A}" presName="parTx" presStyleLbl="revTx" presStyleIdx="1" presStyleCnt="5">
        <dgm:presLayoutVars>
          <dgm:chMax val="0"/>
          <dgm:chPref val="0"/>
        </dgm:presLayoutVars>
      </dgm:prSet>
      <dgm:spPr/>
    </dgm:pt>
    <dgm:pt modelId="{127920F3-7679-4D15-8D4F-7A8B5B955544}" type="pres">
      <dgm:prSet presAssocID="{BB0CEFBF-4D10-491E-BE70-16D66A1FACE4}" presName="sibTrans" presStyleCnt="0"/>
      <dgm:spPr/>
    </dgm:pt>
    <dgm:pt modelId="{A336BA98-9998-48E8-8C6D-3E4F1C859992}" type="pres">
      <dgm:prSet presAssocID="{BC960635-B6C7-47F9-BBE9-10CA19500565}" presName="compNode" presStyleCnt="0"/>
      <dgm:spPr/>
    </dgm:pt>
    <dgm:pt modelId="{4E8C2815-D5DA-4536-9C66-2E99684B249D}" type="pres">
      <dgm:prSet presAssocID="{BC960635-B6C7-47F9-BBE9-10CA19500565}" presName="bgRect" presStyleLbl="bgShp" presStyleIdx="2" presStyleCnt="5"/>
      <dgm:spPr/>
    </dgm:pt>
    <dgm:pt modelId="{8D40F618-0D29-4B94-B2BE-9ED8D95067BA}" type="pres">
      <dgm:prSet presAssocID="{BC960635-B6C7-47F9-BBE9-10CA19500565}"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heckmark"/>
        </a:ext>
      </dgm:extLst>
    </dgm:pt>
    <dgm:pt modelId="{42E27611-7CBC-4939-9128-979DD46C909A}" type="pres">
      <dgm:prSet presAssocID="{BC960635-B6C7-47F9-BBE9-10CA19500565}" presName="spaceRect" presStyleCnt="0"/>
      <dgm:spPr/>
    </dgm:pt>
    <dgm:pt modelId="{67D7A531-B5C3-44EE-9B1B-DCA2B2243135}" type="pres">
      <dgm:prSet presAssocID="{BC960635-B6C7-47F9-BBE9-10CA19500565}" presName="parTx" presStyleLbl="revTx" presStyleIdx="2" presStyleCnt="5">
        <dgm:presLayoutVars>
          <dgm:chMax val="0"/>
          <dgm:chPref val="0"/>
        </dgm:presLayoutVars>
      </dgm:prSet>
      <dgm:spPr/>
    </dgm:pt>
    <dgm:pt modelId="{2CD095EB-B6DF-4257-B51E-F46A0E157A4C}" type="pres">
      <dgm:prSet presAssocID="{0363EF85-A1A2-4397-91B0-2281F574E72D}" presName="sibTrans" presStyleCnt="0"/>
      <dgm:spPr/>
    </dgm:pt>
    <dgm:pt modelId="{1CFB1B43-80C0-4B92-AEA1-2E5B8A71A2ED}" type="pres">
      <dgm:prSet presAssocID="{B927858D-07C4-4916-BE43-CB781D47CAB8}" presName="compNode" presStyleCnt="0"/>
      <dgm:spPr/>
    </dgm:pt>
    <dgm:pt modelId="{DBB8E86B-8D0E-4E44-9534-906C4FC998D7}" type="pres">
      <dgm:prSet presAssocID="{B927858D-07C4-4916-BE43-CB781D47CAB8}" presName="bgRect" presStyleLbl="bgShp" presStyleIdx="3" presStyleCnt="5"/>
      <dgm:spPr/>
    </dgm:pt>
    <dgm:pt modelId="{D06A0282-A619-4C8A-9E39-6EED8F290BFB}" type="pres">
      <dgm:prSet presAssocID="{B927858D-07C4-4916-BE43-CB781D47CAB8}"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heck List"/>
        </a:ext>
      </dgm:extLst>
    </dgm:pt>
    <dgm:pt modelId="{B2B32543-2D21-4096-8EC6-9EDAB5EEEA4F}" type="pres">
      <dgm:prSet presAssocID="{B927858D-07C4-4916-BE43-CB781D47CAB8}" presName="spaceRect" presStyleCnt="0"/>
      <dgm:spPr/>
    </dgm:pt>
    <dgm:pt modelId="{11D966FC-4F02-4547-80B9-B531C136E4A6}" type="pres">
      <dgm:prSet presAssocID="{B927858D-07C4-4916-BE43-CB781D47CAB8}" presName="parTx" presStyleLbl="revTx" presStyleIdx="3" presStyleCnt="5">
        <dgm:presLayoutVars>
          <dgm:chMax val="0"/>
          <dgm:chPref val="0"/>
        </dgm:presLayoutVars>
      </dgm:prSet>
      <dgm:spPr/>
    </dgm:pt>
    <dgm:pt modelId="{9508E842-C24D-4ABA-B9D2-C807D0EB5C33}" type="pres">
      <dgm:prSet presAssocID="{E051B33F-2142-4ADC-9A13-D4513858ABF1}" presName="sibTrans" presStyleCnt="0"/>
      <dgm:spPr/>
    </dgm:pt>
    <dgm:pt modelId="{89BEBC97-31E4-4827-8294-19427B1D3345}" type="pres">
      <dgm:prSet presAssocID="{45BD1559-7B08-4BBE-8D13-C25DEDE047BF}" presName="compNode" presStyleCnt="0"/>
      <dgm:spPr/>
    </dgm:pt>
    <dgm:pt modelId="{9A16AFE4-805E-4BEA-97CA-D78807AA711E}" type="pres">
      <dgm:prSet presAssocID="{45BD1559-7B08-4BBE-8D13-C25DEDE047BF}" presName="bgRect" presStyleLbl="bgShp" presStyleIdx="4" presStyleCnt="5"/>
      <dgm:spPr/>
    </dgm:pt>
    <dgm:pt modelId="{4C6A6CBD-9E87-4387-958A-BC1805B787C1}" type="pres">
      <dgm:prSet presAssocID="{45BD1559-7B08-4BBE-8D13-C25DEDE047BF}"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Gavel"/>
        </a:ext>
      </dgm:extLst>
    </dgm:pt>
    <dgm:pt modelId="{8EC8C4E2-E82C-41FA-84DF-C7D15FD81D2F}" type="pres">
      <dgm:prSet presAssocID="{45BD1559-7B08-4BBE-8D13-C25DEDE047BF}" presName="spaceRect" presStyleCnt="0"/>
      <dgm:spPr/>
    </dgm:pt>
    <dgm:pt modelId="{57523191-AAD6-48AF-A72B-5C550CF71DFA}" type="pres">
      <dgm:prSet presAssocID="{45BD1559-7B08-4BBE-8D13-C25DEDE047BF}" presName="parTx" presStyleLbl="revTx" presStyleIdx="4" presStyleCnt="5">
        <dgm:presLayoutVars>
          <dgm:chMax val="0"/>
          <dgm:chPref val="0"/>
        </dgm:presLayoutVars>
      </dgm:prSet>
      <dgm:spPr/>
    </dgm:pt>
  </dgm:ptLst>
  <dgm:cxnLst>
    <dgm:cxn modelId="{9799D508-5C76-4383-91F0-4DCFC5420786}" type="presOf" srcId="{B2CA9D7D-232B-4CC2-90CF-F58D2749039A}" destId="{B4F58D4D-4AF7-45AC-AEB2-66B4EC81741E}" srcOrd="0" destOrd="0" presId="urn:microsoft.com/office/officeart/2018/2/layout/IconVerticalSolidList"/>
    <dgm:cxn modelId="{B0103F09-3554-4164-B922-E263B0AAD5B3}" srcId="{33293648-9C73-4075-AECA-10D5B60D91C3}" destId="{B927858D-07C4-4916-BE43-CB781D47CAB8}" srcOrd="3" destOrd="0" parTransId="{49D148EC-61DA-4364-94AF-747BADF331ED}" sibTransId="{E051B33F-2142-4ADC-9A13-D4513858ABF1}"/>
    <dgm:cxn modelId="{2CD3C10D-0A5A-4B97-8072-7B897C91B3E5}" type="presOf" srcId="{E6CF2EEE-8B5B-4ECF-8EA7-68504352D6F9}" destId="{59E5E7E5-E9B2-4789-B2F1-E53CD10C82BB}" srcOrd="0" destOrd="0" presId="urn:microsoft.com/office/officeart/2018/2/layout/IconVerticalSolidList"/>
    <dgm:cxn modelId="{1661AF11-95C2-4637-B6DD-7F19246D7193}" type="presOf" srcId="{BC960635-B6C7-47F9-BBE9-10CA19500565}" destId="{67D7A531-B5C3-44EE-9B1B-DCA2B2243135}" srcOrd="0" destOrd="0" presId="urn:microsoft.com/office/officeart/2018/2/layout/IconVerticalSolidList"/>
    <dgm:cxn modelId="{077D601A-3DEE-4A19-AF5B-B2FB2988FFC2}" type="presOf" srcId="{B927858D-07C4-4916-BE43-CB781D47CAB8}" destId="{11D966FC-4F02-4547-80B9-B531C136E4A6}" srcOrd="0" destOrd="0" presId="urn:microsoft.com/office/officeart/2018/2/layout/IconVerticalSolidList"/>
    <dgm:cxn modelId="{C5C6AA44-F022-4602-87B4-CD28C5D75D57}" srcId="{33293648-9C73-4075-AECA-10D5B60D91C3}" destId="{E6CF2EEE-8B5B-4ECF-8EA7-68504352D6F9}" srcOrd="0" destOrd="0" parTransId="{B5C5D9CA-72AF-4CEA-A2D9-F47DDA6C2C13}" sibTransId="{EA35F07B-758F-47F4-934E-B1F60699D6F0}"/>
    <dgm:cxn modelId="{0AEFF471-5007-4C93-A7D2-40EADCC0F9D8}" srcId="{33293648-9C73-4075-AECA-10D5B60D91C3}" destId="{B2CA9D7D-232B-4CC2-90CF-F58D2749039A}" srcOrd="1" destOrd="0" parTransId="{9F602A65-C72F-4C11-9C13-461DD90ED0A8}" sibTransId="{BB0CEFBF-4D10-491E-BE70-16D66A1FACE4}"/>
    <dgm:cxn modelId="{CA56D7CB-FC1E-4467-A4BD-5D2229BF4A9A}" type="presOf" srcId="{45BD1559-7B08-4BBE-8D13-C25DEDE047BF}" destId="{57523191-AAD6-48AF-A72B-5C550CF71DFA}" srcOrd="0" destOrd="0" presId="urn:microsoft.com/office/officeart/2018/2/layout/IconVerticalSolidList"/>
    <dgm:cxn modelId="{ACEA7BED-B1FA-49E2-84D2-F1E0A9416FA6}" srcId="{33293648-9C73-4075-AECA-10D5B60D91C3}" destId="{45BD1559-7B08-4BBE-8D13-C25DEDE047BF}" srcOrd="4" destOrd="0" parTransId="{D8C3886E-C2BA-48AE-B638-AECBC038F473}" sibTransId="{0088FC77-CFA5-4E35-AEC9-BC6774F979B7}"/>
    <dgm:cxn modelId="{20B821F2-8F2E-4C8B-973B-D510108DDC36}" type="presOf" srcId="{33293648-9C73-4075-AECA-10D5B60D91C3}" destId="{09043AB2-C3F8-491C-AEE4-FBE0F5579417}" srcOrd="0" destOrd="0" presId="urn:microsoft.com/office/officeart/2018/2/layout/IconVerticalSolidList"/>
    <dgm:cxn modelId="{C67A36F8-C000-41B6-BC18-48E098A41FAD}" srcId="{33293648-9C73-4075-AECA-10D5B60D91C3}" destId="{BC960635-B6C7-47F9-BBE9-10CA19500565}" srcOrd="2" destOrd="0" parTransId="{4967F5D1-4DFB-472C-90C9-438659CECB3E}" sibTransId="{0363EF85-A1A2-4397-91B0-2281F574E72D}"/>
    <dgm:cxn modelId="{B5C2ADB2-05CD-44D4-9B16-D9113E3D40D9}" type="presParOf" srcId="{09043AB2-C3F8-491C-AEE4-FBE0F5579417}" destId="{74AAE61D-D286-4CCC-BAC2-36777BC235F9}" srcOrd="0" destOrd="0" presId="urn:microsoft.com/office/officeart/2018/2/layout/IconVerticalSolidList"/>
    <dgm:cxn modelId="{09F81215-5C18-443A-AB3D-8AAF26C760C7}" type="presParOf" srcId="{74AAE61D-D286-4CCC-BAC2-36777BC235F9}" destId="{CA807BFE-4FEF-4CC7-8605-DA59259C425F}" srcOrd="0" destOrd="0" presId="urn:microsoft.com/office/officeart/2018/2/layout/IconVerticalSolidList"/>
    <dgm:cxn modelId="{62B1DA8E-668A-4D96-8753-7625FC58DA86}" type="presParOf" srcId="{74AAE61D-D286-4CCC-BAC2-36777BC235F9}" destId="{9A677934-5552-49D5-ADBA-DE3534674620}" srcOrd="1" destOrd="0" presId="urn:microsoft.com/office/officeart/2018/2/layout/IconVerticalSolidList"/>
    <dgm:cxn modelId="{65265F25-F82E-4F8F-AEB5-944EDF7EA805}" type="presParOf" srcId="{74AAE61D-D286-4CCC-BAC2-36777BC235F9}" destId="{83523F9F-7B81-4701-B36D-58255E47E3B8}" srcOrd="2" destOrd="0" presId="urn:microsoft.com/office/officeart/2018/2/layout/IconVerticalSolidList"/>
    <dgm:cxn modelId="{1678A66A-ACBE-4514-BE27-4959A35C008E}" type="presParOf" srcId="{74AAE61D-D286-4CCC-BAC2-36777BC235F9}" destId="{59E5E7E5-E9B2-4789-B2F1-E53CD10C82BB}" srcOrd="3" destOrd="0" presId="urn:microsoft.com/office/officeart/2018/2/layout/IconVerticalSolidList"/>
    <dgm:cxn modelId="{90E62638-9231-4BA2-BF94-39E5AED4F832}" type="presParOf" srcId="{09043AB2-C3F8-491C-AEE4-FBE0F5579417}" destId="{169DEFEF-CA47-4D02-AAFC-807AA902F748}" srcOrd="1" destOrd="0" presId="urn:microsoft.com/office/officeart/2018/2/layout/IconVerticalSolidList"/>
    <dgm:cxn modelId="{4006D172-73D7-4864-AE8C-ED716B06FC8C}" type="presParOf" srcId="{09043AB2-C3F8-491C-AEE4-FBE0F5579417}" destId="{E7AD1AC8-63A9-45AA-99D7-9138E838F10F}" srcOrd="2" destOrd="0" presId="urn:microsoft.com/office/officeart/2018/2/layout/IconVerticalSolidList"/>
    <dgm:cxn modelId="{4187C089-E841-4E99-9398-645A75831C90}" type="presParOf" srcId="{E7AD1AC8-63A9-45AA-99D7-9138E838F10F}" destId="{2129F5E2-1227-441D-9E3D-72591F66D641}" srcOrd="0" destOrd="0" presId="urn:microsoft.com/office/officeart/2018/2/layout/IconVerticalSolidList"/>
    <dgm:cxn modelId="{C0223BC4-1370-46C5-83B2-CFC16D188255}" type="presParOf" srcId="{E7AD1AC8-63A9-45AA-99D7-9138E838F10F}" destId="{5717D171-F35F-4F31-A95A-2C89C7884391}" srcOrd="1" destOrd="0" presId="urn:microsoft.com/office/officeart/2018/2/layout/IconVerticalSolidList"/>
    <dgm:cxn modelId="{282CAC67-613A-4735-A154-C335E4EC3CFD}" type="presParOf" srcId="{E7AD1AC8-63A9-45AA-99D7-9138E838F10F}" destId="{D23C1BEE-843E-4F80-9157-D3CB9FB81DD9}" srcOrd="2" destOrd="0" presId="urn:microsoft.com/office/officeart/2018/2/layout/IconVerticalSolidList"/>
    <dgm:cxn modelId="{E42212E1-A2C5-49A6-AD67-C94B4D0B3EF5}" type="presParOf" srcId="{E7AD1AC8-63A9-45AA-99D7-9138E838F10F}" destId="{B4F58D4D-4AF7-45AC-AEB2-66B4EC81741E}" srcOrd="3" destOrd="0" presId="urn:microsoft.com/office/officeart/2018/2/layout/IconVerticalSolidList"/>
    <dgm:cxn modelId="{905A18FD-611B-4EDA-8BC1-791B242E52FE}" type="presParOf" srcId="{09043AB2-C3F8-491C-AEE4-FBE0F5579417}" destId="{127920F3-7679-4D15-8D4F-7A8B5B955544}" srcOrd="3" destOrd="0" presId="urn:microsoft.com/office/officeart/2018/2/layout/IconVerticalSolidList"/>
    <dgm:cxn modelId="{703B6A2A-15D2-4E30-82E0-4B78286AD8F4}" type="presParOf" srcId="{09043AB2-C3F8-491C-AEE4-FBE0F5579417}" destId="{A336BA98-9998-48E8-8C6D-3E4F1C859992}" srcOrd="4" destOrd="0" presId="urn:microsoft.com/office/officeart/2018/2/layout/IconVerticalSolidList"/>
    <dgm:cxn modelId="{DC9DDD77-29CB-4A3A-961E-E49FF979C66B}" type="presParOf" srcId="{A336BA98-9998-48E8-8C6D-3E4F1C859992}" destId="{4E8C2815-D5DA-4536-9C66-2E99684B249D}" srcOrd="0" destOrd="0" presId="urn:microsoft.com/office/officeart/2018/2/layout/IconVerticalSolidList"/>
    <dgm:cxn modelId="{9CF10DF2-457E-4DEE-ACEA-36190CC81F71}" type="presParOf" srcId="{A336BA98-9998-48E8-8C6D-3E4F1C859992}" destId="{8D40F618-0D29-4B94-B2BE-9ED8D95067BA}" srcOrd="1" destOrd="0" presId="urn:microsoft.com/office/officeart/2018/2/layout/IconVerticalSolidList"/>
    <dgm:cxn modelId="{2C09489D-3652-48ED-A4EC-A151076B4FB7}" type="presParOf" srcId="{A336BA98-9998-48E8-8C6D-3E4F1C859992}" destId="{42E27611-7CBC-4939-9128-979DD46C909A}" srcOrd="2" destOrd="0" presId="urn:microsoft.com/office/officeart/2018/2/layout/IconVerticalSolidList"/>
    <dgm:cxn modelId="{881C9406-7D39-4E79-9939-6E289CDE2CE1}" type="presParOf" srcId="{A336BA98-9998-48E8-8C6D-3E4F1C859992}" destId="{67D7A531-B5C3-44EE-9B1B-DCA2B2243135}" srcOrd="3" destOrd="0" presId="urn:microsoft.com/office/officeart/2018/2/layout/IconVerticalSolidList"/>
    <dgm:cxn modelId="{D9F91154-0AB2-4999-836E-E938E7695981}" type="presParOf" srcId="{09043AB2-C3F8-491C-AEE4-FBE0F5579417}" destId="{2CD095EB-B6DF-4257-B51E-F46A0E157A4C}" srcOrd="5" destOrd="0" presId="urn:microsoft.com/office/officeart/2018/2/layout/IconVerticalSolidList"/>
    <dgm:cxn modelId="{2BEE7815-160D-4F46-906D-C4EBF54A52D6}" type="presParOf" srcId="{09043AB2-C3F8-491C-AEE4-FBE0F5579417}" destId="{1CFB1B43-80C0-4B92-AEA1-2E5B8A71A2ED}" srcOrd="6" destOrd="0" presId="urn:microsoft.com/office/officeart/2018/2/layout/IconVerticalSolidList"/>
    <dgm:cxn modelId="{17DB2892-1715-4460-8196-5C76A65BA89F}" type="presParOf" srcId="{1CFB1B43-80C0-4B92-AEA1-2E5B8A71A2ED}" destId="{DBB8E86B-8D0E-4E44-9534-906C4FC998D7}" srcOrd="0" destOrd="0" presId="urn:microsoft.com/office/officeart/2018/2/layout/IconVerticalSolidList"/>
    <dgm:cxn modelId="{7B0F3D7C-46C4-40AB-AB04-1E7E62369202}" type="presParOf" srcId="{1CFB1B43-80C0-4B92-AEA1-2E5B8A71A2ED}" destId="{D06A0282-A619-4C8A-9E39-6EED8F290BFB}" srcOrd="1" destOrd="0" presId="urn:microsoft.com/office/officeart/2018/2/layout/IconVerticalSolidList"/>
    <dgm:cxn modelId="{05D7C937-C6C3-447B-8CA6-FF2558FF3586}" type="presParOf" srcId="{1CFB1B43-80C0-4B92-AEA1-2E5B8A71A2ED}" destId="{B2B32543-2D21-4096-8EC6-9EDAB5EEEA4F}" srcOrd="2" destOrd="0" presId="urn:microsoft.com/office/officeart/2018/2/layout/IconVerticalSolidList"/>
    <dgm:cxn modelId="{BEBB4681-CB68-4789-8595-11A286740FF5}" type="presParOf" srcId="{1CFB1B43-80C0-4B92-AEA1-2E5B8A71A2ED}" destId="{11D966FC-4F02-4547-80B9-B531C136E4A6}" srcOrd="3" destOrd="0" presId="urn:microsoft.com/office/officeart/2018/2/layout/IconVerticalSolidList"/>
    <dgm:cxn modelId="{EE13E858-C35B-4642-9D6A-92320FBF561D}" type="presParOf" srcId="{09043AB2-C3F8-491C-AEE4-FBE0F5579417}" destId="{9508E842-C24D-4ABA-B9D2-C807D0EB5C33}" srcOrd="7" destOrd="0" presId="urn:microsoft.com/office/officeart/2018/2/layout/IconVerticalSolidList"/>
    <dgm:cxn modelId="{8F965EBB-25CE-48A1-84F6-EA7161160B4E}" type="presParOf" srcId="{09043AB2-C3F8-491C-AEE4-FBE0F5579417}" destId="{89BEBC97-31E4-4827-8294-19427B1D3345}" srcOrd="8" destOrd="0" presId="urn:microsoft.com/office/officeart/2018/2/layout/IconVerticalSolidList"/>
    <dgm:cxn modelId="{319DE486-B567-4452-AA1C-2BF1DC7F80D2}" type="presParOf" srcId="{89BEBC97-31E4-4827-8294-19427B1D3345}" destId="{9A16AFE4-805E-4BEA-97CA-D78807AA711E}" srcOrd="0" destOrd="0" presId="urn:microsoft.com/office/officeart/2018/2/layout/IconVerticalSolidList"/>
    <dgm:cxn modelId="{C4063FB6-CB36-4483-8FCB-6D3C3C16C37C}" type="presParOf" srcId="{89BEBC97-31E4-4827-8294-19427B1D3345}" destId="{4C6A6CBD-9E87-4387-958A-BC1805B787C1}" srcOrd="1" destOrd="0" presId="urn:microsoft.com/office/officeart/2018/2/layout/IconVerticalSolidList"/>
    <dgm:cxn modelId="{280D6219-10BB-4110-B856-29E30E17C007}" type="presParOf" srcId="{89BEBC97-31E4-4827-8294-19427B1D3345}" destId="{8EC8C4E2-E82C-41FA-84DF-C7D15FD81D2F}" srcOrd="2" destOrd="0" presId="urn:microsoft.com/office/officeart/2018/2/layout/IconVerticalSolidList"/>
    <dgm:cxn modelId="{74225CD7-B4E3-4888-AAEB-92E8B44F34E2}" type="presParOf" srcId="{89BEBC97-31E4-4827-8294-19427B1D3345}" destId="{57523191-AAD6-48AF-A72B-5C550CF71D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3D984-9458-44AE-BB21-51656351ADD9}"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66ACB63B-2931-4264-B820-0E9135EFB630}">
      <dgm:prSet/>
      <dgm:spPr/>
      <dgm:t>
        <a:bodyPr/>
        <a:lstStyle/>
        <a:p>
          <a:r>
            <a:rPr lang="en-US"/>
            <a:t>Find</a:t>
          </a:r>
        </a:p>
      </dgm:t>
    </dgm:pt>
    <dgm:pt modelId="{8498B8AB-5794-45D5-AE91-6B038A827A1B}" type="parTrans" cxnId="{F1372322-9D00-46F8-BFA8-C03E61081D71}">
      <dgm:prSet/>
      <dgm:spPr/>
      <dgm:t>
        <a:bodyPr/>
        <a:lstStyle/>
        <a:p>
          <a:endParaRPr lang="en-US"/>
        </a:p>
      </dgm:t>
    </dgm:pt>
    <dgm:pt modelId="{5E764633-C224-4E56-906C-2F39E56BC417}" type="sibTrans" cxnId="{F1372322-9D00-46F8-BFA8-C03E61081D71}">
      <dgm:prSet/>
      <dgm:spPr/>
      <dgm:t>
        <a:bodyPr/>
        <a:lstStyle/>
        <a:p>
          <a:endParaRPr lang="en-US"/>
        </a:p>
      </dgm:t>
    </dgm:pt>
    <dgm:pt modelId="{28E3FD1A-CE52-4DDA-B16C-43486A156263}">
      <dgm:prSet/>
      <dgm:spPr/>
      <dgm:t>
        <a:bodyPr/>
        <a:lstStyle/>
        <a:p>
          <a:r>
            <a:rPr lang="en-US"/>
            <a:t>Find a dataSet</a:t>
          </a:r>
        </a:p>
      </dgm:t>
    </dgm:pt>
    <dgm:pt modelId="{DB7D7F18-B2CB-472E-AF5F-CC39ADA37B0D}" type="parTrans" cxnId="{5D9E557A-359A-4D02-A2DD-3C8AC07BC896}">
      <dgm:prSet/>
      <dgm:spPr/>
      <dgm:t>
        <a:bodyPr/>
        <a:lstStyle/>
        <a:p>
          <a:endParaRPr lang="en-US"/>
        </a:p>
      </dgm:t>
    </dgm:pt>
    <dgm:pt modelId="{D626F826-5624-48D3-9FCA-9FD397D0A29C}" type="sibTrans" cxnId="{5D9E557A-359A-4D02-A2DD-3C8AC07BC896}">
      <dgm:prSet/>
      <dgm:spPr/>
      <dgm:t>
        <a:bodyPr/>
        <a:lstStyle/>
        <a:p>
          <a:endParaRPr lang="en-US"/>
        </a:p>
      </dgm:t>
    </dgm:pt>
    <dgm:pt modelId="{97D3912F-F1FF-4250-84D4-7DEFF28224FE}">
      <dgm:prSet/>
      <dgm:spPr/>
      <dgm:t>
        <a:bodyPr/>
        <a:lstStyle/>
        <a:p>
          <a:r>
            <a:rPr lang="en-US"/>
            <a:t>Find</a:t>
          </a:r>
        </a:p>
      </dgm:t>
    </dgm:pt>
    <dgm:pt modelId="{CD6E05E0-508B-4EED-A90E-16D5D9C85E30}" type="parTrans" cxnId="{EE429449-1316-410E-89B5-C3BEF6E4EBD6}">
      <dgm:prSet/>
      <dgm:spPr/>
      <dgm:t>
        <a:bodyPr/>
        <a:lstStyle/>
        <a:p>
          <a:endParaRPr lang="en-US"/>
        </a:p>
      </dgm:t>
    </dgm:pt>
    <dgm:pt modelId="{2B48CAAE-13B4-4C23-872C-FDDE926BF37F}" type="sibTrans" cxnId="{EE429449-1316-410E-89B5-C3BEF6E4EBD6}">
      <dgm:prSet/>
      <dgm:spPr/>
      <dgm:t>
        <a:bodyPr/>
        <a:lstStyle/>
        <a:p>
          <a:endParaRPr lang="en-US"/>
        </a:p>
      </dgm:t>
    </dgm:pt>
    <dgm:pt modelId="{E37A177C-E496-4BF0-84C8-B98C26479E17}">
      <dgm:prSet/>
      <dgm:spPr/>
      <dgm:t>
        <a:bodyPr/>
        <a:lstStyle/>
        <a:p>
          <a:r>
            <a:rPr lang="en-US"/>
            <a:t>Find a model</a:t>
          </a:r>
        </a:p>
      </dgm:t>
    </dgm:pt>
    <dgm:pt modelId="{FC38B5E8-11DC-4887-B351-090403621C17}" type="parTrans" cxnId="{BD0B971D-A965-4747-8404-847F41B3654D}">
      <dgm:prSet/>
      <dgm:spPr/>
      <dgm:t>
        <a:bodyPr/>
        <a:lstStyle/>
        <a:p>
          <a:endParaRPr lang="en-US"/>
        </a:p>
      </dgm:t>
    </dgm:pt>
    <dgm:pt modelId="{11171256-336B-4620-8B55-F0E01D6EDDE8}" type="sibTrans" cxnId="{BD0B971D-A965-4747-8404-847F41B3654D}">
      <dgm:prSet/>
      <dgm:spPr/>
      <dgm:t>
        <a:bodyPr/>
        <a:lstStyle/>
        <a:p>
          <a:endParaRPr lang="en-US"/>
        </a:p>
      </dgm:t>
    </dgm:pt>
    <dgm:pt modelId="{9BD64D98-82CA-4FE2-843B-8543996D7499}">
      <dgm:prSet/>
      <dgm:spPr/>
      <dgm:t>
        <a:bodyPr/>
        <a:lstStyle/>
        <a:p>
          <a:r>
            <a:rPr lang="en-US"/>
            <a:t>Train</a:t>
          </a:r>
        </a:p>
      </dgm:t>
    </dgm:pt>
    <dgm:pt modelId="{274B8152-975C-4D16-9DAE-D3FB95497CAD}" type="parTrans" cxnId="{D105BF5C-3E98-406A-9F78-55A043FEEF6B}">
      <dgm:prSet/>
      <dgm:spPr/>
      <dgm:t>
        <a:bodyPr/>
        <a:lstStyle/>
        <a:p>
          <a:endParaRPr lang="en-US"/>
        </a:p>
      </dgm:t>
    </dgm:pt>
    <dgm:pt modelId="{4DB95BBA-11CB-4E4D-BE9D-3282CB05797E}" type="sibTrans" cxnId="{D105BF5C-3E98-406A-9F78-55A043FEEF6B}">
      <dgm:prSet/>
      <dgm:spPr/>
      <dgm:t>
        <a:bodyPr/>
        <a:lstStyle/>
        <a:p>
          <a:endParaRPr lang="en-US"/>
        </a:p>
      </dgm:t>
    </dgm:pt>
    <dgm:pt modelId="{E5BBB2F7-FFAE-4CE4-991C-35133979CA45}">
      <dgm:prSet/>
      <dgm:spPr/>
      <dgm:t>
        <a:bodyPr/>
        <a:lstStyle/>
        <a:p>
          <a:r>
            <a:rPr lang="en-US"/>
            <a:t>Train the model on the dataset</a:t>
          </a:r>
        </a:p>
      </dgm:t>
    </dgm:pt>
    <dgm:pt modelId="{DBE50DF3-BB0D-48D5-B74A-04E8C8616AB6}" type="parTrans" cxnId="{4912D896-F4B3-4250-8CB0-8D27F8D4C25E}">
      <dgm:prSet/>
      <dgm:spPr/>
      <dgm:t>
        <a:bodyPr/>
        <a:lstStyle/>
        <a:p>
          <a:endParaRPr lang="en-US"/>
        </a:p>
      </dgm:t>
    </dgm:pt>
    <dgm:pt modelId="{C7060FB8-FBE5-4013-94F9-71DEAE77585A}" type="sibTrans" cxnId="{4912D896-F4B3-4250-8CB0-8D27F8D4C25E}">
      <dgm:prSet/>
      <dgm:spPr/>
      <dgm:t>
        <a:bodyPr/>
        <a:lstStyle/>
        <a:p>
          <a:endParaRPr lang="en-US"/>
        </a:p>
      </dgm:t>
    </dgm:pt>
    <dgm:pt modelId="{D34A4FE9-3908-484A-A6DE-3D306868F587}">
      <dgm:prSet/>
      <dgm:spPr/>
      <dgm:t>
        <a:bodyPr/>
        <a:lstStyle/>
        <a:p>
          <a:r>
            <a:rPr lang="en-US"/>
            <a:t>Execute</a:t>
          </a:r>
        </a:p>
      </dgm:t>
    </dgm:pt>
    <dgm:pt modelId="{D42059B5-8E69-439C-A728-476916A496EB}" type="parTrans" cxnId="{5F4D15DE-5A6D-439F-BC5A-220E27145D16}">
      <dgm:prSet/>
      <dgm:spPr/>
      <dgm:t>
        <a:bodyPr/>
        <a:lstStyle/>
        <a:p>
          <a:endParaRPr lang="en-US"/>
        </a:p>
      </dgm:t>
    </dgm:pt>
    <dgm:pt modelId="{4B590BC6-8726-4734-89AC-6371322F393D}" type="sibTrans" cxnId="{5F4D15DE-5A6D-439F-BC5A-220E27145D16}">
      <dgm:prSet/>
      <dgm:spPr/>
      <dgm:t>
        <a:bodyPr/>
        <a:lstStyle/>
        <a:p>
          <a:endParaRPr lang="en-US"/>
        </a:p>
      </dgm:t>
    </dgm:pt>
    <dgm:pt modelId="{AC95A903-55EF-4EDE-8A12-AE9615B98A92}">
      <dgm:prSet/>
      <dgm:spPr/>
      <dgm:t>
        <a:bodyPr/>
        <a:lstStyle/>
        <a:p>
          <a:r>
            <a:rPr lang="en-US"/>
            <a:t>Execute the model into the dataset</a:t>
          </a:r>
        </a:p>
      </dgm:t>
    </dgm:pt>
    <dgm:pt modelId="{DD6ABA00-002F-4AB6-A36E-B1A4E0464632}" type="parTrans" cxnId="{D8C3A434-D8EA-45AD-BF73-541193DCFF03}">
      <dgm:prSet/>
      <dgm:spPr/>
      <dgm:t>
        <a:bodyPr/>
        <a:lstStyle/>
        <a:p>
          <a:endParaRPr lang="en-US"/>
        </a:p>
      </dgm:t>
    </dgm:pt>
    <dgm:pt modelId="{B2FC8311-1F45-4266-9B64-D47176C72642}" type="sibTrans" cxnId="{D8C3A434-D8EA-45AD-BF73-541193DCFF03}">
      <dgm:prSet/>
      <dgm:spPr/>
      <dgm:t>
        <a:bodyPr/>
        <a:lstStyle/>
        <a:p>
          <a:endParaRPr lang="en-US"/>
        </a:p>
      </dgm:t>
    </dgm:pt>
    <dgm:pt modelId="{48323810-4D38-4F30-8230-7479C8D174BA}">
      <dgm:prSet/>
      <dgm:spPr/>
      <dgm:t>
        <a:bodyPr/>
        <a:lstStyle/>
        <a:p>
          <a:r>
            <a:rPr lang="en-US"/>
            <a:t>Discuss and show</a:t>
          </a:r>
        </a:p>
      </dgm:t>
    </dgm:pt>
    <dgm:pt modelId="{9757BAFA-9AFA-473A-B34F-9159612AF8EC}" type="parTrans" cxnId="{EF48E3DC-14A0-4DD7-8566-FC65F2516654}">
      <dgm:prSet/>
      <dgm:spPr/>
      <dgm:t>
        <a:bodyPr/>
        <a:lstStyle/>
        <a:p>
          <a:endParaRPr lang="en-US"/>
        </a:p>
      </dgm:t>
    </dgm:pt>
    <dgm:pt modelId="{DBCA4139-E731-4CAC-89A3-A85B22DC46E7}" type="sibTrans" cxnId="{EF48E3DC-14A0-4DD7-8566-FC65F2516654}">
      <dgm:prSet/>
      <dgm:spPr/>
      <dgm:t>
        <a:bodyPr/>
        <a:lstStyle/>
        <a:p>
          <a:endParaRPr lang="en-US"/>
        </a:p>
      </dgm:t>
    </dgm:pt>
    <dgm:pt modelId="{A273C4A7-9C21-42D2-9DA0-1C217720F20F}">
      <dgm:prSet/>
      <dgm:spPr/>
      <dgm:t>
        <a:bodyPr/>
        <a:lstStyle/>
        <a:p>
          <a:r>
            <a:rPr lang="en-US"/>
            <a:t>Discuss and show the results</a:t>
          </a:r>
        </a:p>
      </dgm:t>
    </dgm:pt>
    <dgm:pt modelId="{9860E145-7EF6-4A76-A7A2-8B7273381CE0}" type="parTrans" cxnId="{8FC5863A-FF39-4611-A3F9-658A5F373D64}">
      <dgm:prSet/>
      <dgm:spPr/>
      <dgm:t>
        <a:bodyPr/>
        <a:lstStyle/>
        <a:p>
          <a:endParaRPr lang="en-US"/>
        </a:p>
      </dgm:t>
    </dgm:pt>
    <dgm:pt modelId="{CA3753A7-8B27-4ED2-ACC0-439207620C4F}" type="sibTrans" cxnId="{8FC5863A-FF39-4611-A3F9-658A5F373D64}">
      <dgm:prSet/>
      <dgm:spPr/>
      <dgm:t>
        <a:bodyPr/>
        <a:lstStyle/>
        <a:p>
          <a:endParaRPr lang="en-US"/>
        </a:p>
      </dgm:t>
    </dgm:pt>
    <dgm:pt modelId="{2BB82510-A111-45CB-9826-8E6FD8ABFFE9}" type="pres">
      <dgm:prSet presAssocID="{5CF3D984-9458-44AE-BB21-51656351ADD9}" presName="Name0" presStyleCnt="0">
        <dgm:presLayoutVars>
          <dgm:dir/>
          <dgm:animLvl val="lvl"/>
          <dgm:resizeHandles val="exact"/>
        </dgm:presLayoutVars>
      </dgm:prSet>
      <dgm:spPr/>
    </dgm:pt>
    <dgm:pt modelId="{071DCD41-A3F5-4476-B135-D6807F0B64C0}" type="pres">
      <dgm:prSet presAssocID="{48323810-4D38-4F30-8230-7479C8D174BA}" presName="boxAndChildren" presStyleCnt="0"/>
      <dgm:spPr/>
    </dgm:pt>
    <dgm:pt modelId="{DA4F3512-AA35-44DE-B3AA-049E84CCDB0B}" type="pres">
      <dgm:prSet presAssocID="{48323810-4D38-4F30-8230-7479C8D174BA}" presName="parentTextBox" presStyleLbl="alignNode1" presStyleIdx="0" presStyleCnt="5"/>
      <dgm:spPr/>
    </dgm:pt>
    <dgm:pt modelId="{80D40F67-13F1-4C22-A62A-1BE421469C30}" type="pres">
      <dgm:prSet presAssocID="{48323810-4D38-4F30-8230-7479C8D174BA}" presName="descendantBox" presStyleLbl="bgAccFollowNode1" presStyleIdx="0" presStyleCnt="5"/>
      <dgm:spPr/>
    </dgm:pt>
    <dgm:pt modelId="{711F1380-D55C-4D1D-B841-09055CCEC149}" type="pres">
      <dgm:prSet presAssocID="{4B590BC6-8726-4734-89AC-6371322F393D}" presName="sp" presStyleCnt="0"/>
      <dgm:spPr/>
    </dgm:pt>
    <dgm:pt modelId="{6E9183CC-676F-4082-B661-B38C696C3DCB}" type="pres">
      <dgm:prSet presAssocID="{D34A4FE9-3908-484A-A6DE-3D306868F587}" presName="arrowAndChildren" presStyleCnt="0"/>
      <dgm:spPr/>
    </dgm:pt>
    <dgm:pt modelId="{918192AA-1060-4A71-9EF7-0460D795511B}" type="pres">
      <dgm:prSet presAssocID="{D34A4FE9-3908-484A-A6DE-3D306868F587}" presName="parentTextArrow" presStyleLbl="node1" presStyleIdx="0" presStyleCnt="0"/>
      <dgm:spPr/>
    </dgm:pt>
    <dgm:pt modelId="{6959C89C-E55C-474E-8868-C8A3777371FD}" type="pres">
      <dgm:prSet presAssocID="{D34A4FE9-3908-484A-A6DE-3D306868F587}" presName="arrow" presStyleLbl="alignNode1" presStyleIdx="1" presStyleCnt="5"/>
      <dgm:spPr/>
    </dgm:pt>
    <dgm:pt modelId="{4FA516D5-7724-40C5-A606-5773AF955AD8}" type="pres">
      <dgm:prSet presAssocID="{D34A4FE9-3908-484A-A6DE-3D306868F587}" presName="descendantArrow" presStyleLbl="bgAccFollowNode1" presStyleIdx="1" presStyleCnt="5"/>
      <dgm:spPr/>
    </dgm:pt>
    <dgm:pt modelId="{B7C53EBD-DF55-457A-8F81-027E036BD32B}" type="pres">
      <dgm:prSet presAssocID="{4DB95BBA-11CB-4E4D-BE9D-3282CB05797E}" presName="sp" presStyleCnt="0"/>
      <dgm:spPr/>
    </dgm:pt>
    <dgm:pt modelId="{41D0D069-CEDD-470C-8781-B04F5E81251B}" type="pres">
      <dgm:prSet presAssocID="{9BD64D98-82CA-4FE2-843B-8543996D7499}" presName="arrowAndChildren" presStyleCnt="0"/>
      <dgm:spPr/>
    </dgm:pt>
    <dgm:pt modelId="{9D4081EC-4905-4D7E-8E50-35921E365B69}" type="pres">
      <dgm:prSet presAssocID="{9BD64D98-82CA-4FE2-843B-8543996D7499}" presName="parentTextArrow" presStyleLbl="node1" presStyleIdx="0" presStyleCnt="0"/>
      <dgm:spPr/>
    </dgm:pt>
    <dgm:pt modelId="{10EFCC05-C6D8-4FA7-B987-7E7987831649}" type="pres">
      <dgm:prSet presAssocID="{9BD64D98-82CA-4FE2-843B-8543996D7499}" presName="arrow" presStyleLbl="alignNode1" presStyleIdx="2" presStyleCnt="5"/>
      <dgm:spPr/>
    </dgm:pt>
    <dgm:pt modelId="{8529CEC9-D70D-4368-AB0E-969BCA26C963}" type="pres">
      <dgm:prSet presAssocID="{9BD64D98-82CA-4FE2-843B-8543996D7499}" presName="descendantArrow" presStyleLbl="bgAccFollowNode1" presStyleIdx="2" presStyleCnt="5"/>
      <dgm:spPr/>
    </dgm:pt>
    <dgm:pt modelId="{8D5F9DA6-966F-4DDC-9FAD-B46EACB4C197}" type="pres">
      <dgm:prSet presAssocID="{2B48CAAE-13B4-4C23-872C-FDDE926BF37F}" presName="sp" presStyleCnt="0"/>
      <dgm:spPr/>
    </dgm:pt>
    <dgm:pt modelId="{F43D0C4B-32A0-4C63-862F-7253D008EE34}" type="pres">
      <dgm:prSet presAssocID="{97D3912F-F1FF-4250-84D4-7DEFF28224FE}" presName="arrowAndChildren" presStyleCnt="0"/>
      <dgm:spPr/>
    </dgm:pt>
    <dgm:pt modelId="{32BCAE18-0F53-4323-B82B-6E1CC65E031A}" type="pres">
      <dgm:prSet presAssocID="{97D3912F-F1FF-4250-84D4-7DEFF28224FE}" presName="parentTextArrow" presStyleLbl="node1" presStyleIdx="0" presStyleCnt="0"/>
      <dgm:spPr/>
    </dgm:pt>
    <dgm:pt modelId="{1D8B099A-60AE-4740-BA63-A9E61746CDC0}" type="pres">
      <dgm:prSet presAssocID="{97D3912F-F1FF-4250-84D4-7DEFF28224FE}" presName="arrow" presStyleLbl="alignNode1" presStyleIdx="3" presStyleCnt="5"/>
      <dgm:spPr/>
    </dgm:pt>
    <dgm:pt modelId="{0A982C16-18AC-47F7-93DB-9384E9774BB3}" type="pres">
      <dgm:prSet presAssocID="{97D3912F-F1FF-4250-84D4-7DEFF28224FE}" presName="descendantArrow" presStyleLbl="bgAccFollowNode1" presStyleIdx="3" presStyleCnt="5"/>
      <dgm:spPr/>
    </dgm:pt>
    <dgm:pt modelId="{B3B0B259-7B16-45F2-A760-95472BF3EE6D}" type="pres">
      <dgm:prSet presAssocID="{5E764633-C224-4E56-906C-2F39E56BC417}" presName="sp" presStyleCnt="0"/>
      <dgm:spPr/>
    </dgm:pt>
    <dgm:pt modelId="{56F5963C-16B9-480C-B8CA-675E70976AF6}" type="pres">
      <dgm:prSet presAssocID="{66ACB63B-2931-4264-B820-0E9135EFB630}" presName="arrowAndChildren" presStyleCnt="0"/>
      <dgm:spPr/>
    </dgm:pt>
    <dgm:pt modelId="{7ED9E9EF-CAE3-4DB6-BE9A-0D9E88CE6A7E}" type="pres">
      <dgm:prSet presAssocID="{66ACB63B-2931-4264-B820-0E9135EFB630}" presName="parentTextArrow" presStyleLbl="node1" presStyleIdx="0" presStyleCnt="0"/>
      <dgm:spPr/>
    </dgm:pt>
    <dgm:pt modelId="{F2EE9950-A1A0-4069-89E0-3F22FAD1EE21}" type="pres">
      <dgm:prSet presAssocID="{66ACB63B-2931-4264-B820-0E9135EFB630}" presName="arrow" presStyleLbl="alignNode1" presStyleIdx="4" presStyleCnt="5"/>
      <dgm:spPr/>
    </dgm:pt>
    <dgm:pt modelId="{52CECB28-912F-49D0-A622-46821F982A08}" type="pres">
      <dgm:prSet presAssocID="{66ACB63B-2931-4264-B820-0E9135EFB630}" presName="descendantArrow" presStyleLbl="bgAccFollowNode1" presStyleIdx="4" presStyleCnt="5"/>
      <dgm:spPr/>
    </dgm:pt>
  </dgm:ptLst>
  <dgm:cxnLst>
    <dgm:cxn modelId="{BD0B971D-A965-4747-8404-847F41B3654D}" srcId="{97D3912F-F1FF-4250-84D4-7DEFF28224FE}" destId="{E37A177C-E496-4BF0-84C8-B98C26479E17}" srcOrd="0" destOrd="0" parTransId="{FC38B5E8-11DC-4887-B351-090403621C17}" sibTransId="{11171256-336B-4620-8B55-F0E01D6EDDE8}"/>
    <dgm:cxn modelId="{F1372322-9D00-46F8-BFA8-C03E61081D71}" srcId="{5CF3D984-9458-44AE-BB21-51656351ADD9}" destId="{66ACB63B-2931-4264-B820-0E9135EFB630}" srcOrd="0" destOrd="0" parTransId="{8498B8AB-5794-45D5-AE91-6B038A827A1B}" sibTransId="{5E764633-C224-4E56-906C-2F39E56BC417}"/>
    <dgm:cxn modelId="{D4B94C2D-51BA-43D6-AF6F-C8A48679CCAB}" type="presOf" srcId="{D34A4FE9-3908-484A-A6DE-3D306868F587}" destId="{918192AA-1060-4A71-9EF7-0460D795511B}" srcOrd="0" destOrd="0" presId="urn:microsoft.com/office/officeart/2016/7/layout/VerticalDownArrowProcess"/>
    <dgm:cxn modelId="{C473DC33-6439-4600-B8AF-EC8CB3A0C8DD}" type="presOf" srcId="{97D3912F-F1FF-4250-84D4-7DEFF28224FE}" destId="{32BCAE18-0F53-4323-B82B-6E1CC65E031A}" srcOrd="0" destOrd="0" presId="urn:microsoft.com/office/officeart/2016/7/layout/VerticalDownArrowProcess"/>
    <dgm:cxn modelId="{D8C3A434-D8EA-45AD-BF73-541193DCFF03}" srcId="{D34A4FE9-3908-484A-A6DE-3D306868F587}" destId="{AC95A903-55EF-4EDE-8A12-AE9615B98A92}" srcOrd="0" destOrd="0" parTransId="{DD6ABA00-002F-4AB6-A36E-B1A4E0464632}" sibTransId="{B2FC8311-1F45-4266-9B64-D47176C72642}"/>
    <dgm:cxn modelId="{A5E51939-FD24-452B-8892-3C0CD488AFCC}" type="presOf" srcId="{A273C4A7-9C21-42D2-9DA0-1C217720F20F}" destId="{80D40F67-13F1-4C22-A62A-1BE421469C30}" srcOrd="0" destOrd="0" presId="urn:microsoft.com/office/officeart/2016/7/layout/VerticalDownArrowProcess"/>
    <dgm:cxn modelId="{0E36103A-364B-48D7-8443-9AD50EB6FE9C}" type="presOf" srcId="{97D3912F-F1FF-4250-84D4-7DEFF28224FE}" destId="{1D8B099A-60AE-4740-BA63-A9E61746CDC0}" srcOrd="1" destOrd="0" presId="urn:microsoft.com/office/officeart/2016/7/layout/VerticalDownArrowProcess"/>
    <dgm:cxn modelId="{8FC5863A-FF39-4611-A3F9-658A5F373D64}" srcId="{48323810-4D38-4F30-8230-7479C8D174BA}" destId="{A273C4A7-9C21-42D2-9DA0-1C217720F20F}" srcOrd="0" destOrd="0" parTransId="{9860E145-7EF6-4A76-A7A2-8B7273381CE0}" sibTransId="{CA3753A7-8B27-4ED2-ACC0-439207620C4F}"/>
    <dgm:cxn modelId="{D105BF5C-3E98-406A-9F78-55A043FEEF6B}" srcId="{5CF3D984-9458-44AE-BB21-51656351ADD9}" destId="{9BD64D98-82CA-4FE2-843B-8543996D7499}" srcOrd="2" destOrd="0" parTransId="{274B8152-975C-4D16-9DAE-D3FB95497CAD}" sibTransId="{4DB95BBA-11CB-4E4D-BE9D-3282CB05797E}"/>
    <dgm:cxn modelId="{C01AE266-0DBA-4703-AAD1-899F5D8D395F}" type="presOf" srcId="{5CF3D984-9458-44AE-BB21-51656351ADD9}" destId="{2BB82510-A111-45CB-9826-8E6FD8ABFFE9}" srcOrd="0" destOrd="0" presId="urn:microsoft.com/office/officeart/2016/7/layout/VerticalDownArrowProcess"/>
    <dgm:cxn modelId="{EE429449-1316-410E-89B5-C3BEF6E4EBD6}" srcId="{5CF3D984-9458-44AE-BB21-51656351ADD9}" destId="{97D3912F-F1FF-4250-84D4-7DEFF28224FE}" srcOrd="1" destOrd="0" parTransId="{CD6E05E0-508B-4EED-A90E-16D5D9C85E30}" sibTransId="{2B48CAAE-13B4-4C23-872C-FDDE926BF37F}"/>
    <dgm:cxn modelId="{49D3166A-D9F1-41DF-8229-B6795D1721C6}" type="presOf" srcId="{9BD64D98-82CA-4FE2-843B-8543996D7499}" destId="{10EFCC05-C6D8-4FA7-B987-7E7987831649}" srcOrd="1" destOrd="0" presId="urn:microsoft.com/office/officeart/2016/7/layout/VerticalDownArrowProcess"/>
    <dgm:cxn modelId="{6240B771-A155-4530-BFE4-935E5136CFDC}" type="presOf" srcId="{66ACB63B-2931-4264-B820-0E9135EFB630}" destId="{7ED9E9EF-CAE3-4DB6-BE9A-0D9E88CE6A7E}" srcOrd="0" destOrd="0" presId="urn:microsoft.com/office/officeart/2016/7/layout/VerticalDownArrowProcess"/>
    <dgm:cxn modelId="{017EDB77-2C28-43BD-96D8-C3F31A9692A8}" type="presOf" srcId="{AC95A903-55EF-4EDE-8A12-AE9615B98A92}" destId="{4FA516D5-7724-40C5-A606-5773AF955AD8}" srcOrd="0" destOrd="0" presId="urn:microsoft.com/office/officeart/2016/7/layout/VerticalDownArrowProcess"/>
    <dgm:cxn modelId="{5D9E557A-359A-4D02-A2DD-3C8AC07BC896}" srcId="{66ACB63B-2931-4264-B820-0E9135EFB630}" destId="{28E3FD1A-CE52-4DDA-B16C-43486A156263}" srcOrd="0" destOrd="0" parTransId="{DB7D7F18-B2CB-472E-AF5F-CC39ADA37B0D}" sibTransId="{D626F826-5624-48D3-9FCA-9FD397D0A29C}"/>
    <dgm:cxn modelId="{4304288B-66D8-4A92-ADD2-3A14DD39F911}" type="presOf" srcId="{D34A4FE9-3908-484A-A6DE-3D306868F587}" destId="{6959C89C-E55C-474E-8868-C8A3777371FD}" srcOrd="1" destOrd="0" presId="urn:microsoft.com/office/officeart/2016/7/layout/VerticalDownArrowProcess"/>
    <dgm:cxn modelId="{7FEDD68D-D4D8-40A7-BDA8-9EE2E9EB760C}" type="presOf" srcId="{E37A177C-E496-4BF0-84C8-B98C26479E17}" destId="{0A982C16-18AC-47F7-93DB-9384E9774BB3}" srcOrd="0" destOrd="0" presId="urn:microsoft.com/office/officeart/2016/7/layout/VerticalDownArrowProcess"/>
    <dgm:cxn modelId="{7D638A93-ED53-418A-91BB-70D76E62AD22}" type="presOf" srcId="{66ACB63B-2931-4264-B820-0E9135EFB630}" destId="{F2EE9950-A1A0-4069-89E0-3F22FAD1EE21}" srcOrd="1" destOrd="0" presId="urn:microsoft.com/office/officeart/2016/7/layout/VerticalDownArrowProcess"/>
    <dgm:cxn modelId="{4912D896-F4B3-4250-8CB0-8D27F8D4C25E}" srcId="{9BD64D98-82CA-4FE2-843B-8543996D7499}" destId="{E5BBB2F7-FFAE-4CE4-991C-35133979CA45}" srcOrd="0" destOrd="0" parTransId="{DBE50DF3-BB0D-48D5-B74A-04E8C8616AB6}" sibTransId="{C7060FB8-FBE5-4013-94F9-71DEAE77585A}"/>
    <dgm:cxn modelId="{D5EE0ABF-0A4E-441A-9985-AA0436C35C50}" type="presOf" srcId="{9BD64D98-82CA-4FE2-843B-8543996D7499}" destId="{9D4081EC-4905-4D7E-8E50-35921E365B69}" srcOrd="0" destOrd="0" presId="urn:microsoft.com/office/officeart/2016/7/layout/VerticalDownArrowProcess"/>
    <dgm:cxn modelId="{BE0174C7-6215-4110-9940-B0545B28BE68}" type="presOf" srcId="{E5BBB2F7-FFAE-4CE4-991C-35133979CA45}" destId="{8529CEC9-D70D-4368-AB0E-969BCA26C963}" srcOrd="0" destOrd="0" presId="urn:microsoft.com/office/officeart/2016/7/layout/VerticalDownArrowProcess"/>
    <dgm:cxn modelId="{642208D0-F08B-46B2-9DAE-1A665C387AC9}" type="presOf" srcId="{28E3FD1A-CE52-4DDA-B16C-43486A156263}" destId="{52CECB28-912F-49D0-A622-46821F982A08}" srcOrd="0" destOrd="0" presId="urn:microsoft.com/office/officeart/2016/7/layout/VerticalDownArrowProcess"/>
    <dgm:cxn modelId="{EF48E3DC-14A0-4DD7-8566-FC65F2516654}" srcId="{5CF3D984-9458-44AE-BB21-51656351ADD9}" destId="{48323810-4D38-4F30-8230-7479C8D174BA}" srcOrd="4" destOrd="0" parTransId="{9757BAFA-9AFA-473A-B34F-9159612AF8EC}" sibTransId="{DBCA4139-E731-4CAC-89A3-A85B22DC46E7}"/>
    <dgm:cxn modelId="{5F4D15DE-5A6D-439F-BC5A-220E27145D16}" srcId="{5CF3D984-9458-44AE-BB21-51656351ADD9}" destId="{D34A4FE9-3908-484A-A6DE-3D306868F587}" srcOrd="3" destOrd="0" parTransId="{D42059B5-8E69-439C-A728-476916A496EB}" sibTransId="{4B590BC6-8726-4734-89AC-6371322F393D}"/>
    <dgm:cxn modelId="{77EE74FF-2DA8-4B9C-80A0-F7A3F465E538}" type="presOf" srcId="{48323810-4D38-4F30-8230-7479C8D174BA}" destId="{DA4F3512-AA35-44DE-B3AA-049E84CCDB0B}" srcOrd="0" destOrd="0" presId="urn:microsoft.com/office/officeart/2016/7/layout/VerticalDownArrowProcess"/>
    <dgm:cxn modelId="{9BA4BAE5-BBB6-4566-9F49-897A96EAAE66}" type="presParOf" srcId="{2BB82510-A111-45CB-9826-8E6FD8ABFFE9}" destId="{071DCD41-A3F5-4476-B135-D6807F0B64C0}" srcOrd="0" destOrd="0" presId="urn:microsoft.com/office/officeart/2016/7/layout/VerticalDownArrowProcess"/>
    <dgm:cxn modelId="{72B1868E-6CBC-4112-9F1E-89C532B9883B}" type="presParOf" srcId="{071DCD41-A3F5-4476-B135-D6807F0B64C0}" destId="{DA4F3512-AA35-44DE-B3AA-049E84CCDB0B}" srcOrd="0" destOrd="0" presId="urn:microsoft.com/office/officeart/2016/7/layout/VerticalDownArrowProcess"/>
    <dgm:cxn modelId="{833B2886-2C05-4642-AAED-F75593655280}" type="presParOf" srcId="{071DCD41-A3F5-4476-B135-D6807F0B64C0}" destId="{80D40F67-13F1-4C22-A62A-1BE421469C30}" srcOrd="1" destOrd="0" presId="urn:microsoft.com/office/officeart/2016/7/layout/VerticalDownArrowProcess"/>
    <dgm:cxn modelId="{617C7170-0DDE-49F9-A292-F979495FD8BD}" type="presParOf" srcId="{2BB82510-A111-45CB-9826-8E6FD8ABFFE9}" destId="{711F1380-D55C-4D1D-B841-09055CCEC149}" srcOrd="1" destOrd="0" presId="urn:microsoft.com/office/officeart/2016/7/layout/VerticalDownArrowProcess"/>
    <dgm:cxn modelId="{430E111F-AB71-415F-954D-4CFB76C04CE5}" type="presParOf" srcId="{2BB82510-A111-45CB-9826-8E6FD8ABFFE9}" destId="{6E9183CC-676F-4082-B661-B38C696C3DCB}" srcOrd="2" destOrd="0" presId="urn:microsoft.com/office/officeart/2016/7/layout/VerticalDownArrowProcess"/>
    <dgm:cxn modelId="{D1963C96-CBDE-4A27-AD31-35C59FA69F6E}" type="presParOf" srcId="{6E9183CC-676F-4082-B661-B38C696C3DCB}" destId="{918192AA-1060-4A71-9EF7-0460D795511B}" srcOrd="0" destOrd="0" presId="urn:microsoft.com/office/officeart/2016/7/layout/VerticalDownArrowProcess"/>
    <dgm:cxn modelId="{503E4BFA-71F0-4724-8EF0-137F079D1D6C}" type="presParOf" srcId="{6E9183CC-676F-4082-B661-B38C696C3DCB}" destId="{6959C89C-E55C-474E-8868-C8A3777371FD}" srcOrd="1" destOrd="0" presId="urn:microsoft.com/office/officeart/2016/7/layout/VerticalDownArrowProcess"/>
    <dgm:cxn modelId="{4EB22A92-2DD7-4DCD-803E-8583E42DB297}" type="presParOf" srcId="{6E9183CC-676F-4082-B661-B38C696C3DCB}" destId="{4FA516D5-7724-40C5-A606-5773AF955AD8}" srcOrd="2" destOrd="0" presId="urn:microsoft.com/office/officeart/2016/7/layout/VerticalDownArrowProcess"/>
    <dgm:cxn modelId="{100BAA67-0368-4187-9E44-024566CAB6A9}" type="presParOf" srcId="{2BB82510-A111-45CB-9826-8E6FD8ABFFE9}" destId="{B7C53EBD-DF55-457A-8F81-027E036BD32B}" srcOrd="3" destOrd="0" presId="urn:microsoft.com/office/officeart/2016/7/layout/VerticalDownArrowProcess"/>
    <dgm:cxn modelId="{46E59C7C-2F1E-4543-BDF2-175462A2391A}" type="presParOf" srcId="{2BB82510-A111-45CB-9826-8E6FD8ABFFE9}" destId="{41D0D069-CEDD-470C-8781-B04F5E81251B}" srcOrd="4" destOrd="0" presId="urn:microsoft.com/office/officeart/2016/7/layout/VerticalDownArrowProcess"/>
    <dgm:cxn modelId="{7C01F645-65D5-40CA-A77F-CBD0BB9E79A0}" type="presParOf" srcId="{41D0D069-CEDD-470C-8781-B04F5E81251B}" destId="{9D4081EC-4905-4D7E-8E50-35921E365B69}" srcOrd="0" destOrd="0" presId="urn:microsoft.com/office/officeart/2016/7/layout/VerticalDownArrowProcess"/>
    <dgm:cxn modelId="{AEAD123C-10CE-4A6E-9635-480401E8E119}" type="presParOf" srcId="{41D0D069-CEDD-470C-8781-B04F5E81251B}" destId="{10EFCC05-C6D8-4FA7-B987-7E7987831649}" srcOrd="1" destOrd="0" presId="urn:microsoft.com/office/officeart/2016/7/layout/VerticalDownArrowProcess"/>
    <dgm:cxn modelId="{A810D3C5-3D69-42B7-BA56-607F8223F026}" type="presParOf" srcId="{41D0D069-CEDD-470C-8781-B04F5E81251B}" destId="{8529CEC9-D70D-4368-AB0E-969BCA26C963}" srcOrd="2" destOrd="0" presId="urn:microsoft.com/office/officeart/2016/7/layout/VerticalDownArrowProcess"/>
    <dgm:cxn modelId="{05FE0113-F499-461E-BF79-6A016C906611}" type="presParOf" srcId="{2BB82510-A111-45CB-9826-8E6FD8ABFFE9}" destId="{8D5F9DA6-966F-4DDC-9FAD-B46EACB4C197}" srcOrd="5" destOrd="0" presId="urn:microsoft.com/office/officeart/2016/7/layout/VerticalDownArrowProcess"/>
    <dgm:cxn modelId="{D5D00473-DBED-4E81-A038-42A519C0B151}" type="presParOf" srcId="{2BB82510-A111-45CB-9826-8E6FD8ABFFE9}" destId="{F43D0C4B-32A0-4C63-862F-7253D008EE34}" srcOrd="6" destOrd="0" presId="urn:microsoft.com/office/officeart/2016/7/layout/VerticalDownArrowProcess"/>
    <dgm:cxn modelId="{39AB21BC-6AD4-4743-820F-5960FDD17879}" type="presParOf" srcId="{F43D0C4B-32A0-4C63-862F-7253D008EE34}" destId="{32BCAE18-0F53-4323-B82B-6E1CC65E031A}" srcOrd="0" destOrd="0" presId="urn:microsoft.com/office/officeart/2016/7/layout/VerticalDownArrowProcess"/>
    <dgm:cxn modelId="{6D062F36-4251-4FAA-BB53-38537780359E}" type="presParOf" srcId="{F43D0C4B-32A0-4C63-862F-7253D008EE34}" destId="{1D8B099A-60AE-4740-BA63-A9E61746CDC0}" srcOrd="1" destOrd="0" presId="urn:microsoft.com/office/officeart/2016/7/layout/VerticalDownArrowProcess"/>
    <dgm:cxn modelId="{D08DF01A-0C7C-45ED-BA2C-4531162FA99D}" type="presParOf" srcId="{F43D0C4B-32A0-4C63-862F-7253D008EE34}" destId="{0A982C16-18AC-47F7-93DB-9384E9774BB3}" srcOrd="2" destOrd="0" presId="urn:microsoft.com/office/officeart/2016/7/layout/VerticalDownArrowProcess"/>
    <dgm:cxn modelId="{48C07833-7DE6-4F4D-9637-3DD27CA32686}" type="presParOf" srcId="{2BB82510-A111-45CB-9826-8E6FD8ABFFE9}" destId="{B3B0B259-7B16-45F2-A760-95472BF3EE6D}" srcOrd="7" destOrd="0" presId="urn:microsoft.com/office/officeart/2016/7/layout/VerticalDownArrowProcess"/>
    <dgm:cxn modelId="{9D2E7611-7E9D-449E-BBF6-5DEEABA16F1F}" type="presParOf" srcId="{2BB82510-A111-45CB-9826-8E6FD8ABFFE9}" destId="{56F5963C-16B9-480C-B8CA-675E70976AF6}" srcOrd="8" destOrd="0" presId="urn:microsoft.com/office/officeart/2016/7/layout/VerticalDownArrowProcess"/>
    <dgm:cxn modelId="{B4295000-7F24-4FA6-AFAD-81DF8D64BF02}" type="presParOf" srcId="{56F5963C-16B9-480C-B8CA-675E70976AF6}" destId="{7ED9E9EF-CAE3-4DB6-BE9A-0D9E88CE6A7E}" srcOrd="0" destOrd="0" presId="urn:microsoft.com/office/officeart/2016/7/layout/VerticalDownArrowProcess"/>
    <dgm:cxn modelId="{E5532255-ACAC-4E9A-BDD7-1786810966B1}" type="presParOf" srcId="{56F5963C-16B9-480C-B8CA-675E70976AF6}" destId="{F2EE9950-A1A0-4069-89E0-3F22FAD1EE21}" srcOrd="1" destOrd="0" presId="urn:microsoft.com/office/officeart/2016/7/layout/VerticalDownArrowProcess"/>
    <dgm:cxn modelId="{05B99427-6437-4196-8A8B-A2E2200C21DD}" type="presParOf" srcId="{56F5963C-16B9-480C-B8CA-675E70976AF6}" destId="{52CECB28-912F-49D0-A622-46821F982A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4E000C-C244-4F73-A985-C4F4799EC26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455954E-677F-41D0-B91D-36CABA0D4D0C}">
      <dgm:prSet/>
      <dgm:spPr/>
      <dgm:t>
        <a:bodyPr/>
        <a:lstStyle/>
        <a:p>
          <a:r>
            <a:rPr lang="en-US"/>
            <a:t>Data set</a:t>
          </a:r>
        </a:p>
      </dgm:t>
    </dgm:pt>
    <dgm:pt modelId="{4EAD781A-AE78-47F8-8589-449C61DF7984}" type="parTrans" cxnId="{AB05F311-D789-418E-90E9-8BD8DE7DC043}">
      <dgm:prSet/>
      <dgm:spPr/>
      <dgm:t>
        <a:bodyPr/>
        <a:lstStyle/>
        <a:p>
          <a:endParaRPr lang="en-US"/>
        </a:p>
      </dgm:t>
    </dgm:pt>
    <dgm:pt modelId="{7B76D230-B4FC-4D60-BE64-93D5198CE322}" type="sibTrans" cxnId="{AB05F311-D789-418E-90E9-8BD8DE7DC043}">
      <dgm:prSet/>
      <dgm:spPr/>
      <dgm:t>
        <a:bodyPr/>
        <a:lstStyle/>
        <a:p>
          <a:endParaRPr lang="en-US"/>
        </a:p>
      </dgm:t>
    </dgm:pt>
    <dgm:pt modelId="{DB5D61E4-A1CF-4710-BEC5-051878570531}">
      <dgm:prSet/>
      <dgm:spPr/>
      <dgm:t>
        <a:bodyPr/>
        <a:lstStyle/>
        <a:p>
          <a:r>
            <a:rPr lang="en-US"/>
            <a:t>Code in a notebook</a:t>
          </a:r>
        </a:p>
      </dgm:t>
    </dgm:pt>
    <dgm:pt modelId="{E34B8975-6F67-4994-91F8-DD002D0AD436}" type="parTrans" cxnId="{10FFC064-1673-4EA6-BD8F-8ACECB0D7F17}">
      <dgm:prSet/>
      <dgm:spPr/>
      <dgm:t>
        <a:bodyPr/>
        <a:lstStyle/>
        <a:p>
          <a:endParaRPr lang="en-US"/>
        </a:p>
      </dgm:t>
    </dgm:pt>
    <dgm:pt modelId="{4E249551-AC0C-4CA0-8555-A67AB83943B9}" type="sibTrans" cxnId="{10FFC064-1673-4EA6-BD8F-8ACECB0D7F17}">
      <dgm:prSet/>
      <dgm:spPr/>
      <dgm:t>
        <a:bodyPr/>
        <a:lstStyle/>
        <a:p>
          <a:endParaRPr lang="en-US"/>
        </a:p>
      </dgm:t>
    </dgm:pt>
    <dgm:pt modelId="{A2FEAA59-4745-42D4-8259-8E12C4FE7F29}">
      <dgm:prSet/>
      <dgm:spPr/>
      <dgm:t>
        <a:bodyPr/>
        <a:lstStyle/>
        <a:p>
          <a:r>
            <a:rPr lang="en-US"/>
            <a:t>Screen Shot for the execution</a:t>
          </a:r>
        </a:p>
      </dgm:t>
    </dgm:pt>
    <dgm:pt modelId="{800AC6CB-8227-4D56-B049-FDEED85066F3}" type="parTrans" cxnId="{A22A564F-E17E-42BD-812F-6029473D42F4}">
      <dgm:prSet/>
      <dgm:spPr/>
      <dgm:t>
        <a:bodyPr/>
        <a:lstStyle/>
        <a:p>
          <a:endParaRPr lang="en-US"/>
        </a:p>
      </dgm:t>
    </dgm:pt>
    <dgm:pt modelId="{FE7C1CF5-90B8-48D8-A227-35EF77E1FC34}" type="sibTrans" cxnId="{A22A564F-E17E-42BD-812F-6029473D42F4}">
      <dgm:prSet/>
      <dgm:spPr/>
      <dgm:t>
        <a:bodyPr/>
        <a:lstStyle/>
        <a:p>
          <a:endParaRPr lang="en-US"/>
        </a:p>
      </dgm:t>
    </dgm:pt>
    <dgm:pt modelId="{9A592B7E-EF03-4DA0-B928-38B136802B06}">
      <dgm:prSet/>
      <dgm:spPr/>
      <dgm:t>
        <a:bodyPr/>
        <a:lstStyle/>
        <a:p>
          <a:r>
            <a:rPr lang="en-US"/>
            <a:t>The model after training</a:t>
          </a:r>
        </a:p>
      </dgm:t>
    </dgm:pt>
    <dgm:pt modelId="{071DAB56-CFFD-41A2-B2C5-7256C96357D4}" type="parTrans" cxnId="{0C85D858-CCEE-4217-9D59-B27A3C4809AA}">
      <dgm:prSet/>
      <dgm:spPr/>
      <dgm:t>
        <a:bodyPr/>
        <a:lstStyle/>
        <a:p>
          <a:endParaRPr lang="en-US"/>
        </a:p>
      </dgm:t>
    </dgm:pt>
    <dgm:pt modelId="{E0D9788C-DFDD-4688-8B83-ACA01D221D44}" type="sibTrans" cxnId="{0C85D858-CCEE-4217-9D59-B27A3C4809AA}">
      <dgm:prSet/>
      <dgm:spPr/>
      <dgm:t>
        <a:bodyPr/>
        <a:lstStyle/>
        <a:p>
          <a:endParaRPr lang="en-US"/>
        </a:p>
      </dgm:t>
    </dgm:pt>
    <dgm:pt modelId="{3430290E-677D-4C7C-9066-C8BB52AC626E}" type="pres">
      <dgm:prSet presAssocID="{494E000C-C244-4F73-A985-C4F4799EC26C}" presName="outerComposite" presStyleCnt="0">
        <dgm:presLayoutVars>
          <dgm:chMax val="5"/>
          <dgm:dir/>
          <dgm:resizeHandles val="exact"/>
        </dgm:presLayoutVars>
      </dgm:prSet>
      <dgm:spPr/>
    </dgm:pt>
    <dgm:pt modelId="{F42D14B8-B67B-4A1A-9E4A-624419477424}" type="pres">
      <dgm:prSet presAssocID="{494E000C-C244-4F73-A985-C4F4799EC26C}" presName="dummyMaxCanvas" presStyleCnt="0">
        <dgm:presLayoutVars/>
      </dgm:prSet>
      <dgm:spPr/>
    </dgm:pt>
    <dgm:pt modelId="{B6EB1C75-EDF5-4749-BD16-78ED65FF0C19}" type="pres">
      <dgm:prSet presAssocID="{494E000C-C244-4F73-A985-C4F4799EC26C}" presName="FourNodes_1" presStyleLbl="node1" presStyleIdx="0" presStyleCnt="4">
        <dgm:presLayoutVars>
          <dgm:bulletEnabled val="1"/>
        </dgm:presLayoutVars>
      </dgm:prSet>
      <dgm:spPr/>
    </dgm:pt>
    <dgm:pt modelId="{C8AA1A8F-A987-4EAB-A4ED-9B7BEFA823A7}" type="pres">
      <dgm:prSet presAssocID="{494E000C-C244-4F73-A985-C4F4799EC26C}" presName="FourNodes_2" presStyleLbl="node1" presStyleIdx="1" presStyleCnt="4">
        <dgm:presLayoutVars>
          <dgm:bulletEnabled val="1"/>
        </dgm:presLayoutVars>
      </dgm:prSet>
      <dgm:spPr/>
    </dgm:pt>
    <dgm:pt modelId="{18653EA1-62BA-4422-BF3E-987A6DD16756}" type="pres">
      <dgm:prSet presAssocID="{494E000C-C244-4F73-A985-C4F4799EC26C}" presName="FourNodes_3" presStyleLbl="node1" presStyleIdx="2" presStyleCnt="4">
        <dgm:presLayoutVars>
          <dgm:bulletEnabled val="1"/>
        </dgm:presLayoutVars>
      </dgm:prSet>
      <dgm:spPr/>
    </dgm:pt>
    <dgm:pt modelId="{12C29DF5-38FF-4922-B228-0DB4C771A2F0}" type="pres">
      <dgm:prSet presAssocID="{494E000C-C244-4F73-A985-C4F4799EC26C}" presName="FourNodes_4" presStyleLbl="node1" presStyleIdx="3" presStyleCnt="4">
        <dgm:presLayoutVars>
          <dgm:bulletEnabled val="1"/>
        </dgm:presLayoutVars>
      </dgm:prSet>
      <dgm:spPr/>
    </dgm:pt>
    <dgm:pt modelId="{FA93DA97-37CF-418B-AB4C-620F8E9ABD9C}" type="pres">
      <dgm:prSet presAssocID="{494E000C-C244-4F73-A985-C4F4799EC26C}" presName="FourConn_1-2" presStyleLbl="fgAccFollowNode1" presStyleIdx="0" presStyleCnt="3">
        <dgm:presLayoutVars>
          <dgm:bulletEnabled val="1"/>
        </dgm:presLayoutVars>
      </dgm:prSet>
      <dgm:spPr/>
    </dgm:pt>
    <dgm:pt modelId="{517D3429-08CE-4EAE-A3E5-F123A7B343B9}" type="pres">
      <dgm:prSet presAssocID="{494E000C-C244-4F73-A985-C4F4799EC26C}" presName="FourConn_2-3" presStyleLbl="fgAccFollowNode1" presStyleIdx="1" presStyleCnt="3">
        <dgm:presLayoutVars>
          <dgm:bulletEnabled val="1"/>
        </dgm:presLayoutVars>
      </dgm:prSet>
      <dgm:spPr/>
    </dgm:pt>
    <dgm:pt modelId="{25772074-4CFA-444F-B8DA-521D4266627E}" type="pres">
      <dgm:prSet presAssocID="{494E000C-C244-4F73-A985-C4F4799EC26C}" presName="FourConn_3-4" presStyleLbl="fgAccFollowNode1" presStyleIdx="2" presStyleCnt="3">
        <dgm:presLayoutVars>
          <dgm:bulletEnabled val="1"/>
        </dgm:presLayoutVars>
      </dgm:prSet>
      <dgm:spPr/>
    </dgm:pt>
    <dgm:pt modelId="{39AD8669-2500-473B-A620-45D8DC1428E6}" type="pres">
      <dgm:prSet presAssocID="{494E000C-C244-4F73-A985-C4F4799EC26C}" presName="FourNodes_1_text" presStyleLbl="node1" presStyleIdx="3" presStyleCnt="4">
        <dgm:presLayoutVars>
          <dgm:bulletEnabled val="1"/>
        </dgm:presLayoutVars>
      </dgm:prSet>
      <dgm:spPr/>
    </dgm:pt>
    <dgm:pt modelId="{B72C5630-002F-413E-85CE-FE8506A2F6D4}" type="pres">
      <dgm:prSet presAssocID="{494E000C-C244-4F73-A985-C4F4799EC26C}" presName="FourNodes_2_text" presStyleLbl="node1" presStyleIdx="3" presStyleCnt="4">
        <dgm:presLayoutVars>
          <dgm:bulletEnabled val="1"/>
        </dgm:presLayoutVars>
      </dgm:prSet>
      <dgm:spPr/>
    </dgm:pt>
    <dgm:pt modelId="{7155EE3A-8D0D-4D01-A1B7-02D806B41471}" type="pres">
      <dgm:prSet presAssocID="{494E000C-C244-4F73-A985-C4F4799EC26C}" presName="FourNodes_3_text" presStyleLbl="node1" presStyleIdx="3" presStyleCnt="4">
        <dgm:presLayoutVars>
          <dgm:bulletEnabled val="1"/>
        </dgm:presLayoutVars>
      </dgm:prSet>
      <dgm:spPr/>
    </dgm:pt>
    <dgm:pt modelId="{B87238ED-6FEB-4A8B-94B7-8BECB5A0FFE5}" type="pres">
      <dgm:prSet presAssocID="{494E000C-C244-4F73-A985-C4F4799EC26C}" presName="FourNodes_4_text" presStyleLbl="node1" presStyleIdx="3" presStyleCnt="4">
        <dgm:presLayoutVars>
          <dgm:bulletEnabled val="1"/>
        </dgm:presLayoutVars>
      </dgm:prSet>
      <dgm:spPr/>
    </dgm:pt>
  </dgm:ptLst>
  <dgm:cxnLst>
    <dgm:cxn modelId="{AB05F311-D789-418E-90E9-8BD8DE7DC043}" srcId="{494E000C-C244-4F73-A985-C4F4799EC26C}" destId="{9455954E-677F-41D0-B91D-36CABA0D4D0C}" srcOrd="0" destOrd="0" parTransId="{4EAD781A-AE78-47F8-8589-449C61DF7984}" sibTransId="{7B76D230-B4FC-4D60-BE64-93D5198CE322}"/>
    <dgm:cxn modelId="{156F2D18-B655-41C6-8131-F7F2DC463509}" type="presOf" srcId="{4E249551-AC0C-4CA0-8555-A67AB83943B9}" destId="{517D3429-08CE-4EAE-A3E5-F123A7B343B9}" srcOrd="0" destOrd="0" presId="urn:microsoft.com/office/officeart/2005/8/layout/vProcess5"/>
    <dgm:cxn modelId="{3C7C0A1B-9A70-47D3-B4F5-5E36887B2B87}" type="presOf" srcId="{DB5D61E4-A1CF-4710-BEC5-051878570531}" destId="{C8AA1A8F-A987-4EAB-A4ED-9B7BEFA823A7}" srcOrd="0" destOrd="0" presId="urn:microsoft.com/office/officeart/2005/8/layout/vProcess5"/>
    <dgm:cxn modelId="{91E8472C-3243-4BF1-BBA4-6F6723F63454}" type="presOf" srcId="{9A592B7E-EF03-4DA0-B928-38B136802B06}" destId="{12C29DF5-38FF-4922-B228-0DB4C771A2F0}" srcOrd="0" destOrd="0" presId="urn:microsoft.com/office/officeart/2005/8/layout/vProcess5"/>
    <dgm:cxn modelId="{0180F836-B5E7-4F1F-B760-81A0CEC29E5B}" type="presOf" srcId="{7B76D230-B4FC-4D60-BE64-93D5198CE322}" destId="{FA93DA97-37CF-418B-AB4C-620F8E9ABD9C}" srcOrd="0" destOrd="0" presId="urn:microsoft.com/office/officeart/2005/8/layout/vProcess5"/>
    <dgm:cxn modelId="{10FFC064-1673-4EA6-BD8F-8ACECB0D7F17}" srcId="{494E000C-C244-4F73-A985-C4F4799EC26C}" destId="{DB5D61E4-A1CF-4710-BEC5-051878570531}" srcOrd="1" destOrd="0" parTransId="{E34B8975-6F67-4994-91F8-DD002D0AD436}" sibTransId="{4E249551-AC0C-4CA0-8555-A67AB83943B9}"/>
    <dgm:cxn modelId="{DCA65C6E-E578-4FEA-A3D8-4D273C042414}" type="presOf" srcId="{FE7C1CF5-90B8-48D8-A227-35EF77E1FC34}" destId="{25772074-4CFA-444F-B8DA-521D4266627E}" srcOrd="0" destOrd="0" presId="urn:microsoft.com/office/officeart/2005/8/layout/vProcess5"/>
    <dgm:cxn modelId="{A22A564F-E17E-42BD-812F-6029473D42F4}" srcId="{494E000C-C244-4F73-A985-C4F4799EC26C}" destId="{A2FEAA59-4745-42D4-8259-8E12C4FE7F29}" srcOrd="2" destOrd="0" parTransId="{800AC6CB-8227-4D56-B049-FDEED85066F3}" sibTransId="{FE7C1CF5-90B8-48D8-A227-35EF77E1FC34}"/>
    <dgm:cxn modelId="{3BDD8550-673F-4D29-BBA5-F1155CDEBCF8}" type="presOf" srcId="{9455954E-677F-41D0-B91D-36CABA0D4D0C}" destId="{B6EB1C75-EDF5-4749-BD16-78ED65FF0C19}" srcOrd="0" destOrd="0" presId="urn:microsoft.com/office/officeart/2005/8/layout/vProcess5"/>
    <dgm:cxn modelId="{0C85D858-CCEE-4217-9D59-B27A3C4809AA}" srcId="{494E000C-C244-4F73-A985-C4F4799EC26C}" destId="{9A592B7E-EF03-4DA0-B928-38B136802B06}" srcOrd="3" destOrd="0" parTransId="{071DAB56-CFFD-41A2-B2C5-7256C96357D4}" sibTransId="{E0D9788C-DFDD-4688-8B83-ACA01D221D44}"/>
    <dgm:cxn modelId="{0668A18F-6431-48B6-A0B9-B167EBB13613}" type="presOf" srcId="{A2FEAA59-4745-42D4-8259-8E12C4FE7F29}" destId="{7155EE3A-8D0D-4D01-A1B7-02D806B41471}" srcOrd="1" destOrd="0" presId="urn:microsoft.com/office/officeart/2005/8/layout/vProcess5"/>
    <dgm:cxn modelId="{9F07C19D-8EC7-4C7F-B477-712A49BF11B7}" type="presOf" srcId="{A2FEAA59-4745-42D4-8259-8E12C4FE7F29}" destId="{18653EA1-62BA-4422-BF3E-987A6DD16756}" srcOrd="0" destOrd="0" presId="urn:microsoft.com/office/officeart/2005/8/layout/vProcess5"/>
    <dgm:cxn modelId="{BE8FB0A3-E4FB-4D73-B554-6FADEFEFF678}" type="presOf" srcId="{9A592B7E-EF03-4DA0-B928-38B136802B06}" destId="{B87238ED-6FEB-4A8B-94B7-8BECB5A0FFE5}" srcOrd="1" destOrd="0" presId="urn:microsoft.com/office/officeart/2005/8/layout/vProcess5"/>
    <dgm:cxn modelId="{269C8FDA-FDCC-40C6-88CF-5CDA6F4B0388}" type="presOf" srcId="{DB5D61E4-A1CF-4710-BEC5-051878570531}" destId="{B72C5630-002F-413E-85CE-FE8506A2F6D4}" srcOrd="1" destOrd="0" presId="urn:microsoft.com/office/officeart/2005/8/layout/vProcess5"/>
    <dgm:cxn modelId="{FF77E3EA-109F-4032-8BFD-2359F777ADDB}" type="presOf" srcId="{9455954E-677F-41D0-B91D-36CABA0D4D0C}" destId="{39AD8669-2500-473B-A620-45D8DC1428E6}" srcOrd="1" destOrd="0" presId="urn:microsoft.com/office/officeart/2005/8/layout/vProcess5"/>
    <dgm:cxn modelId="{891B92EF-24FB-4E75-BA1D-0AE8E513A7CF}" type="presOf" srcId="{494E000C-C244-4F73-A985-C4F4799EC26C}" destId="{3430290E-677D-4C7C-9066-C8BB52AC626E}" srcOrd="0" destOrd="0" presId="urn:microsoft.com/office/officeart/2005/8/layout/vProcess5"/>
    <dgm:cxn modelId="{676E0D6C-58DA-4D36-A15F-C0FDA18DDF18}" type="presParOf" srcId="{3430290E-677D-4C7C-9066-C8BB52AC626E}" destId="{F42D14B8-B67B-4A1A-9E4A-624419477424}" srcOrd="0" destOrd="0" presId="urn:microsoft.com/office/officeart/2005/8/layout/vProcess5"/>
    <dgm:cxn modelId="{8C63EAAB-0046-4812-99F7-445C673756B2}" type="presParOf" srcId="{3430290E-677D-4C7C-9066-C8BB52AC626E}" destId="{B6EB1C75-EDF5-4749-BD16-78ED65FF0C19}" srcOrd="1" destOrd="0" presId="urn:microsoft.com/office/officeart/2005/8/layout/vProcess5"/>
    <dgm:cxn modelId="{905C8FE3-E205-4D66-B50A-CAEB60BF6FE2}" type="presParOf" srcId="{3430290E-677D-4C7C-9066-C8BB52AC626E}" destId="{C8AA1A8F-A987-4EAB-A4ED-9B7BEFA823A7}" srcOrd="2" destOrd="0" presId="urn:microsoft.com/office/officeart/2005/8/layout/vProcess5"/>
    <dgm:cxn modelId="{8FEBDE16-EDC5-4951-868E-C61556438D68}" type="presParOf" srcId="{3430290E-677D-4C7C-9066-C8BB52AC626E}" destId="{18653EA1-62BA-4422-BF3E-987A6DD16756}" srcOrd="3" destOrd="0" presId="urn:microsoft.com/office/officeart/2005/8/layout/vProcess5"/>
    <dgm:cxn modelId="{6CF4ACE8-7E66-4FDE-A8A2-91B0171AFD62}" type="presParOf" srcId="{3430290E-677D-4C7C-9066-C8BB52AC626E}" destId="{12C29DF5-38FF-4922-B228-0DB4C771A2F0}" srcOrd="4" destOrd="0" presId="urn:microsoft.com/office/officeart/2005/8/layout/vProcess5"/>
    <dgm:cxn modelId="{79222306-31F9-43B8-A0D3-87C1DA9E199B}" type="presParOf" srcId="{3430290E-677D-4C7C-9066-C8BB52AC626E}" destId="{FA93DA97-37CF-418B-AB4C-620F8E9ABD9C}" srcOrd="5" destOrd="0" presId="urn:microsoft.com/office/officeart/2005/8/layout/vProcess5"/>
    <dgm:cxn modelId="{BBE04455-6100-46B6-916B-C155D3ED7CAB}" type="presParOf" srcId="{3430290E-677D-4C7C-9066-C8BB52AC626E}" destId="{517D3429-08CE-4EAE-A3E5-F123A7B343B9}" srcOrd="6" destOrd="0" presId="urn:microsoft.com/office/officeart/2005/8/layout/vProcess5"/>
    <dgm:cxn modelId="{702630C6-308A-4A82-9AAD-C45000C60E99}" type="presParOf" srcId="{3430290E-677D-4C7C-9066-C8BB52AC626E}" destId="{25772074-4CFA-444F-B8DA-521D4266627E}" srcOrd="7" destOrd="0" presId="urn:microsoft.com/office/officeart/2005/8/layout/vProcess5"/>
    <dgm:cxn modelId="{D36FFB51-F13C-4462-A759-726AF464DDCD}" type="presParOf" srcId="{3430290E-677D-4C7C-9066-C8BB52AC626E}" destId="{39AD8669-2500-473B-A620-45D8DC1428E6}" srcOrd="8" destOrd="0" presId="urn:microsoft.com/office/officeart/2005/8/layout/vProcess5"/>
    <dgm:cxn modelId="{8F9B877C-6598-4732-BFE7-3FE6262593D7}" type="presParOf" srcId="{3430290E-677D-4C7C-9066-C8BB52AC626E}" destId="{B72C5630-002F-413E-85CE-FE8506A2F6D4}" srcOrd="9" destOrd="0" presId="urn:microsoft.com/office/officeart/2005/8/layout/vProcess5"/>
    <dgm:cxn modelId="{48619627-1F2D-43E0-B865-B3D5F5582283}" type="presParOf" srcId="{3430290E-677D-4C7C-9066-C8BB52AC626E}" destId="{7155EE3A-8D0D-4D01-A1B7-02D806B41471}" srcOrd="10" destOrd="0" presId="urn:microsoft.com/office/officeart/2005/8/layout/vProcess5"/>
    <dgm:cxn modelId="{44E47A84-2BA9-4421-A061-C57BC5309C17}" type="presParOf" srcId="{3430290E-677D-4C7C-9066-C8BB52AC626E}" destId="{B87238ED-6FEB-4A8B-94B7-8BECB5A0FFE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556B67-51AC-431B-8DE3-12E1ED23A83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DB00A2D-D471-43FA-B4F2-892CE4D7EF1F}">
      <dgm:prSet/>
      <dgm:spPr/>
      <dgm:t>
        <a:bodyPr/>
        <a:lstStyle/>
        <a:p>
          <a:r>
            <a:rPr lang="en-US"/>
            <a:t>First, we present our model using CNN and only a few fully connected layers.</a:t>
          </a:r>
        </a:p>
      </dgm:t>
    </dgm:pt>
    <dgm:pt modelId="{6B25ABC1-4E2A-4041-9D21-57BDFDB7FF59}" type="parTrans" cxnId="{E0F185F9-04D6-48B1-BE16-F1312F97D9FC}">
      <dgm:prSet/>
      <dgm:spPr/>
      <dgm:t>
        <a:bodyPr/>
        <a:lstStyle/>
        <a:p>
          <a:endParaRPr lang="en-US"/>
        </a:p>
      </dgm:t>
    </dgm:pt>
    <dgm:pt modelId="{5D7BD557-6C42-4022-891C-8EE4F4A164E7}" type="sibTrans" cxnId="{E0F185F9-04D6-48B1-BE16-F1312F97D9FC}">
      <dgm:prSet/>
      <dgm:spPr/>
      <dgm:t>
        <a:bodyPr/>
        <a:lstStyle/>
        <a:p>
          <a:endParaRPr lang="en-US"/>
        </a:p>
      </dgm:t>
    </dgm:pt>
    <dgm:pt modelId="{A1B642A0-D061-47E2-A2C4-210FE090E2E9}">
      <dgm:prSet/>
      <dgm:spPr/>
      <dgm:t>
        <a:bodyPr/>
        <a:lstStyle/>
        <a:p>
          <a:r>
            <a:rPr lang="en-US"/>
            <a:t>The total number of parameters in the model is described.</a:t>
          </a:r>
        </a:p>
      </dgm:t>
    </dgm:pt>
    <dgm:pt modelId="{200E8A16-C447-47F8-B482-10A127F8570B}" type="parTrans" cxnId="{B699347C-53F5-4F15-8B33-5696815E5CAB}">
      <dgm:prSet/>
      <dgm:spPr/>
      <dgm:t>
        <a:bodyPr/>
        <a:lstStyle/>
        <a:p>
          <a:endParaRPr lang="en-US"/>
        </a:p>
      </dgm:t>
    </dgm:pt>
    <dgm:pt modelId="{4A0ABE58-842D-4C45-989C-60C8C207A38B}" type="sibTrans" cxnId="{B699347C-53F5-4F15-8B33-5696815E5CAB}">
      <dgm:prSet/>
      <dgm:spPr/>
      <dgm:t>
        <a:bodyPr/>
        <a:lstStyle/>
        <a:p>
          <a:endParaRPr lang="en-US"/>
        </a:p>
      </dgm:t>
    </dgm:pt>
    <dgm:pt modelId="{A1850C19-275E-4C9A-8E10-C47EB99DA216}">
      <dgm:prSet/>
      <dgm:spPr/>
      <dgm:t>
        <a:bodyPr/>
        <a:lstStyle/>
        <a:p>
          <a:r>
            <a:rPr lang="en-US"/>
            <a:t>We then begin training our model, and once we have finished training it, we evaluate it to see if it is a good model or needs improvement.</a:t>
          </a:r>
        </a:p>
      </dgm:t>
    </dgm:pt>
    <dgm:pt modelId="{9CF6504E-9D7B-42BE-9C6C-4833A372CB6D}" type="parTrans" cxnId="{40A7E33E-3BC8-4966-B9E4-23C1DE7BAA83}">
      <dgm:prSet/>
      <dgm:spPr/>
      <dgm:t>
        <a:bodyPr/>
        <a:lstStyle/>
        <a:p>
          <a:endParaRPr lang="en-US"/>
        </a:p>
      </dgm:t>
    </dgm:pt>
    <dgm:pt modelId="{2AF420A8-B95D-42E5-976B-ED08B2EAB29E}" type="sibTrans" cxnId="{40A7E33E-3BC8-4966-B9E4-23C1DE7BAA83}">
      <dgm:prSet/>
      <dgm:spPr/>
      <dgm:t>
        <a:bodyPr/>
        <a:lstStyle/>
        <a:p>
          <a:endParaRPr lang="en-US"/>
        </a:p>
      </dgm:t>
    </dgm:pt>
    <dgm:pt modelId="{21973190-B6D9-4C22-9EE4-E7B884A966C5}">
      <dgm:prSet/>
      <dgm:spPr/>
      <dgm:t>
        <a:bodyPr/>
        <a:lstStyle/>
        <a:p>
          <a:r>
            <a:rPr lang="en-US"/>
            <a:t>We evaluate the model's accuracy by looking for a larger DATASET to see if it is good or bad, and if any changes need to be made, we improve it accordingly.</a:t>
          </a:r>
        </a:p>
      </dgm:t>
    </dgm:pt>
    <dgm:pt modelId="{44078183-1008-4919-9025-0F29D58BD6C9}" type="parTrans" cxnId="{3E5F6CCE-B90E-4801-9B5B-C4B10AD0AB12}">
      <dgm:prSet/>
      <dgm:spPr/>
      <dgm:t>
        <a:bodyPr/>
        <a:lstStyle/>
        <a:p>
          <a:endParaRPr lang="en-US"/>
        </a:p>
      </dgm:t>
    </dgm:pt>
    <dgm:pt modelId="{A8D3E364-3023-4A11-AD17-5A90ACA1B3E1}" type="sibTrans" cxnId="{3E5F6CCE-B90E-4801-9B5B-C4B10AD0AB12}">
      <dgm:prSet/>
      <dgm:spPr/>
      <dgm:t>
        <a:bodyPr/>
        <a:lstStyle/>
        <a:p>
          <a:endParaRPr lang="en-US"/>
        </a:p>
      </dgm:t>
    </dgm:pt>
    <dgm:pt modelId="{48402BAE-9505-45DD-8EE5-14032798EC65}" type="pres">
      <dgm:prSet presAssocID="{37556B67-51AC-431B-8DE3-12E1ED23A83E}" presName="outerComposite" presStyleCnt="0">
        <dgm:presLayoutVars>
          <dgm:chMax val="5"/>
          <dgm:dir/>
          <dgm:resizeHandles val="exact"/>
        </dgm:presLayoutVars>
      </dgm:prSet>
      <dgm:spPr/>
    </dgm:pt>
    <dgm:pt modelId="{76CFE675-24A8-4FD7-B644-2BD20B28D60E}" type="pres">
      <dgm:prSet presAssocID="{37556B67-51AC-431B-8DE3-12E1ED23A83E}" presName="dummyMaxCanvas" presStyleCnt="0">
        <dgm:presLayoutVars/>
      </dgm:prSet>
      <dgm:spPr/>
    </dgm:pt>
    <dgm:pt modelId="{2AA8BE9E-6ED8-49BA-92C3-C5BA6A53894F}" type="pres">
      <dgm:prSet presAssocID="{37556B67-51AC-431B-8DE3-12E1ED23A83E}" presName="FourNodes_1" presStyleLbl="node1" presStyleIdx="0" presStyleCnt="4">
        <dgm:presLayoutVars>
          <dgm:bulletEnabled val="1"/>
        </dgm:presLayoutVars>
      </dgm:prSet>
      <dgm:spPr/>
    </dgm:pt>
    <dgm:pt modelId="{FB70CE5F-670C-46B0-8FB6-7BE7DC144FCF}" type="pres">
      <dgm:prSet presAssocID="{37556B67-51AC-431B-8DE3-12E1ED23A83E}" presName="FourNodes_2" presStyleLbl="node1" presStyleIdx="1" presStyleCnt="4">
        <dgm:presLayoutVars>
          <dgm:bulletEnabled val="1"/>
        </dgm:presLayoutVars>
      </dgm:prSet>
      <dgm:spPr/>
    </dgm:pt>
    <dgm:pt modelId="{FFB82E5A-14D9-4A3D-B10E-3A749025AD1A}" type="pres">
      <dgm:prSet presAssocID="{37556B67-51AC-431B-8DE3-12E1ED23A83E}" presName="FourNodes_3" presStyleLbl="node1" presStyleIdx="2" presStyleCnt="4">
        <dgm:presLayoutVars>
          <dgm:bulletEnabled val="1"/>
        </dgm:presLayoutVars>
      </dgm:prSet>
      <dgm:spPr/>
    </dgm:pt>
    <dgm:pt modelId="{81CE300F-2165-4441-9C33-D4E939B73E12}" type="pres">
      <dgm:prSet presAssocID="{37556B67-51AC-431B-8DE3-12E1ED23A83E}" presName="FourNodes_4" presStyleLbl="node1" presStyleIdx="3" presStyleCnt="4">
        <dgm:presLayoutVars>
          <dgm:bulletEnabled val="1"/>
        </dgm:presLayoutVars>
      </dgm:prSet>
      <dgm:spPr/>
    </dgm:pt>
    <dgm:pt modelId="{4F968D29-4953-4246-B6A8-611F5AE4D60E}" type="pres">
      <dgm:prSet presAssocID="{37556B67-51AC-431B-8DE3-12E1ED23A83E}" presName="FourConn_1-2" presStyleLbl="fgAccFollowNode1" presStyleIdx="0" presStyleCnt="3">
        <dgm:presLayoutVars>
          <dgm:bulletEnabled val="1"/>
        </dgm:presLayoutVars>
      </dgm:prSet>
      <dgm:spPr/>
    </dgm:pt>
    <dgm:pt modelId="{5C5E9A1C-A31D-4064-A494-1D12DA99B23D}" type="pres">
      <dgm:prSet presAssocID="{37556B67-51AC-431B-8DE3-12E1ED23A83E}" presName="FourConn_2-3" presStyleLbl="fgAccFollowNode1" presStyleIdx="1" presStyleCnt="3">
        <dgm:presLayoutVars>
          <dgm:bulletEnabled val="1"/>
        </dgm:presLayoutVars>
      </dgm:prSet>
      <dgm:spPr/>
    </dgm:pt>
    <dgm:pt modelId="{F8B0A3DC-9CA0-4268-B467-68F68C475183}" type="pres">
      <dgm:prSet presAssocID="{37556B67-51AC-431B-8DE3-12E1ED23A83E}" presName="FourConn_3-4" presStyleLbl="fgAccFollowNode1" presStyleIdx="2" presStyleCnt="3">
        <dgm:presLayoutVars>
          <dgm:bulletEnabled val="1"/>
        </dgm:presLayoutVars>
      </dgm:prSet>
      <dgm:spPr/>
    </dgm:pt>
    <dgm:pt modelId="{5C3DD357-7210-41AD-B135-BB2F55D6AA9F}" type="pres">
      <dgm:prSet presAssocID="{37556B67-51AC-431B-8DE3-12E1ED23A83E}" presName="FourNodes_1_text" presStyleLbl="node1" presStyleIdx="3" presStyleCnt="4">
        <dgm:presLayoutVars>
          <dgm:bulletEnabled val="1"/>
        </dgm:presLayoutVars>
      </dgm:prSet>
      <dgm:spPr/>
    </dgm:pt>
    <dgm:pt modelId="{777A55E7-D473-41C0-A671-D65A8072A234}" type="pres">
      <dgm:prSet presAssocID="{37556B67-51AC-431B-8DE3-12E1ED23A83E}" presName="FourNodes_2_text" presStyleLbl="node1" presStyleIdx="3" presStyleCnt="4">
        <dgm:presLayoutVars>
          <dgm:bulletEnabled val="1"/>
        </dgm:presLayoutVars>
      </dgm:prSet>
      <dgm:spPr/>
    </dgm:pt>
    <dgm:pt modelId="{4E6FB0DB-D80F-4B01-AAD9-170A04EDDECC}" type="pres">
      <dgm:prSet presAssocID="{37556B67-51AC-431B-8DE3-12E1ED23A83E}" presName="FourNodes_3_text" presStyleLbl="node1" presStyleIdx="3" presStyleCnt="4">
        <dgm:presLayoutVars>
          <dgm:bulletEnabled val="1"/>
        </dgm:presLayoutVars>
      </dgm:prSet>
      <dgm:spPr/>
    </dgm:pt>
    <dgm:pt modelId="{D8F7EDA6-34A9-43B0-9178-96DDEF9F6B56}" type="pres">
      <dgm:prSet presAssocID="{37556B67-51AC-431B-8DE3-12E1ED23A83E}" presName="FourNodes_4_text" presStyleLbl="node1" presStyleIdx="3" presStyleCnt="4">
        <dgm:presLayoutVars>
          <dgm:bulletEnabled val="1"/>
        </dgm:presLayoutVars>
      </dgm:prSet>
      <dgm:spPr/>
    </dgm:pt>
  </dgm:ptLst>
  <dgm:cxnLst>
    <dgm:cxn modelId="{7417EC1C-41DF-4601-85D7-AA844A21CD68}" type="presOf" srcId="{A1B642A0-D061-47E2-A2C4-210FE090E2E9}" destId="{777A55E7-D473-41C0-A671-D65A8072A234}" srcOrd="1" destOrd="0" presId="urn:microsoft.com/office/officeart/2005/8/layout/vProcess5"/>
    <dgm:cxn modelId="{40A7E33E-3BC8-4966-B9E4-23C1DE7BAA83}" srcId="{37556B67-51AC-431B-8DE3-12E1ED23A83E}" destId="{A1850C19-275E-4C9A-8E10-C47EB99DA216}" srcOrd="2" destOrd="0" parTransId="{9CF6504E-9D7B-42BE-9C6C-4833A372CB6D}" sibTransId="{2AF420A8-B95D-42E5-976B-ED08B2EAB29E}"/>
    <dgm:cxn modelId="{6C24845E-5334-4AFC-B6E9-11481263DE40}" type="presOf" srcId="{A1850C19-275E-4C9A-8E10-C47EB99DA216}" destId="{4E6FB0DB-D80F-4B01-AAD9-170A04EDDECC}" srcOrd="1" destOrd="0" presId="urn:microsoft.com/office/officeart/2005/8/layout/vProcess5"/>
    <dgm:cxn modelId="{05C9E35F-A89C-41D4-94C3-BFBF032B43A5}" type="presOf" srcId="{4A0ABE58-842D-4C45-989C-60C8C207A38B}" destId="{5C5E9A1C-A31D-4064-A494-1D12DA99B23D}" srcOrd="0" destOrd="0" presId="urn:microsoft.com/office/officeart/2005/8/layout/vProcess5"/>
    <dgm:cxn modelId="{35456741-BEA4-4D45-9254-478C88F37DCD}" type="presOf" srcId="{A1B642A0-D061-47E2-A2C4-210FE090E2E9}" destId="{FB70CE5F-670C-46B0-8FB6-7BE7DC144FCF}" srcOrd="0" destOrd="0" presId="urn:microsoft.com/office/officeart/2005/8/layout/vProcess5"/>
    <dgm:cxn modelId="{2F541962-5B68-400D-880C-9B8016F7B186}" type="presOf" srcId="{21973190-B6D9-4C22-9EE4-E7B884A966C5}" destId="{81CE300F-2165-4441-9C33-D4E939B73E12}" srcOrd="0" destOrd="0" presId="urn:microsoft.com/office/officeart/2005/8/layout/vProcess5"/>
    <dgm:cxn modelId="{29C2BD64-D671-45F9-8D42-930B2B850545}" type="presOf" srcId="{A1850C19-275E-4C9A-8E10-C47EB99DA216}" destId="{FFB82E5A-14D9-4A3D-B10E-3A749025AD1A}" srcOrd="0" destOrd="0" presId="urn:microsoft.com/office/officeart/2005/8/layout/vProcess5"/>
    <dgm:cxn modelId="{22799568-C3E6-4765-9739-52E12F9F8B50}" type="presOf" srcId="{37556B67-51AC-431B-8DE3-12E1ED23A83E}" destId="{48402BAE-9505-45DD-8EE5-14032798EC65}" srcOrd="0" destOrd="0" presId="urn:microsoft.com/office/officeart/2005/8/layout/vProcess5"/>
    <dgm:cxn modelId="{8662F055-981E-495A-B9DF-3E593E2CDEAA}" type="presOf" srcId="{2AF420A8-B95D-42E5-976B-ED08B2EAB29E}" destId="{F8B0A3DC-9CA0-4268-B467-68F68C475183}" srcOrd="0" destOrd="0" presId="urn:microsoft.com/office/officeart/2005/8/layout/vProcess5"/>
    <dgm:cxn modelId="{849F045A-7378-4AF4-B6E3-794707CE99C7}" type="presOf" srcId="{21973190-B6D9-4C22-9EE4-E7B884A966C5}" destId="{D8F7EDA6-34A9-43B0-9178-96DDEF9F6B56}" srcOrd="1" destOrd="0" presId="urn:microsoft.com/office/officeart/2005/8/layout/vProcess5"/>
    <dgm:cxn modelId="{B699347C-53F5-4F15-8B33-5696815E5CAB}" srcId="{37556B67-51AC-431B-8DE3-12E1ED23A83E}" destId="{A1B642A0-D061-47E2-A2C4-210FE090E2E9}" srcOrd="1" destOrd="0" parTransId="{200E8A16-C447-47F8-B482-10A127F8570B}" sibTransId="{4A0ABE58-842D-4C45-989C-60C8C207A38B}"/>
    <dgm:cxn modelId="{9A79B899-EBEF-4817-A9F5-D2C448662D02}" type="presOf" srcId="{5D7BD557-6C42-4022-891C-8EE4F4A164E7}" destId="{4F968D29-4953-4246-B6A8-611F5AE4D60E}" srcOrd="0" destOrd="0" presId="urn:microsoft.com/office/officeart/2005/8/layout/vProcess5"/>
    <dgm:cxn modelId="{A6C221BC-7F63-445E-A121-607DF7B12615}" type="presOf" srcId="{6DB00A2D-D471-43FA-B4F2-892CE4D7EF1F}" destId="{2AA8BE9E-6ED8-49BA-92C3-C5BA6A53894F}" srcOrd="0" destOrd="0" presId="urn:microsoft.com/office/officeart/2005/8/layout/vProcess5"/>
    <dgm:cxn modelId="{3E5F6CCE-B90E-4801-9B5B-C4B10AD0AB12}" srcId="{37556B67-51AC-431B-8DE3-12E1ED23A83E}" destId="{21973190-B6D9-4C22-9EE4-E7B884A966C5}" srcOrd="3" destOrd="0" parTransId="{44078183-1008-4919-9025-0F29D58BD6C9}" sibTransId="{A8D3E364-3023-4A11-AD17-5A90ACA1B3E1}"/>
    <dgm:cxn modelId="{95971EED-F9B5-4082-A1AA-C2B943EF7717}" type="presOf" srcId="{6DB00A2D-D471-43FA-B4F2-892CE4D7EF1F}" destId="{5C3DD357-7210-41AD-B135-BB2F55D6AA9F}" srcOrd="1" destOrd="0" presId="urn:microsoft.com/office/officeart/2005/8/layout/vProcess5"/>
    <dgm:cxn modelId="{E0F185F9-04D6-48B1-BE16-F1312F97D9FC}" srcId="{37556B67-51AC-431B-8DE3-12E1ED23A83E}" destId="{6DB00A2D-D471-43FA-B4F2-892CE4D7EF1F}" srcOrd="0" destOrd="0" parTransId="{6B25ABC1-4E2A-4041-9D21-57BDFDB7FF59}" sibTransId="{5D7BD557-6C42-4022-891C-8EE4F4A164E7}"/>
    <dgm:cxn modelId="{7A66145D-BEDD-4FF7-9EAA-E97E7CE5877C}" type="presParOf" srcId="{48402BAE-9505-45DD-8EE5-14032798EC65}" destId="{76CFE675-24A8-4FD7-B644-2BD20B28D60E}" srcOrd="0" destOrd="0" presId="urn:microsoft.com/office/officeart/2005/8/layout/vProcess5"/>
    <dgm:cxn modelId="{1495A5F8-A4DC-41A8-BE4F-BD201B48293F}" type="presParOf" srcId="{48402BAE-9505-45DD-8EE5-14032798EC65}" destId="{2AA8BE9E-6ED8-49BA-92C3-C5BA6A53894F}" srcOrd="1" destOrd="0" presId="urn:microsoft.com/office/officeart/2005/8/layout/vProcess5"/>
    <dgm:cxn modelId="{6DEABFF4-2094-4904-B6CB-0FD2E5DA1E5C}" type="presParOf" srcId="{48402BAE-9505-45DD-8EE5-14032798EC65}" destId="{FB70CE5F-670C-46B0-8FB6-7BE7DC144FCF}" srcOrd="2" destOrd="0" presId="urn:microsoft.com/office/officeart/2005/8/layout/vProcess5"/>
    <dgm:cxn modelId="{B54DBC54-8A4D-45A0-A32A-4C5CF5DF5739}" type="presParOf" srcId="{48402BAE-9505-45DD-8EE5-14032798EC65}" destId="{FFB82E5A-14D9-4A3D-B10E-3A749025AD1A}" srcOrd="3" destOrd="0" presId="urn:microsoft.com/office/officeart/2005/8/layout/vProcess5"/>
    <dgm:cxn modelId="{8A68CDBC-12A7-4B3F-A510-45DC906C1FD9}" type="presParOf" srcId="{48402BAE-9505-45DD-8EE5-14032798EC65}" destId="{81CE300F-2165-4441-9C33-D4E939B73E12}" srcOrd="4" destOrd="0" presId="urn:microsoft.com/office/officeart/2005/8/layout/vProcess5"/>
    <dgm:cxn modelId="{17D53DD2-4CB5-401C-92D8-F1ECAA0BF88C}" type="presParOf" srcId="{48402BAE-9505-45DD-8EE5-14032798EC65}" destId="{4F968D29-4953-4246-B6A8-611F5AE4D60E}" srcOrd="5" destOrd="0" presId="urn:microsoft.com/office/officeart/2005/8/layout/vProcess5"/>
    <dgm:cxn modelId="{C23FB8C4-765C-4557-ABD2-9088AE6AA2C2}" type="presParOf" srcId="{48402BAE-9505-45DD-8EE5-14032798EC65}" destId="{5C5E9A1C-A31D-4064-A494-1D12DA99B23D}" srcOrd="6" destOrd="0" presId="urn:microsoft.com/office/officeart/2005/8/layout/vProcess5"/>
    <dgm:cxn modelId="{549CF813-6486-4FD9-872D-15B6A21C2A6F}" type="presParOf" srcId="{48402BAE-9505-45DD-8EE5-14032798EC65}" destId="{F8B0A3DC-9CA0-4268-B467-68F68C475183}" srcOrd="7" destOrd="0" presId="urn:microsoft.com/office/officeart/2005/8/layout/vProcess5"/>
    <dgm:cxn modelId="{9B992CB4-A030-440A-8871-0B9032884723}" type="presParOf" srcId="{48402BAE-9505-45DD-8EE5-14032798EC65}" destId="{5C3DD357-7210-41AD-B135-BB2F55D6AA9F}" srcOrd="8" destOrd="0" presId="urn:microsoft.com/office/officeart/2005/8/layout/vProcess5"/>
    <dgm:cxn modelId="{360C60C2-761D-4C66-A693-451748DAFF84}" type="presParOf" srcId="{48402BAE-9505-45DD-8EE5-14032798EC65}" destId="{777A55E7-D473-41C0-A671-D65A8072A234}" srcOrd="9" destOrd="0" presId="urn:microsoft.com/office/officeart/2005/8/layout/vProcess5"/>
    <dgm:cxn modelId="{19445D84-C67D-4CA2-8094-8B725C98642B}" type="presParOf" srcId="{48402BAE-9505-45DD-8EE5-14032798EC65}" destId="{4E6FB0DB-D80F-4B01-AAD9-170A04EDDECC}" srcOrd="10" destOrd="0" presId="urn:microsoft.com/office/officeart/2005/8/layout/vProcess5"/>
    <dgm:cxn modelId="{300DBC7B-2934-464D-A8DD-8B283D58465F}" type="presParOf" srcId="{48402BAE-9505-45DD-8EE5-14032798EC65}" destId="{D8F7EDA6-34A9-43B0-9178-96DDEF9F6B5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7E16E3-9669-499C-84C1-0F918E8547A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9955A6-3459-4938-9150-4C1E396D2F22}">
      <dgm:prSet/>
      <dgm:spPr/>
      <dgm:t>
        <a:bodyPr/>
        <a:lstStyle/>
        <a:p>
          <a:r>
            <a:rPr lang="en-US"/>
            <a:t>This project was a hybrid of a CNN model classification problem (predicting whether or not a subject has a brain tumor) and a computer vision problem (to automate the process of brain cropping from MRI scans).</a:t>
          </a:r>
        </a:p>
      </dgm:t>
    </dgm:pt>
    <dgm:pt modelId="{523BE296-8980-461B-81CF-2C2A1976CF17}" type="parTrans" cxnId="{08570ACE-B705-4019-8A97-AD7E41027AA5}">
      <dgm:prSet/>
      <dgm:spPr/>
      <dgm:t>
        <a:bodyPr/>
        <a:lstStyle/>
        <a:p>
          <a:endParaRPr lang="en-US"/>
        </a:p>
      </dgm:t>
    </dgm:pt>
    <dgm:pt modelId="{AB0DA3A4-F1EE-413A-82C3-4B54525F631F}" type="sibTrans" cxnId="{08570ACE-B705-4019-8A97-AD7E41027AA5}">
      <dgm:prSet/>
      <dgm:spPr/>
      <dgm:t>
        <a:bodyPr/>
        <a:lstStyle/>
        <a:p>
          <a:endParaRPr lang="en-US"/>
        </a:p>
      </dgm:t>
    </dgm:pt>
    <dgm:pt modelId="{CE021DA8-6BC4-4E63-BFA4-86308F37AD2F}">
      <dgm:prSet/>
      <dgm:spPr/>
      <dgm:t>
        <a:bodyPr/>
        <a:lstStyle/>
        <a:p>
          <a:r>
            <a:rPr lang="en-US"/>
            <a:t>The final accuracy is significantly higher than the 50% baseline (random guess). It could, however, be increased by increasing the number of train images or by tuning the model hyperparameters.</a:t>
          </a:r>
        </a:p>
      </dgm:t>
    </dgm:pt>
    <dgm:pt modelId="{188BB4FB-C588-42ED-8A5A-EBDE382821E0}" type="parTrans" cxnId="{D133E8E3-4B77-4EFB-8D97-2E934BFCC781}">
      <dgm:prSet/>
      <dgm:spPr/>
      <dgm:t>
        <a:bodyPr/>
        <a:lstStyle/>
        <a:p>
          <a:endParaRPr lang="en-US"/>
        </a:p>
      </dgm:t>
    </dgm:pt>
    <dgm:pt modelId="{EB70E6D0-F92D-4A06-A832-17FC1C5F1E54}" type="sibTrans" cxnId="{D133E8E3-4B77-4EFB-8D97-2E934BFCC781}">
      <dgm:prSet/>
      <dgm:spPr/>
      <dgm:t>
        <a:bodyPr/>
        <a:lstStyle/>
        <a:p>
          <a:endParaRPr lang="en-US"/>
        </a:p>
      </dgm:t>
    </dgm:pt>
    <dgm:pt modelId="{F94896C9-9B95-4147-B789-C816F8C9794C}" type="pres">
      <dgm:prSet presAssocID="{FA7E16E3-9669-499C-84C1-0F918E8547A8}" presName="hierChild1" presStyleCnt="0">
        <dgm:presLayoutVars>
          <dgm:chPref val="1"/>
          <dgm:dir/>
          <dgm:animOne val="branch"/>
          <dgm:animLvl val="lvl"/>
          <dgm:resizeHandles/>
        </dgm:presLayoutVars>
      </dgm:prSet>
      <dgm:spPr/>
    </dgm:pt>
    <dgm:pt modelId="{D7F11ED2-9C68-40E9-9BA7-EA3F0195B79D}" type="pres">
      <dgm:prSet presAssocID="{2D9955A6-3459-4938-9150-4C1E396D2F22}" presName="hierRoot1" presStyleCnt="0"/>
      <dgm:spPr/>
    </dgm:pt>
    <dgm:pt modelId="{A2DA3545-960A-4C95-AC6C-05F2A49966E6}" type="pres">
      <dgm:prSet presAssocID="{2D9955A6-3459-4938-9150-4C1E396D2F22}" presName="composite" presStyleCnt="0"/>
      <dgm:spPr/>
    </dgm:pt>
    <dgm:pt modelId="{05A3E069-7A1C-4190-9B6C-3F63ED31D40E}" type="pres">
      <dgm:prSet presAssocID="{2D9955A6-3459-4938-9150-4C1E396D2F22}" presName="background" presStyleLbl="node0" presStyleIdx="0" presStyleCnt="2"/>
      <dgm:spPr/>
    </dgm:pt>
    <dgm:pt modelId="{796C6E0C-F338-4D97-95B7-017315B33680}" type="pres">
      <dgm:prSet presAssocID="{2D9955A6-3459-4938-9150-4C1E396D2F22}" presName="text" presStyleLbl="fgAcc0" presStyleIdx="0" presStyleCnt="2">
        <dgm:presLayoutVars>
          <dgm:chPref val="3"/>
        </dgm:presLayoutVars>
      </dgm:prSet>
      <dgm:spPr/>
    </dgm:pt>
    <dgm:pt modelId="{D75EB118-7308-44DF-8F6F-4B597F876343}" type="pres">
      <dgm:prSet presAssocID="{2D9955A6-3459-4938-9150-4C1E396D2F22}" presName="hierChild2" presStyleCnt="0"/>
      <dgm:spPr/>
    </dgm:pt>
    <dgm:pt modelId="{AF1FAE88-8010-4EB7-8A79-FF44F4C3DB45}" type="pres">
      <dgm:prSet presAssocID="{CE021DA8-6BC4-4E63-BFA4-86308F37AD2F}" presName="hierRoot1" presStyleCnt="0"/>
      <dgm:spPr/>
    </dgm:pt>
    <dgm:pt modelId="{0F10874B-9F9D-426B-8A54-8502C6154DFE}" type="pres">
      <dgm:prSet presAssocID="{CE021DA8-6BC4-4E63-BFA4-86308F37AD2F}" presName="composite" presStyleCnt="0"/>
      <dgm:spPr/>
    </dgm:pt>
    <dgm:pt modelId="{6DC1E729-5792-46D0-9696-07911E515374}" type="pres">
      <dgm:prSet presAssocID="{CE021DA8-6BC4-4E63-BFA4-86308F37AD2F}" presName="background" presStyleLbl="node0" presStyleIdx="1" presStyleCnt="2"/>
      <dgm:spPr/>
    </dgm:pt>
    <dgm:pt modelId="{9FD6C517-F929-4026-850B-02A73DAE55F1}" type="pres">
      <dgm:prSet presAssocID="{CE021DA8-6BC4-4E63-BFA4-86308F37AD2F}" presName="text" presStyleLbl="fgAcc0" presStyleIdx="1" presStyleCnt="2">
        <dgm:presLayoutVars>
          <dgm:chPref val="3"/>
        </dgm:presLayoutVars>
      </dgm:prSet>
      <dgm:spPr/>
    </dgm:pt>
    <dgm:pt modelId="{196E466B-0E5D-4F40-86DB-DAB1529F850F}" type="pres">
      <dgm:prSet presAssocID="{CE021DA8-6BC4-4E63-BFA4-86308F37AD2F}" presName="hierChild2" presStyleCnt="0"/>
      <dgm:spPr/>
    </dgm:pt>
  </dgm:ptLst>
  <dgm:cxnLst>
    <dgm:cxn modelId="{99F80732-65E2-4A48-B5EF-3A86DC000E15}" type="presOf" srcId="{FA7E16E3-9669-499C-84C1-0F918E8547A8}" destId="{F94896C9-9B95-4147-B789-C816F8C9794C}" srcOrd="0" destOrd="0" presId="urn:microsoft.com/office/officeart/2005/8/layout/hierarchy1"/>
    <dgm:cxn modelId="{66B6CB7B-6BCC-4181-B1D5-9F309CC25F59}" type="presOf" srcId="{2D9955A6-3459-4938-9150-4C1E396D2F22}" destId="{796C6E0C-F338-4D97-95B7-017315B33680}" srcOrd="0" destOrd="0" presId="urn:microsoft.com/office/officeart/2005/8/layout/hierarchy1"/>
    <dgm:cxn modelId="{08570ACE-B705-4019-8A97-AD7E41027AA5}" srcId="{FA7E16E3-9669-499C-84C1-0F918E8547A8}" destId="{2D9955A6-3459-4938-9150-4C1E396D2F22}" srcOrd="0" destOrd="0" parTransId="{523BE296-8980-461B-81CF-2C2A1976CF17}" sibTransId="{AB0DA3A4-F1EE-413A-82C3-4B54525F631F}"/>
    <dgm:cxn modelId="{367BD4CF-BDE0-4D32-899E-9711680054F4}" type="presOf" srcId="{CE021DA8-6BC4-4E63-BFA4-86308F37AD2F}" destId="{9FD6C517-F929-4026-850B-02A73DAE55F1}" srcOrd="0" destOrd="0" presId="urn:microsoft.com/office/officeart/2005/8/layout/hierarchy1"/>
    <dgm:cxn modelId="{D133E8E3-4B77-4EFB-8D97-2E934BFCC781}" srcId="{FA7E16E3-9669-499C-84C1-0F918E8547A8}" destId="{CE021DA8-6BC4-4E63-BFA4-86308F37AD2F}" srcOrd="1" destOrd="0" parTransId="{188BB4FB-C588-42ED-8A5A-EBDE382821E0}" sibTransId="{EB70E6D0-F92D-4A06-A832-17FC1C5F1E54}"/>
    <dgm:cxn modelId="{E22C1ABF-E9B0-4B9E-B3D8-3CD314EAE434}" type="presParOf" srcId="{F94896C9-9B95-4147-B789-C816F8C9794C}" destId="{D7F11ED2-9C68-40E9-9BA7-EA3F0195B79D}" srcOrd="0" destOrd="0" presId="urn:microsoft.com/office/officeart/2005/8/layout/hierarchy1"/>
    <dgm:cxn modelId="{C58A2FD7-9DF8-4BC4-ADF5-789957801EA3}" type="presParOf" srcId="{D7F11ED2-9C68-40E9-9BA7-EA3F0195B79D}" destId="{A2DA3545-960A-4C95-AC6C-05F2A49966E6}" srcOrd="0" destOrd="0" presId="urn:microsoft.com/office/officeart/2005/8/layout/hierarchy1"/>
    <dgm:cxn modelId="{126443A8-CB29-487E-966F-6B3CB198C1F1}" type="presParOf" srcId="{A2DA3545-960A-4C95-AC6C-05F2A49966E6}" destId="{05A3E069-7A1C-4190-9B6C-3F63ED31D40E}" srcOrd="0" destOrd="0" presId="urn:microsoft.com/office/officeart/2005/8/layout/hierarchy1"/>
    <dgm:cxn modelId="{303CBA40-6CEA-45CD-BB8E-9580679DCF45}" type="presParOf" srcId="{A2DA3545-960A-4C95-AC6C-05F2A49966E6}" destId="{796C6E0C-F338-4D97-95B7-017315B33680}" srcOrd="1" destOrd="0" presId="urn:microsoft.com/office/officeart/2005/8/layout/hierarchy1"/>
    <dgm:cxn modelId="{6BB73C72-1937-45E5-8CA8-02EDFC9C4C18}" type="presParOf" srcId="{D7F11ED2-9C68-40E9-9BA7-EA3F0195B79D}" destId="{D75EB118-7308-44DF-8F6F-4B597F876343}" srcOrd="1" destOrd="0" presId="urn:microsoft.com/office/officeart/2005/8/layout/hierarchy1"/>
    <dgm:cxn modelId="{1A5C330B-31E8-4618-9BE3-41AF38677653}" type="presParOf" srcId="{F94896C9-9B95-4147-B789-C816F8C9794C}" destId="{AF1FAE88-8010-4EB7-8A79-FF44F4C3DB45}" srcOrd="1" destOrd="0" presId="urn:microsoft.com/office/officeart/2005/8/layout/hierarchy1"/>
    <dgm:cxn modelId="{9DBA11AF-5371-4B37-A5D4-3B5770CDB51F}" type="presParOf" srcId="{AF1FAE88-8010-4EB7-8A79-FF44F4C3DB45}" destId="{0F10874B-9F9D-426B-8A54-8502C6154DFE}" srcOrd="0" destOrd="0" presId="urn:microsoft.com/office/officeart/2005/8/layout/hierarchy1"/>
    <dgm:cxn modelId="{02FF297A-20F2-4AA6-9FDA-C328D790B4DC}" type="presParOf" srcId="{0F10874B-9F9D-426B-8A54-8502C6154DFE}" destId="{6DC1E729-5792-46D0-9696-07911E515374}" srcOrd="0" destOrd="0" presId="urn:microsoft.com/office/officeart/2005/8/layout/hierarchy1"/>
    <dgm:cxn modelId="{53972A79-7A26-4F48-BAAB-BD2902DFFA58}" type="presParOf" srcId="{0F10874B-9F9D-426B-8A54-8502C6154DFE}" destId="{9FD6C517-F929-4026-850B-02A73DAE55F1}" srcOrd="1" destOrd="0" presId="urn:microsoft.com/office/officeart/2005/8/layout/hierarchy1"/>
    <dgm:cxn modelId="{52003444-5F49-49B1-A1F0-BD8F142A3B72}" type="presParOf" srcId="{AF1FAE88-8010-4EB7-8A79-FF44F4C3DB45}" destId="{196E466B-0E5D-4F40-86DB-DAB1529F85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07BFE-4FEF-4CC7-8605-DA59259C425F}">
      <dsp:nvSpPr>
        <dsp:cNvPr id="0" name=""/>
        <dsp:cNvSpPr/>
      </dsp:nvSpPr>
      <dsp:spPr>
        <a:xfrm>
          <a:off x="0" y="4287"/>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77934-5552-49D5-ADBA-DE3534674620}">
      <dsp:nvSpPr>
        <dsp:cNvPr id="0" name=""/>
        <dsp:cNvSpPr/>
      </dsp:nvSpPr>
      <dsp:spPr>
        <a:xfrm>
          <a:off x="276242" y="209756"/>
          <a:ext cx="502258" cy="50225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E5E7E5-E9B2-4789-B2F1-E53CD10C82BB}">
      <dsp:nvSpPr>
        <dsp:cNvPr id="0" name=""/>
        <dsp:cNvSpPr/>
      </dsp:nvSpPr>
      <dsp:spPr>
        <a:xfrm>
          <a:off x="1054742" y="4287"/>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844550">
            <a:lnSpc>
              <a:spcPct val="90000"/>
            </a:lnSpc>
            <a:spcBef>
              <a:spcPct val="0"/>
            </a:spcBef>
            <a:spcAft>
              <a:spcPct val="35000"/>
            </a:spcAft>
            <a:buNone/>
          </a:pPr>
          <a:r>
            <a:rPr lang="en-US" sz="1900" b="1" kern="1200"/>
            <a:t>AI Project</a:t>
          </a:r>
          <a:endParaRPr lang="en-US" sz="1900" kern="1200"/>
        </a:p>
      </dsp:txBody>
      <dsp:txXfrm>
        <a:off x="1054742" y="4287"/>
        <a:ext cx="5394503" cy="913197"/>
      </dsp:txXfrm>
    </dsp:sp>
    <dsp:sp modelId="{2129F5E2-1227-441D-9E3D-72591F66D641}">
      <dsp:nvSpPr>
        <dsp:cNvPr id="0" name=""/>
        <dsp:cNvSpPr/>
      </dsp:nvSpPr>
      <dsp:spPr>
        <a:xfrm>
          <a:off x="0" y="1145783"/>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7D171-F35F-4F31-A95A-2C89C7884391}">
      <dsp:nvSpPr>
        <dsp:cNvPr id="0" name=""/>
        <dsp:cNvSpPr/>
      </dsp:nvSpPr>
      <dsp:spPr>
        <a:xfrm>
          <a:off x="276242" y="1351253"/>
          <a:ext cx="502258" cy="50225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58D4D-4AF7-45AC-AEB2-66B4EC81741E}">
      <dsp:nvSpPr>
        <dsp:cNvPr id="0" name=""/>
        <dsp:cNvSpPr/>
      </dsp:nvSpPr>
      <dsp:spPr>
        <a:xfrm>
          <a:off x="1054742" y="1145783"/>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844550">
            <a:lnSpc>
              <a:spcPct val="90000"/>
            </a:lnSpc>
            <a:spcBef>
              <a:spcPct val="0"/>
            </a:spcBef>
            <a:spcAft>
              <a:spcPct val="35000"/>
            </a:spcAft>
            <a:buNone/>
          </a:pPr>
          <a:r>
            <a:rPr lang="en-US" sz="1900" b="1" kern="1200"/>
            <a:t>Project Objectives</a:t>
          </a:r>
          <a:endParaRPr lang="en-US" sz="1900" kern="1200"/>
        </a:p>
      </dsp:txBody>
      <dsp:txXfrm>
        <a:off x="1054742" y="1145783"/>
        <a:ext cx="5394503" cy="913197"/>
      </dsp:txXfrm>
    </dsp:sp>
    <dsp:sp modelId="{4E8C2815-D5DA-4536-9C66-2E99684B249D}">
      <dsp:nvSpPr>
        <dsp:cNvPr id="0" name=""/>
        <dsp:cNvSpPr/>
      </dsp:nvSpPr>
      <dsp:spPr>
        <a:xfrm>
          <a:off x="0" y="2287280"/>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0F618-0D29-4B94-B2BE-9ED8D95067BA}">
      <dsp:nvSpPr>
        <dsp:cNvPr id="0" name=""/>
        <dsp:cNvSpPr/>
      </dsp:nvSpPr>
      <dsp:spPr>
        <a:xfrm>
          <a:off x="276242" y="2492749"/>
          <a:ext cx="502258" cy="5022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7A531-B5C3-44EE-9B1B-DCA2B2243135}">
      <dsp:nvSpPr>
        <dsp:cNvPr id="0" name=""/>
        <dsp:cNvSpPr/>
      </dsp:nvSpPr>
      <dsp:spPr>
        <a:xfrm>
          <a:off x="1054742" y="2287280"/>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844550">
            <a:lnSpc>
              <a:spcPct val="90000"/>
            </a:lnSpc>
            <a:spcBef>
              <a:spcPct val="0"/>
            </a:spcBef>
            <a:spcAft>
              <a:spcPct val="35000"/>
            </a:spcAft>
            <a:buNone/>
          </a:pPr>
          <a:r>
            <a:rPr lang="en-US" sz="1900" b="1" kern="1200"/>
            <a:t>Deliverables</a:t>
          </a:r>
          <a:endParaRPr lang="en-US" sz="1900" kern="1200"/>
        </a:p>
      </dsp:txBody>
      <dsp:txXfrm>
        <a:off x="1054742" y="2287280"/>
        <a:ext cx="5394503" cy="913197"/>
      </dsp:txXfrm>
    </dsp:sp>
    <dsp:sp modelId="{DBB8E86B-8D0E-4E44-9534-906C4FC998D7}">
      <dsp:nvSpPr>
        <dsp:cNvPr id="0" name=""/>
        <dsp:cNvSpPr/>
      </dsp:nvSpPr>
      <dsp:spPr>
        <a:xfrm>
          <a:off x="0" y="3428776"/>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A0282-A619-4C8A-9E39-6EED8F290BFB}">
      <dsp:nvSpPr>
        <dsp:cNvPr id="0" name=""/>
        <dsp:cNvSpPr/>
      </dsp:nvSpPr>
      <dsp:spPr>
        <a:xfrm>
          <a:off x="276242" y="3634246"/>
          <a:ext cx="502258" cy="50225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D966FC-4F02-4547-80B9-B531C136E4A6}">
      <dsp:nvSpPr>
        <dsp:cNvPr id="0" name=""/>
        <dsp:cNvSpPr/>
      </dsp:nvSpPr>
      <dsp:spPr>
        <a:xfrm>
          <a:off x="1054742" y="3428776"/>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844550">
            <a:lnSpc>
              <a:spcPct val="90000"/>
            </a:lnSpc>
            <a:spcBef>
              <a:spcPct val="0"/>
            </a:spcBef>
            <a:spcAft>
              <a:spcPct val="35000"/>
            </a:spcAft>
            <a:buNone/>
          </a:pPr>
          <a:r>
            <a:rPr lang="en-US" sz="1900" b="1" kern="1200"/>
            <a:t>Evaluation Methodology</a:t>
          </a:r>
          <a:endParaRPr lang="en-US" sz="1900" kern="1200"/>
        </a:p>
      </dsp:txBody>
      <dsp:txXfrm>
        <a:off x="1054742" y="3428776"/>
        <a:ext cx="5394503" cy="913197"/>
      </dsp:txXfrm>
    </dsp:sp>
    <dsp:sp modelId="{9A16AFE4-805E-4BEA-97CA-D78807AA711E}">
      <dsp:nvSpPr>
        <dsp:cNvPr id="0" name=""/>
        <dsp:cNvSpPr/>
      </dsp:nvSpPr>
      <dsp:spPr>
        <a:xfrm>
          <a:off x="0" y="4570273"/>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A6CBD-9E87-4387-958A-BC1805B787C1}">
      <dsp:nvSpPr>
        <dsp:cNvPr id="0" name=""/>
        <dsp:cNvSpPr/>
      </dsp:nvSpPr>
      <dsp:spPr>
        <a:xfrm>
          <a:off x="276242" y="4775742"/>
          <a:ext cx="502258" cy="50225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523191-AAD6-48AF-A72B-5C550CF71DFA}">
      <dsp:nvSpPr>
        <dsp:cNvPr id="0" name=""/>
        <dsp:cNvSpPr/>
      </dsp:nvSpPr>
      <dsp:spPr>
        <a:xfrm>
          <a:off x="1054742" y="4570273"/>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844550">
            <a:lnSpc>
              <a:spcPct val="90000"/>
            </a:lnSpc>
            <a:spcBef>
              <a:spcPct val="0"/>
            </a:spcBef>
            <a:spcAft>
              <a:spcPct val="35000"/>
            </a:spcAft>
            <a:buNone/>
          </a:pPr>
          <a:r>
            <a:rPr lang="en-US" sz="1900" b="1" kern="1200"/>
            <a:t>Conclusion</a:t>
          </a:r>
          <a:endParaRPr lang="en-US" sz="1900" kern="1200"/>
        </a:p>
      </dsp:txBody>
      <dsp:txXfrm>
        <a:off x="1054742" y="4570273"/>
        <a:ext cx="5394503" cy="913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F3512-AA35-44DE-B3AA-049E84CCDB0B}">
      <dsp:nvSpPr>
        <dsp:cNvPr id="0" name=""/>
        <dsp:cNvSpPr/>
      </dsp:nvSpPr>
      <dsp:spPr>
        <a:xfrm>
          <a:off x="0" y="3784309"/>
          <a:ext cx="2751096" cy="62084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658" tIns="156464" rIns="195658" bIns="156464" numCol="1" spcCol="1270" anchor="ctr" anchorCtr="0">
          <a:noAutofit/>
        </a:bodyPr>
        <a:lstStyle/>
        <a:p>
          <a:pPr marL="0" lvl="0" indent="0" algn="ctr" defTabSz="977900">
            <a:lnSpc>
              <a:spcPct val="90000"/>
            </a:lnSpc>
            <a:spcBef>
              <a:spcPct val="0"/>
            </a:spcBef>
            <a:spcAft>
              <a:spcPct val="35000"/>
            </a:spcAft>
            <a:buNone/>
          </a:pPr>
          <a:r>
            <a:rPr lang="en-US" sz="2200" kern="1200"/>
            <a:t>Discuss and show</a:t>
          </a:r>
        </a:p>
      </dsp:txBody>
      <dsp:txXfrm>
        <a:off x="0" y="3784309"/>
        <a:ext cx="2751096" cy="620847"/>
      </dsp:txXfrm>
    </dsp:sp>
    <dsp:sp modelId="{80D40F67-13F1-4C22-A62A-1BE421469C30}">
      <dsp:nvSpPr>
        <dsp:cNvPr id="0" name=""/>
        <dsp:cNvSpPr/>
      </dsp:nvSpPr>
      <dsp:spPr>
        <a:xfrm>
          <a:off x="2751096" y="3784309"/>
          <a:ext cx="8253288" cy="62084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416" tIns="190500" rIns="167416" bIns="190500" numCol="1" spcCol="1270" anchor="ctr" anchorCtr="0">
          <a:noAutofit/>
        </a:bodyPr>
        <a:lstStyle/>
        <a:p>
          <a:pPr marL="0" lvl="0" indent="0" algn="l" defTabSz="666750">
            <a:lnSpc>
              <a:spcPct val="90000"/>
            </a:lnSpc>
            <a:spcBef>
              <a:spcPct val="0"/>
            </a:spcBef>
            <a:spcAft>
              <a:spcPct val="35000"/>
            </a:spcAft>
            <a:buNone/>
          </a:pPr>
          <a:r>
            <a:rPr lang="en-US" sz="1500" kern="1200"/>
            <a:t>Discuss and show the results</a:t>
          </a:r>
        </a:p>
      </dsp:txBody>
      <dsp:txXfrm>
        <a:off x="2751096" y="3784309"/>
        <a:ext cx="8253288" cy="620847"/>
      </dsp:txXfrm>
    </dsp:sp>
    <dsp:sp modelId="{6959C89C-E55C-474E-8868-C8A3777371FD}">
      <dsp:nvSpPr>
        <dsp:cNvPr id="0" name=""/>
        <dsp:cNvSpPr/>
      </dsp:nvSpPr>
      <dsp:spPr>
        <a:xfrm rot="10800000">
          <a:off x="0" y="2838758"/>
          <a:ext cx="2751096" cy="954863"/>
        </a:xfrm>
        <a:prstGeom prst="upArrowCallout">
          <a:avLst>
            <a:gd name="adj1" fmla="val 5000"/>
            <a:gd name="adj2" fmla="val 10000"/>
            <a:gd name="adj3" fmla="val 15000"/>
            <a:gd name="adj4" fmla="val 64977"/>
          </a:avLst>
        </a:prstGeom>
        <a:solidFill>
          <a:schemeClr val="accent2">
            <a:hueOff val="757982"/>
            <a:satOff val="1395"/>
            <a:lumOff val="1078"/>
            <a:alphaOff val="0"/>
          </a:schemeClr>
        </a:solidFill>
        <a:ln w="12700" cap="flat" cmpd="sng" algn="ctr">
          <a:solidFill>
            <a:schemeClr val="accent2">
              <a:hueOff val="757982"/>
              <a:satOff val="1395"/>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658" tIns="156464" rIns="195658" bIns="156464" numCol="1" spcCol="1270" anchor="ctr" anchorCtr="0">
          <a:noAutofit/>
        </a:bodyPr>
        <a:lstStyle/>
        <a:p>
          <a:pPr marL="0" lvl="0" indent="0" algn="ctr" defTabSz="977900">
            <a:lnSpc>
              <a:spcPct val="90000"/>
            </a:lnSpc>
            <a:spcBef>
              <a:spcPct val="0"/>
            </a:spcBef>
            <a:spcAft>
              <a:spcPct val="35000"/>
            </a:spcAft>
            <a:buNone/>
          </a:pPr>
          <a:r>
            <a:rPr lang="en-US" sz="2200" kern="1200"/>
            <a:t>Execute</a:t>
          </a:r>
        </a:p>
      </dsp:txBody>
      <dsp:txXfrm rot="-10800000">
        <a:off x="0" y="2838758"/>
        <a:ext cx="2751096" cy="620661"/>
      </dsp:txXfrm>
    </dsp:sp>
    <dsp:sp modelId="{4FA516D5-7724-40C5-A606-5773AF955AD8}">
      <dsp:nvSpPr>
        <dsp:cNvPr id="0" name=""/>
        <dsp:cNvSpPr/>
      </dsp:nvSpPr>
      <dsp:spPr>
        <a:xfrm>
          <a:off x="2751096" y="2838758"/>
          <a:ext cx="8253288" cy="620661"/>
        </a:xfrm>
        <a:prstGeom prst="rect">
          <a:avLst/>
        </a:prstGeom>
        <a:solidFill>
          <a:schemeClr val="accent2">
            <a:tint val="40000"/>
            <a:alpha val="90000"/>
            <a:hueOff val="913195"/>
            <a:satOff val="1952"/>
            <a:lumOff val="261"/>
            <a:alphaOff val="0"/>
          </a:schemeClr>
        </a:solidFill>
        <a:ln w="12700" cap="flat" cmpd="sng" algn="ctr">
          <a:solidFill>
            <a:schemeClr val="accent2">
              <a:tint val="40000"/>
              <a:alpha val="90000"/>
              <a:hueOff val="913195"/>
              <a:satOff val="1952"/>
              <a:lumOff val="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416" tIns="190500" rIns="167416" bIns="190500" numCol="1" spcCol="1270" anchor="ctr" anchorCtr="0">
          <a:noAutofit/>
        </a:bodyPr>
        <a:lstStyle/>
        <a:p>
          <a:pPr marL="0" lvl="0" indent="0" algn="l" defTabSz="666750">
            <a:lnSpc>
              <a:spcPct val="90000"/>
            </a:lnSpc>
            <a:spcBef>
              <a:spcPct val="0"/>
            </a:spcBef>
            <a:spcAft>
              <a:spcPct val="35000"/>
            </a:spcAft>
            <a:buNone/>
          </a:pPr>
          <a:r>
            <a:rPr lang="en-US" sz="1500" kern="1200"/>
            <a:t>Execute the model into the dataset</a:t>
          </a:r>
        </a:p>
      </dsp:txBody>
      <dsp:txXfrm>
        <a:off x="2751096" y="2838758"/>
        <a:ext cx="8253288" cy="620661"/>
      </dsp:txXfrm>
    </dsp:sp>
    <dsp:sp modelId="{10EFCC05-C6D8-4FA7-B987-7E7987831649}">
      <dsp:nvSpPr>
        <dsp:cNvPr id="0" name=""/>
        <dsp:cNvSpPr/>
      </dsp:nvSpPr>
      <dsp:spPr>
        <a:xfrm rot="10800000">
          <a:off x="0" y="1893208"/>
          <a:ext cx="2751096" cy="954863"/>
        </a:xfrm>
        <a:prstGeom prst="upArrowCallout">
          <a:avLst>
            <a:gd name="adj1" fmla="val 5000"/>
            <a:gd name="adj2" fmla="val 10000"/>
            <a:gd name="adj3" fmla="val 15000"/>
            <a:gd name="adj4" fmla="val 64977"/>
          </a:avLst>
        </a:prstGeom>
        <a:solidFill>
          <a:schemeClr val="accent2">
            <a:hueOff val="1515964"/>
            <a:satOff val="2790"/>
            <a:lumOff val="2157"/>
            <a:alphaOff val="0"/>
          </a:schemeClr>
        </a:solidFill>
        <a:ln w="12700" cap="flat" cmpd="sng" algn="ctr">
          <a:solidFill>
            <a:schemeClr val="accent2">
              <a:hueOff val="1515964"/>
              <a:satOff val="2790"/>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658" tIns="156464" rIns="195658" bIns="156464" numCol="1" spcCol="1270" anchor="ctr" anchorCtr="0">
          <a:noAutofit/>
        </a:bodyPr>
        <a:lstStyle/>
        <a:p>
          <a:pPr marL="0" lvl="0" indent="0" algn="ctr" defTabSz="977900">
            <a:lnSpc>
              <a:spcPct val="90000"/>
            </a:lnSpc>
            <a:spcBef>
              <a:spcPct val="0"/>
            </a:spcBef>
            <a:spcAft>
              <a:spcPct val="35000"/>
            </a:spcAft>
            <a:buNone/>
          </a:pPr>
          <a:r>
            <a:rPr lang="en-US" sz="2200" kern="1200"/>
            <a:t>Train</a:t>
          </a:r>
        </a:p>
      </dsp:txBody>
      <dsp:txXfrm rot="-10800000">
        <a:off x="0" y="1893208"/>
        <a:ext cx="2751096" cy="620661"/>
      </dsp:txXfrm>
    </dsp:sp>
    <dsp:sp modelId="{8529CEC9-D70D-4368-AB0E-969BCA26C963}">
      <dsp:nvSpPr>
        <dsp:cNvPr id="0" name=""/>
        <dsp:cNvSpPr/>
      </dsp:nvSpPr>
      <dsp:spPr>
        <a:xfrm>
          <a:off x="2751096" y="1893208"/>
          <a:ext cx="8253288" cy="620661"/>
        </a:xfrm>
        <a:prstGeom prst="rect">
          <a:avLst/>
        </a:prstGeom>
        <a:solidFill>
          <a:schemeClr val="accent2">
            <a:tint val="40000"/>
            <a:alpha val="90000"/>
            <a:hueOff val="1826391"/>
            <a:satOff val="3903"/>
            <a:lumOff val="522"/>
            <a:alphaOff val="0"/>
          </a:schemeClr>
        </a:solidFill>
        <a:ln w="12700" cap="flat" cmpd="sng" algn="ctr">
          <a:solidFill>
            <a:schemeClr val="accent2">
              <a:tint val="40000"/>
              <a:alpha val="90000"/>
              <a:hueOff val="1826391"/>
              <a:satOff val="3903"/>
              <a:lumOff val="5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416" tIns="190500" rIns="167416" bIns="190500" numCol="1" spcCol="1270" anchor="ctr" anchorCtr="0">
          <a:noAutofit/>
        </a:bodyPr>
        <a:lstStyle/>
        <a:p>
          <a:pPr marL="0" lvl="0" indent="0" algn="l" defTabSz="666750">
            <a:lnSpc>
              <a:spcPct val="90000"/>
            </a:lnSpc>
            <a:spcBef>
              <a:spcPct val="0"/>
            </a:spcBef>
            <a:spcAft>
              <a:spcPct val="35000"/>
            </a:spcAft>
            <a:buNone/>
          </a:pPr>
          <a:r>
            <a:rPr lang="en-US" sz="1500" kern="1200"/>
            <a:t>Train the model on the dataset</a:t>
          </a:r>
        </a:p>
      </dsp:txBody>
      <dsp:txXfrm>
        <a:off x="2751096" y="1893208"/>
        <a:ext cx="8253288" cy="620661"/>
      </dsp:txXfrm>
    </dsp:sp>
    <dsp:sp modelId="{1D8B099A-60AE-4740-BA63-A9E61746CDC0}">
      <dsp:nvSpPr>
        <dsp:cNvPr id="0" name=""/>
        <dsp:cNvSpPr/>
      </dsp:nvSpPr>
      <dsp:spPr>
        <a:xfrm rot="10800000">
          <a:off x="0" y="947657"/>
          <a:ext cx="2751096" cy="954863"/>
        </a:xfrm>
        <a:prstGeom prst="upArrowCallout">
          <a:avLst>
            <a:gd name="adj1" fmla="val 5000"/>
            <a:gd name="adj2" fmla="val 10000"/>
            <a:gd name="adj3" fmla="val 15000"/>
            <a:gd name="adj4" fmla="val 64977"/>
          </a:avLst>
        </a:prstGeom>
        <a:solidFill>
          <a:schemeClr val="accent2">
            <a:hueOff val="2273946"/>
            <a:satOff val="4186"/>
            <a:lumOff val="3235"/>
            <a:alphaOff val="0"/>
          </a:schemeClr>
        </a:solidFill>
        <a:ln w="12700" cap="flat" cmpd="sng" algn="ctr">
          <a:solidFill>
            <a:schemeClr val="accent2">
              <a:hueOff val="2273946"/>
              <a:satOff val="4186"/>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658" tIns="156464" rIns="195658" bIns="156464" numCol="1" spcCol="1270" anchor="ctr" anchorCtr="0">
          <a:noAutofit/>
        </a:bodyPr>
        <a:lstStyle/>
        <a:p>
          <a:pPr marL="0" lvl="0" indent="0" algn="ctr" defTabSz="977900">
            <a:lnSpc>
              <a:spcPct val="90000"/>
            </a:lnSpc>
            <a:spcBef>
              <a:spcPct val="0"/>
            </a:spcBef>
            <a:spcAft>
              <a:spcPct val="35000"/>
            </a:spcAft>
            <a:buNone/>
          </a:pPr>
          <a:r>
            <a:rPr lang="en-US" sz="2200" kern="1200"/>
            <a:t>Find</a:t>
          </a:r>
        </a:p>
      </dsp:txBody>
      <dsp:txXfrm rot="-10800000">
        <a:off x="0" y="947657"/>
        <a:ext cx="2751096" cy="620661"/>
      </dsp:txXfrm>
    </dsp:sp>
    <dsp:sp modelId="{0A982C16-18AC-47F7-93DB-9384E9774BB3}">
      <dsp:nvSpPr>
        <dsp:cNvPr id="0" name=""/>
        <dsp:cNvSpPr/>
      </dsp:nvSpPr>
      <dsp:spPr>
        <a:xfrm>
          <a:off x="2751096" y="947657"/>
          <a:ext cx="8253288" cy="620661"/>
        </a:xfrm>
        <a:prstGeom prst="rect">
          <a:avLst/>
        </a:prstGeom>
        <a:solidFill>
          <a:schemeClr val="accent2">
            <a:tint val="40000"/>
            <a:alpha val="90000"/>
            <a:hueOff val="2739586"/>
            <a:satOff val="5855"/>
            <a:lumOff val="783"/>
            <a:alphaOff val="0"/>
          </a:schemeClr>
        </a:solidFill>
        <a:ln w="12700" cap="flat" cmpd="sng" algn="ctr">
          <a:solidFill>
            <a:schemeClr val="accent2">
              <a:tint val="40000"/>
              <a:alpha val="90000"/>
              <a:hueOff val="2739586"/>
              <a:satOff val="5855"/>
              <a:lumOff val="7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416" tIns="190500" rIns="167416" bIns="190500" numCol="1" spcCol="1270" anchor="ctr" anchorCtr="0">
          <a:noAutofit/>
        </a:bodyPr>
        <a:lstStyle/>
        <a:p>
          <a:pPr marL="0" lvl="0" indent="0" algn="l" defTabSz="666750">
            <a:lnSpc>
              <a:spcPct val="90000"/>
            </a:lnSpc>
            <a:spcBef>
              <a:spcPct val="0"/>
            </a:spcBef>
            <a:spcAft>
              <a:spcPct val="35000"/>
            </a:spcAft>
            <a:buNone/>
          </a:pPr>
          <a:r>
            <a:rPr lang="en-US" sz="1500" kern="1200"/>
            <a:t>Find a model</a:t>
          </a:r>
        </a:p>
      </dsp:txBody>
      <dsp:txXfrm>
        <a:off x="2751096" y="947657"/>
        <a:ext cx="8253288" cy="620661"/>
      </dsp:txXfrm>
    </dsp:sp>
    <dsp:sp modelId="{F2EE9950-A1A0-4069-89E0-3F22FAD1EE21}">
      <dsp:nvSpPr>
        <dsp:cNvPr id="0" name=""/>
        <dsp:cNvSpPr/>
      </dsp:nvSpPr>
      <dsp:spPr>
        <a:xfrm rot="10800000">
          <a:off x="0" y="2106"/>
          <a:ext cx="2751096" cy="954863"/>
        </a:xfrm>
        <a:prstGeom prst="upArrowCallout">
          <a:avLst>
            <a:gd name="adj1" fmla="val 5000"/>
            <a:gd name="adj2" fmla="val 10000"/>
            <a:gd name="adj3" fmla="val 15000"/>
            <a:gd name="adj4" fmla="val 64977"/>
          </a:avLst>
        </a:prstGeom>
        <a:solidFill>
          <a:schemeClr val="accent2">
            <a:hueOff val="3031928"/>
            <a:satOff val="5581"/>
            <a:lumOff val="4313"/>
            <a:alphaOff val="0"/>
          </a:schemeClr>
        </a:solidFill>
        <a:ln w="12700" cap="flat" cmpd="sng" algn="ctr">
          <a:solidFill>
            <a:schemeClr val="accent2">
              <a:hueOff val="3031928"/>
              <a:satOff val="5581"/>
              <a:lumOff val="43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658" tIns="156464" rIns="195658" bIns="156464" numCol="1" spcCol="1270" anchor="ctr" anchorCtr="0">
          <a:noAutofit/>
        </a:bodyPr>
        <a:lstStyle/>
        <a:p>
          <a:pPr marL="0" lvl="0" indent="0" algn="ctr" defTabSz="977900">
            <a:lnSpc>
              <a:spcPct val="90000"/>
            </a:lnSpc>
            <a:spcBef>
              <a:spcPct val="0"/>
            </a:spcBef>
            <a:spcAft>
              <a:spcPct val="35000"/>
            </a:spcAft>
            <a:buNone/>
          </a:pPr>
          <a:r>
            <a:rPr lang="en-US" sz="2200" kern="1200"/>
            <a:t>Find</a:t>
          </a:r>
        </a:p>
      </dsp:txBody>
      <dsp:txXfrm rot="-10800000">
        <a:off x="0" y="2106"/>
        <a:ext cx="2751096" cy="620661"/>
      </dsp:txXfrm>
    </dsp:sp>
    <dsp:sp modelId="{52CECB28-912F-49D0-A622-46821F982A08}">
      <dsp:nvSpPr>
        <dsp:cNvPr id="0" name=""/>
        <dsp:cNvSpPr/>
      </dsp:nvSpPr>
      <dsp:spPr>
        <a:xfrm>
          <a:off x="2751096" y="2106"/>
          <a:ext cx="8253288" cy="620661"/>
        </a:xfrm>
        <a:prstGeom prst="rect">
          <a:avLst/>
        </a:prstGeom>
        <a:solidFill>
          <a:schemeClr val="accent2">
            <a:tint val="40000"/>
            <a:alpha val="90000"/>
            <a:hueOff val="3652781"/>
            <a:satOff val="7807"/>
            <a:lumOff val="1044"/>
            <a:alphaOff val="0"/>
          </a:schemeClr>
        </a:solidFill>
        <a:ln w="12700" cap="flat" cmpd="sng" algn="ctr">
          <a:solidFill>
            <a:schemeClr val="accent2">
              <a:tint val="40000"/>
              <a:alpha val="90000"/>
              <a:hueOff val="3652781"/>
              <a:satOff val="7807"/>
              <a:lumOff val="10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416" tIns="190500" rIns="167416" bIns="190500" numCol="1" spcCol="1270" anchor="ctr" anchorCtr="0">
          <a:noAutofit/>
        </a:bodyPr>
        <a:lstStyle/>
        <a:p>
          <a:pPr marL="0" lvl="0" indent="0" algn="l" defTabSz="666750">
            <a:lnSpc>
              <a:spcPct val="90000"/>
            </a:lnSpc>
            <a:spcBef>
              <a:spcPct val="0"/>
            </a:spcBef>
            <a:spcAft>
              <a:spcPct val="35000"/>
            </a:spcAft>
            <a:buNone/>
          </a:pPr>
          <a:r>
            <a:rPr lang="en-US" sz="1500" kern="1200"/>
            <a:t>Find a dataSet</a:t>
          </a:r>
        </a:p>
      </dsp:txBody>
      <dsp:txXfrm>
        <a:off x="2751096" y="2106"/>
        <a:ext cx="8253288" cy="620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B1C75-EDF5-4749-BD16-78ED65FF0C19}">
      <dsp:nvSpPr>
        <dsp:cNvPr id="0" name=""/>
        <dsp:cNvSpPr/>
      </dsp:nvSpPr>
      <dsp:spPr>
        <a:xfrm>
          <a:off x="0" y="0"/>
          <a:ext cx="5159396" cy="12073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Data set</a:t>
          </a:r>
        </a:p>
      </dsp:txBody>
      <dsp:txXfrm>
        <a:off x="35361" y="35361"/>
        <a:ext cx="3754600" cy="1136584"/>
      </dsp:txXfrm>
    </dsp:sp>
    <dsp:sp modelId="{C8AA1A8F-A987-4EAB-A4ED-9B7BEFA823A7}">
      <dsp:nvSpPr>
        <dsp:cNvPr id="0" name=""/>
        <dsp:cNvSpPr/>
      </dsp:nvSpPr>
      <dsp:spPr>
        <a:xfrm>
          <a:off x="432099" y="1426817"/>
          <a:ext cx="5159396" cy="120730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Code in a notebook</a:t>
          </a:r>
        </a:p>
      </dsp:txBody>
      <dsp:txXfrm>
        <a:off x="467460" y="1462178"/>
        <a:ext cx="3871825" cy="1136584"/>
      </dsp:txXfrm>
    </dsp:sp>
    <dsp:sp modelId="{18653EA1-62BA-4422-BF3E-987A6DD16756}">
      <dsp:nvSpPr>
        <dsp:cNvPr id="0" name=""/>
        <dsp:cNvSpPr/>
      </dsp:nvSpPr>
      <dsp:spPr>
        <a:xfrm>
          <a:off x="857749" y="2853634"/>
          <a:ext cx="5159396" cy="12073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Screen Shot for the execution</a:t>
          </a:r>
        </a:p>
      </dsp:txBody>
      <dsp:txXfrm>
        <a:off x="893110" y="2888995"/>
        <a:ext cx="3878275" cy="1136584"/>
      </dsp:txXfrm>
    </dsp:sp>
    <dsp:sp modelId="{12C29DF5-38FF-4922-B228-0DB4C771A2F0}">
      <dsp:nvSpPr>
        <dsp:cNvPr id="0" name=""/>
        <dsp:cNvSpPr/>
      </dsp:nvSpPr>
      <dsp:spPr>
        <a:xfrm>
          <a:off x="1289849" y="4280451"/>
          <a:ext cx="5159396" cy="120730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model after training</a:t>
          </a:r>
        </a:p>
      </dsp:txBody>
      <dsp:txXfrm>
        <a:off x="1325210" y="4315812"/>
        <a:ext cx="3871825" cy="1136584"/>
      </dsp:txXfrm>
    </dsp:sp>
    <dsp:sp modelId="{FA93DA97-37CF-418B-AB4C-620F8E9ABD9C}">
      <dsp:nvSpPr>
        <dsp:cNvPr id="0" name=""/>
        <dsp:cNvSpPr/>
      </dsp:nvSpPr>
      <dsp:spPr>
        <a:xfrm>
          <a:off x="4374647" y="924687"/>
          <a:ext cx="784749" cy="78474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551216" y="924687"/>
        <a:ext cx="431611" cy="590524"/>
      </dsp:txXfrm>
    </dsp:sp>
    <dsp:sp modelId="{517D3429-08CE-4EAE-A3E5-F123A7B343B9}">
      <dsp:nvSpPr>
        <dsp:cNvPr id="0" name=""/>
        <dsp:cNvSpPr/>
      </dsp:nvSpPr>
      <dsp:spPr>
        <a:xfrm>
          <a:off x="4806746" y="2351504"/>
          <a:ext cx="784749" cy="78474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983315" y="2351504"/>
        <a:ext cx="431611" cy="590524"/>
      </dsp:txXfrm>
    </dsp:sp>
    <dsp:sp modelId="{25772074-4CFA-444F-B8DA-521D4266627E}">
      <dsp:nvSpPr>
        <dsp:cNvPr id="0" name=""/>
        <dsp:cNvSpPr/>
      </dsp:nvSpPr>
      <dsp:spPr>
        <a:xfrm>
          <a:off x="5232397" y="3778321"/>
          <a:ext cx="784749" cy="78474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408966" y="3778321"/>
        <a:ext cx="431611" cy="590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8BE9E-6ED8-49BA-92C3-C5BA6A53894F}">
      <dsp:nvSpPr>
        <dsp:cNvPr id="0" name=""/>
        <dsp:cNvSpPr/>
      </dsp:nvSpPr>
      <dsp:spPr>
        <a:xfrm>
          <a:off x="0" y="0"/>
          <a:ext cx="8732937" cy="912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First, we present our model using CNN and only a few fully connected layers.</a:t>
          </a:r>
        </a:p>
      </dsp:txBody>
      <dsp:txXfrm>
        <a:off x="26737" y="26737"/>
        <a:ext cx="7670760" cy="859379"/>
      </dsp:txXfrm>
    </dsp:sp>
    <dsp:sp modelId="{FB70CE5F-670C-46B0-8FB6-7BE7DC144FCF}">
      <dsp:nvSpPr>
        <dsp:cNvPr id="0" name=""/>
        <dsp:cNvSpPr/>
      </dsp:nvSpPr>
      <dsp:spPr>
        <a:xfrm>
          <a:off x="731383" y="1078827"/>
          <a:ext cx="8732937" cy="912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total number of parameters in the model is described.</a:t>
          </a:r>
        </a:p>
      </dsp:txBody>
      <dsp:txXfrm>
        <a:off x="758120" y="1105564"/>
        <a:ext cx="7354725" cy="859379"/>
      </dsp:txXfrm>
    </dsp:sp>
    <dsp:sp modelId="{FFB82E5A-14D9-4A3D-B10E-3A749025AD1A}">
      <dsp:nvSpPr>
        <dsp:cNvPr id="0" name=""/>
        <dsp:cNvSpPr/>
      </dsp:nvSpPr>
      <dsp:spPr>
        <a:xfrm>
          <a:off x="1451850" y="2157654"/>
          <a:ext cx="8732937" cy="912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then begin training our model, and once we have finished training it, we evaluate it to see if it is a good model or needs improvement.</a:t>
          </a:r>
        </a:p>
      </dsp:txBody>
      <dsp:txXfrm>
        <a:off x="1478587" y="2184391"/>
        <a:ext cx="7365641" cy="859379"/>
      </dsp:txXfrm>
    </dsp:sp>
    <dsp:sp modelId="{81CE300F-2165-4441-9C33-D4E939B73E12}">
      <dsp:nvSpPr>
        <dsp:cNvPr id="0" name=""/>
        <dsp:cNvSpPr/>
      </dsp:nvSpPr>
      <dsp:spPr>
        <a:xfrm>
          <a:off x="2183234" y="3236481"/>
          <a:ext cx="8732937" cy="912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evaluate the model's accuracy by looking for a larger DATASET to see if it is good or bad, and if any changes need to be made, we improve it accordingly.</a:t>
          </a:r>
        </a:p>
      </dsp:txBody>
      <dsp:txXfrm>
        <a:off x="2209971" y="3263218"/>
        <a:ext cx="7354725" cy="859379"/>
      </dsp:txXfrm>
    </dsp:sp>
    <dsp:sp modelId="{4F968D29-4953-4246-B6A8-611F5AE4D60E}">
      <dsp:nvSpPr>
        <dsp:cNvPr id="0" name=""/>
        <dsp:cNvSpPr/>
      </dsp:nvSpPr>
      <dsp:spPr>
        <a:xfrm>
          <a:off x="8139582" y="699162"/>
          <a:ext cx="593354" cy="5933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3087" y="699162"/>
        <a:ext cx="326344" cy="446499"/>
      </dsp:txXfrm>
    </dsp:sp>
    <dsp:sp modelId="{5C5E9A1C-A31D-4064-A494-1D12DA99B23D}">
      <dsp:nvSpPr>
        <dsp:cNvPr id="0" name=""/>
        <dsp:cNvSpPr/>
      </dsp:nvSpPr>
      <dsp:spPr>
        <a:xfrm>
          <a:off x="8870966" y="1777990"/>
          <a:ext cx="593354" cy="5933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4471" y="1777990"/>
        <a:ext cx="326344" cy="446499"/>
      </dsp:txXfrm>
    </dsp:sp>
    <dsp:sp modelId="{F8B0A3DC-9CA0-4268-B467-68F68C475183}">
      <dsp:nvSpPr>
        <dsp:cNvPr id="0" name=""/>
        <dsp:cNvSpPr/>
      </dsp:nvSpPr>
      <dsp:spPr>
        <a:xfrm>
          <a:off x="9591433" y="2856817"/>
          <a:ext cx="593354" cy="5933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24938" y="2856817"/>
        <a:ext cx="326344" cy="446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3E069-7A1C-4190-9B6C-3F63ED31D40E}">
      <dsp:nvSpPr>
        <dsp:cNvPr id="0" name=""/>
        <dsp:cNvSpPr/>
      </dsp:nvSpPr>
      <dsp:spPr>
        <a:xfrm>
          <a:off x="1323" y="321737"/>
          <a:ext cx="4644835" cy="29494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C6E0C-F338-4D97-95B7-017315B33680}">
      <dsp:nvSpPr>
        <dsp:cNvPr id="0" name=""/>
        <dsp:cNvSpPr/>
      </dsp:nvSpPr>
      <dsp:spPr>
        <a:xfrm>
          <a:off x="517416" y="812025"/>
          <a:ext cx="4644835" cy="29494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This project was a hybrid of a CNN model classification problem (predicting whether or not a subject has a brain tumor) and a computer vision problem (to automate the process of brain cropping from MRI scans).</a:t>
          </a:r>
        </a:p>
      </dsp:txBody>
      <dsp:txXfrm>
        <a:off x="603803" y="898412"/>
        <a:ext cx="4472061" cy="2776696"/>
      </dsp:txXfrm>
    </dsp:sp>
    <dsp:sp modelId="{6DC1E729-5792-46D0-9696-07911E515374}">
      <dsp:nvSpPr>
        <dsp:cNvPr id="0" name=""/>
        <dsp:cNvSpPr/>
      </dsp:nvSpPr>
      <dsp:spPr>
        <a:xfrm>
          <a:off x="5678344" y="321737"/>
          <a:ext cx="4644835" cy="29494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6C517-F929-4026-850B-02A73DAE55F1}">
      <dsp:nvSpPr>
        <dsp:cNvPr id="0" name=""/>
        <dsp:cNvSpPr/>
      </dsp:nvSpPr>
      <dsp:spPr>
        <a:xfrm>
          <a:off x="6194437" y="812025"/>
          <a:ext cx="4644835" cy="29494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final accuracy is significantly higher than the 50% baseline (random guess). It could, however, be increased by increasing the number of train images or by tuning the model hyperparameters.</a:t>
          </a:r>
        </a:p>
      </dsp:txBody>
      <dsp:txXfrm>
        <a:off x="6280824" y="898412"/>
        <a:ext cx="4472061" cy="27766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12/6/2022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7192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12/6/2022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1112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12/6/2022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802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12/6/2022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0124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12/6/2022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5164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12/6/2022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620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12/6/2022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1055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12/6/2022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917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12/6/2022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0416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12/6/2022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084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12/6/2022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323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12/6/2022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471396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Wavy 3D art">
            <a:extLst>
              <a:ext uri="{FF2B5EF4-FFF2-40B4-BE49-F238E27FC236}">
                <a16:creationId xmlns:a16="http://schemas.microsoft.com/office/drawing/2014/main" id="{A0B05895-815A-3AFE-F8ED-EC973BE5005E}"/>
              </a:ext>
            </a:extLst>
          </p:cNvPr>
          <p:cNvPicPr>
            <a:picLocks noChangeAspect="1"/>
          </p:cNvPicPr>
          <p:nvPr/>
        </p:nvPicPr>
        <p:blipFill rotWithShape="1">
          <a:blip r:embed="rId2">
            <a:alphaModFix amt="40000"/>
          </a:blip>
          <a:srcRect t="20441" r="-1" b="6959"/>
          <a:stretch/>
        </p:blipFill>
        <p:spPr>
          <a:xfrm>
            <a:off x="20" y="10"/>
            <a:ext cx="12188932" cy="6857990"/>
          </a:xfrm>
          <a:prstGeom prst="rect">
            <a:avLst/>
          </a:prstGeom>
        </p:spPr>
      </p:pic>
      <p:sp>
        <p:nvSpPr>
          <p:cNvPr id="2" name="Title 1">
            <a:extLst>
              <a:ext uri="{FF2B5EF4-FFF2-40B4-BE49-F238E27FC236}">
                <a16:creationId xmlns:a16="http://schemas.microsoft.com/office/drawing/2014/main" id="{44A2EEAC-F49D-3EB1-0FAF-CD2CACB1817D}"/>
              </a:ext>
            </a:extLst>
          </p:cNvPr>
          <p:cNvSpPr>
            <a:spLocks noGrp="1"/>
          </p:cNvSpPr>
          <p:nvPr>
            <p:ph type="ctrTitle"/>
          </p:nvPr>
        </p:nvSpPr>
        <p:spPr>
          <a:xfrm>
            <a:off x="1549238" y="1145080"/>
            <a:ext cx="9090476" cy="2092653"/>
          </a:xfrm>
        </p:spPr>
        <p:txBody>
          <a:bodyPr anchor="b">
            <a:normAutofit fontScale="90000"/>
          </a:bodyPr>
          <a:lstStyle/>
          <a:p>
            <a:pPr algn="ctr">
              <a:lnSpc>
                <a:spcPct val="150000"/>
              </a:lnSpc>
            </a:pPr>
            <a:r>
              <a:rPr lang="en-US" sz="4800" b="1" i="0" dirty="0">
                <a:solidFill>
                  <a:srgbClr val="FFFFFF"/>
                </a:solidFill>
                <a:cs typeface="Times New Roman" panose="02020603050405020304" pitchFamily="18" charset="0"/>
              </a:rPr>
              <a:t>University of New Haven</a:t>
            </a:r>
            <a:br>
              <a:rPr lang="en-US" b="1" i="0" dirty="0">
                <a:solidFill>
                  <a:srgbClr val="FFFFFF"/>
                </a:solidFill>
                <a:cs typeface="Times New Roman" panose="02020603050405020304" pitchFamily="18" charset="0"/>
              </a:rPr>
            </a:br>
            <a:r>
              <a:rPr lang="en-US" b="1" i="0" dirty="0">
                <a:solidFill>
                  <a:srgbClr val="FFFFFF"/>
                </a:solidFill>
                <a:cs typeface="Times New Roman" panose="02020603050405020304" pitchFamily="18" charset="0"/>
              </a:rPr>
              <a:t>Fall 2022</a:t>
            </a:r>
            <a:br>
              <a:rPr lang="en-US" b="1" i="0" dirty="0">
                <a:solidFill>
                  <a:srgbClr val="FFFFFF"/>
                </a:solidFill>
                <a:cs typeface="Times New Roman" panose="02020603050405020304" pitchFamily="18" charset="0"/>
              </a:rPr>
            </a:br>
            <a:r>
              <a:rPr lang="en-US" b="1" i="0" dirty="0">
                <a:solidFill>
                  <a:srgbClr val="FFFFFF"/>
                </a:solidFill>
                <a:cs typeface="Times New Roman" panose="02020603050405020304" pitchFamily="18" charset="0"/>
              </a:rPr>
              <a:t>AI Project</a:t>
            </a:r>
          </a:p>
        </p:txBody>
      </p:sp>
      <p:sp>
        <p:nvSpPr>
          <p:cNvPr id="3" name="Subtitle 2">
            <a:extLst>
              <a:ext uri="{FF2B5EF4-FFF2-40B4-BE49-F238E27FC236}">
                <a16:creationId xmlns:a16="http://schemas.microsoft.com/office/drawing/2014/main" id="{D48456B6-EBDD-AD2A-7C83-A0C16EA28DC2}"/>
              </a:ext>
            </a:extLst>
          </p:cNvPr>
          <p:cNvSpPr>
            <a:spLocks noGrp="1"/>
          </p:cNvSpPr>
          <p:nvPr>
            <p:ph type="subTitle" idx="1"/>
          </p:nvPr>
        </p:nvSpPr>
        <p:spPr>
          <a:xfrm>
            <a:off x="251881" y="3685098"/>
            <a:ext cx="11749199" cy="2897728"/>
          </a:xfrm>
        </p:spPr>
        <p:txBody>
          <a:bodyPr anchor="t">
            <a:noAutofit/>
          </a:bodyPr>
          <a:lstStyle/>
          <a:p>
            <a:r>
              <a:rPr lang="en-US" sz="2400" dirty="0">
                <a:solidFill>
                  <a:srgbClr val="FFFFFF"/>
                </a:solidFill>
                <a:latin typeface="Times New Roman" panose="02020603050405020304" pitchFamily="18" charset="0"/>
                <a:cs typeface="Times New Roman" panose="02020603050405020304" pitchFamily="18" charset="0"/>
              </a:rPr>
              <a:t>Presented By:                                                                                                    Professor:</a:t>
            </a:r>
          </a:p>
          <a:p>
            <a:r>
              <a:rPr lang="en-US" sz="2400" dirty="0">
                <a:solidFill>
                  <a:srgbClr val="FFFFFF"/>
                </a:solidFill>
                <a:latin typeface="Times New Roman" panose="02020603050405020304" pitchFamily="18" charset="0"/>
                <a:cs typeface="Times New Roman" panose="02020603050405020304" pitchFamily="18" charset="0"/>
              </a:rPr>
              <a:t>Shiva Ram Reddy Rikka- 00759744                                                          Dr. Shivanjali Khare</a:t>
            </a:r>
          </a:p>
          <a:p>
            <a:r>
              <a:rPr lang="en-US" sz="2400">
                <a:solidFill>
                  <a:srgbClr val="FFFFFF"/>
                </a:solidFill>
                <a:latin typeface="Times New Roman" panose="02020603050405020304" pitchFamily="18" charset="0"/>
                <a:cs typeface="Times New Roman" panose="02020603050405020304" pitchFamily="18" charset="0"/>
              </a:rPr>
              <a:t>Rohith </a:t>
            </a:r>
            <a:r>
              <a:rPr lang="en-US" sz="2400" dirty="0">
                <a:solidFill>
                  <a:srgbClr val="FFFFFF"/>
                </a:solidFill>
                <a:latin typeface="Times New Roman" panose="02020603050405020304" pitchFamily="18" charset="0"/>
                <a:cs typeface="Times New Roman" panose="02020603050405020304" pitchFamily="18" charset="0"/>
              </a:rPr>
              <a:t>Gottipati- 00751580</a:t>
            </a:r>
          </a:p>
          <a:p>
            <a:r>
              <a:rPr lang="en-US" sz="2400" dirty="0">
                <a:solidFill>
                  <a:srgbClr val="FFFFFF"/>
                </a:solidFill>
                <a:latin typeface="Times New Roman" panose="02020603050405020304" pitchFamily="18" charset="0"/>
                <a:cs typeface="Times New Roman" panose="02020603050405020304" pitchFamily="18" charset="0"/>
              </a:rPr>
              <a:t>Gayathri Chilukuri- 00755590</a:t>
            </a:r>
          </a:p>
          <a:p>
            <a:r>
              <a:rPr lang="en-US" sz="2400" dirty="0">
                <a:solidFill>
                  <a:srgbClr val="FFFFFF"/>
                </a:solidFill>
                <a:latin typeface="Times New Roman" panose="02020603050405020304" pitchFamily="18" charset="0"/>
                <a:cs typeface="Times New Roman" panose="02020603050405020304" pitchFamily="18" charset="0"/>
              </a:rPr>
              <a:t>                                                                Academic Year: 2022/2023</a:t>
            </a:r>
          </a:p>
        </p:txBody>
      </p:sp>
      <p:sp>
        <p:nvSpPr>
          <p:cNvPr id="1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848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2FAF-3C9B-C305-1D97-144DBE68D2EA}"/>
              </a:ext>
            </a:extLst>
          </p:cNvPr>
          <p:cNvSpPr>
            <a:spLocks noGrp="1"/>
          </p:cNvSpPr>
          <p:nvPr>
            <p:ph type="title"/>
          </p:nvPr>
        </p:nvSpPr>
        <p:spPr>
          <a:xfrm>
            <a:off x="530352" y="787067"/>
            <a:ext cx="10072922" cy="5426446"/>
          </a:xfrm>
        </p:spPr>
        <p:txBody>
          <a:bodyPr>
            <a:normAutofit fontScale="90000"/>
          </a:bodyPr>
          <a:lstStyle/>
          <a:p>
            <a:r>
              <a:rPr lang="en-US" sz="2800" b="1" i="0" dirty="0">
                <a:solidFill>
                  <a:schemeClr val="dk1"/>
                </a:solidFill>
                <a:latin typeface="Times New Roman"/>
                <a:ea typeface="Times New Roman"/>
                <a:cs typeface="Times New Roman"/>
                <a:sym typeface="Times New Roman"/>
              </a:rPr>
              <a:t>          Then we start training our model for epochs just as shown in the figure below</a:t>
            </a: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endParaRPr lang="en-US" sz="2800" b="1" i="0" dirty="0"/>
          </a:p>
        </p:txBody>
      </p:sp>
      <p:pic>
        <p:nvPicPr>
          <p:cNvPr id="4" name="Picture 3">
            <a:extLst>
              <a:ext uri="{FF2B5EF4-FFF2-40B4-BE49-F238E27FC236}">
                <a16:creationId xmlns:a16="http://schemas.microsoft.com/office/drawing/2014/main" id="{A02F81C5-403E-7212-09D0-E8A47F78A4E7}"/>
              </a:ext>
            </a:extLst>
          </p:cNvPr>
          <p:cNvPicPr>
            <a:picLocks noChangeAspect="1"/>
          </p:cNvPicPr>
          <p:nvPr/>
        </p:nvPicPr>
        <p:blipFill>
          <a:blip r:embed="rId2"/>
          <a:stretch>
            <a:fillRect/>
          </a:stretch>
        </p:blipFill>
        <p:spPr>
          <a:xfrm>
            <a:off x="792802" y="1845980"/>
            <a:ext cx="10157964" cy="4521769"/>
          </a:xfrm>
          <a:prstGeom prst="rect">
            <a:avLst/>
          </a:prstGeom>
        </p:spPr>
      </p:pic>
      <p:pic>
        <p:nvPicPr>
          <p:cNvPr id="5" name="Picture 4">
            <a:extLst>
              <a:ext uri="{FF2B5EF4-FFF2-40B4-BE49-F238E27FC236}">
                <a16:creationId xmlns:a16="http://schemas.microsoft.com/office/drawing/2014/main" id="{114DDF5D-E4AD-43A3-55F9-BE124111387D}"/>
              </a:ext>
            </a:extLst>
          </p:cNvPr>
          <p:cNvPicPr>
            <a:picLocks noChangeAspect="1"/>
          </p:cNvPicPr>
          <p:nvPr/>
        </p:nvPicPr>
        <p:blipFill>
          <a:blip r:embed="rId3"/>
          <a:stretch>
            <a:fillRect/>
          </a:stretch>
        </p:blipFill>
        <p:spPr>
          <a:xfrm>
            <a:off x="792802" y="1825542"/>
            <a:ext cx="10246099" cy="4521769"/>
          </a:xfrm>
          <a:prstGeom prst="rect">
            <a:avLst/>
          </a:prstGeom>
        </p:spPr>
      </p:pic>
    </p:spTree>
    <p:extLst>
      <p:ext uri="{BB962C8B-B14F-4D97-AF65-F5344CB8AC3E}">
        <p14:creationId xmlns:p14="http://schemas.microsoft.com/office/powerpoint/2010/main" val="219354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2FAF-3C9B-C305-1D97-144DBE68D2EA}"/>
              </a:ext>
            </a:extLst>
          </p:cNvPr>
          <p:cNvSpPr>
            <a:spLocks noGrp="1"/>
          </p:cNvSpPr>
          <p:nvPr>
            <p:ph type="title"/>
          </p:nvPr>
        </p:nvSpPr>
        <p:spPr>
          <a:xfrm>
            <a:off x="530352" y="787066"/>
            <a:ext cx="10072922" cy="6329830"/>
          </a:xfrm>
        </p:spPr>
        <p:txBody>
          <a:bodyPr>
            <a:normAutofit fontScale="90000"/>
          </a:bodyPr>
          <a:lstStyle/>
          <a:p>
            <a:r>
              <a:rPr lang="en-US" sz="3100" b="1" i="0" dirty="0">
                <a:solidFill>
                  <a:schemeClr val="dk1"/>
                </a:solidFill>
                <a:latin typeface="Times New Roman"/>
                <a:ea typeface="Times New Roman"/>
                <a:cs typeface="Times New Roman"/>
                <a:sym typeface="Times New Roman"/>
              </a:rPr>
              <a:t>                                    After we finish training our model we now go to the part where we evaluate our model to see if it's a good model or if it needs improvements.</a:t>
            </a: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r>
              <a:rPr lang="en-US" sz="2800" b="1" i="0" dirty="0">
                <a:solidFill>
                  <a:schemeClr val="dk1"/>
                </a:solidFill>
                <a:latin typeface="Times New Roman"/>
                <a:ea typeface="Times New Roman"/>
                <a:cs typeface="Times New Roman"/>
                <a:sym typeface="Times New Roman"/>
              </a:rPr>
              <a:t>   </a:t>
            </a:r>
            <a:r>
              <a:rPr lang="en-US" sz="2200" i="0" dirty="0">
                <a:solidFill>
                  <a:schemeClr val="dk1"/>
                </a:solidFill>
                <a:latin typeface="Times New Roman" panose="02020603050405020304" pitchFamily="18" charset="0"/>
                <a:ea typeface="Times New Roman"/>
                <a:cs typeface="Times New Roman" panose="02020603050405020304" pitchFamily="18" charset="0"/>
                <a:sym typeface="Times New Roman"/>
              </a:rPr>
              <a:t>As we can see the accuracy of our model is at 80% it is not that bad but it’s good and we can still improve this result by looking for a bigger DATASET.</a:t>
            </a:r>
            <a:br>
              <a:rPr lang="en-US" sz="2800" i="0" dirty="0">
                <a:latin typeface="Times New Roman" panose="02020603050405020304" pitchFamily="18" charset="0"/>
                <a:cs typeface="Times New Roman" panose="02020603050405020304" pitchFamily="18" charset="0"/>
              </a:rPr>
            </a:br>
            <a:endParaRPr lang="en-US" sz="2800" b="1" i="0" dirty="0">
              <a:latin typeface="Times New Roman" panose="02020603050405020304" pitchFamily="18" charset="0"/>
              <a:cs typeface="Times New Roman" panose="02020603050405020304" pitchFamily="18" charset="0"/>
            </a:endParaRPr>
          </a:p>
        </p:txBody>
      </p:sp>
      <p:pic>
        <p:nvPicPr>
          <p:cNvPr id="4" name="Google Shape;629;g11b05a335f7_2_329">
            <a:extLst>
              <a:ext uri="{FF2B5EF4-FFF2-40B4-BE49-F238E27FC236}">
                <a16:creationId xmlns:a16="http://schemas.microsoft.com/office/drawing/2014/main" id="{3013906E-4824-C4B9-51AA-482EE42C82EE}"/>
              </a:ext>
            </a:extLst>
          </p:cNvPr>
          <p:cNvPicPr preferRelativeResize="0"/>
          <p:nvPr/>
        </p:nvPicPr>
        <p:blipFill>
          <a:blip r:embed="rId2">
            <a:alphaModFix/>
          </a:blip>
          <a:stretch>
            <a:fillRect/>
          </a:stretch>
        </p:blipFill>
        <p:spPr>
          <a:xfrm>
            <a:off x="2049137" y="2368627"/>
            <a:ext cx="7226944" cy="3205908"/>
          </a:xfrm>
          <a:prstGeom prst="rect">
            <a:avLst/>
          </a:prstGeom>
          <a:noFill/>
          <a:ln>
            <a:noFill/>
          </a:ln>
        </p:spPr>
      </p:pic>
      <p:pic>
        <p:nvPicPr>
          <p:cNvPr id="6" name="Picture 5">
            <a:extLst>
              <a:ext uri="{FF2B5EF4-FFF2-40B4-BE49-F238E27FC236}">
                <a16:creationId xmlns:a16="http://schemas.microsoft.com/office/drawing/2014/main" id="{E5571F2C-29F1-FD9F-B894-00028698BB54}"/>
              </a:ext>
            </a:extLst>
          </p:cNvPr>
          <p:cNvPicPr>
            <a:picLocks noChangeAspect="1"/>
          </p:cNvPicPr>
          <p:nvPr/>
        </p:nvPicPr>
        <p:blipFill>
          <a:blip r:embed="rId3"/>
          <a:stretch>
            <a:fillRect/>
          </a:stretch>
        </p:blipFill>
        <p:spPr>
          <a:xfrm>
            <a:off x="2049137" y="4649118"/>
            <a:ext cx="7226944" cy="925417"/>
          </a:xfrm>
          <a:prstGeom prst="rect">
            <a:avLst/>
          </a:prstGeom>
        </p:spPr>
      </p:pic>
      <p:pic>
        <p:nvPicPr>
          <p:cNvPr id="5" name="Picture 4">
            <a:extLst>
              <a:ext uri="{FF2B5EF4-FFF2-40B4-BE49-F238E27FC236}">
                <a16:creationId xmlns:a16="http://schemas.microsoft.com/office/drawing/2014/main" id="{C2FE1C9E-6096-F336-B03D-9AEC47ED1C2C}"/>
              </a:ext>
            </a:extLst>
          </p:cNvPr>
          <p:cNvPicPr>
            <a:picLocks noChangeAspect="1"/>
          </p:cNvPicPr>
          <p:nvPr/>
        </p:nvPicPr>
        <p:blipFill>
          <a:blip r:embed="rId4"/>
          <a:stretch>
            <a:fillRect/>
          </a:stretch>
        </p:blipFill>
        <p:spPr>
          <a:xfrm>
            <a:off x="2049137" y="4649118"/>
            <a:ext cx="7226943" cy="925417"/>
          </a:xfrm>
          <a:prstGeom prst="rect">
            <a:avLst/>
          </a:prstGeom>
        </p:spPr>
      </p:pic>
    </p:spTree>
    <p:extLst>
      <p:ext uri="{BB962C8B-B14F-4D97-AF65-F5344CB8AC3E}">
        <p14:creationId xmlns:p14="http://schemas.microsoft.com/office/powerpoint/2010/main" val="209558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2FAF-3C9B-C305-1D97-144DBE68D2EA}"/>
              </a:ext>
            </a:extLst>
          </p:cNvPr>
          <p:cNvSpPr>
            <a:spLocks noGrp="1"/>
          </p:cNvSpPr>
          <p:nvPr>
            <p:ph type="title"/>
          </p:nvPr>
        </p:nvSpPr>
        <p:spPr>
          <a:xfrm>
            <a:off x="530352" y="787066"/>
            <a:ext cx="10072922" cy="6329830"/>
          </a:xfrm>
        </p:spPr>
        <p:txBody>
          <a:bodyPr>
            <a:normAutofit fontScale="90000"/>
          </a:bodyPr>
          <a:lstStyle/>
          <a:p>
            <a:r>
              <a:rPr lang="en-US" sz="3200" b="1" i="0" dirty="0">
                <a:solidFill>
                  <a:schemeClr val="dk1"/>
                </a:solidFill>
                <a:latin typeface="Times New Roman"/>
                <a:ea typeface="Times New Roman"/>
                <a:cs typeface="Times New Roman"/>
                <a:sym typeface="Times New Roman"/>
              </a:rPr>
              <a:t>and here are some results for the model  when we run it on the test pictures</a:t>
            </a: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br>
              <a:rPr lang="en-US" sz="2800" b="1" i="0" dirty="0">
                <a:solidFill>
                  <a:schemeClr val="dk1"/>
                </a:solidFill>
                <a:latin typeface="Times New Roman"/>
                <a:ea typeface="Times New Roman"/>
                <a:cs typeface="Times New Roman"/>
                <a:sym typeface="Times New Roman"/>
              </a:rPr>
            </a:br>
            <a:r>
              <a:rPr lang="en-US" sz="2800" b="1" i="0" dirty="0">
                <a:solidFill>
                  <a:schemeClr val="dk1"/>
                </a:solidFill>
                <a:latin typeface="Times New Roman"/>
                <a:ea typeface="Times New Roman"/>
                <a:cs typeface="Times New Roman"/>
                <a:sym typeface="Times New Roman"/>
              </a:rPr>
              <a:t>   </a:t>
            </a:r>
            <a:r>
              <a:rPr lang="en-US" sz="2200" i="0" dirty="0">
                <a:solidFill>
                  <a:schemeClr val="dk1"/>
                </a:solidFill>
                <a:latin typeface="Times New Roman"/>
                <a:ea typeface="Times New Roman"/>
                <a:cs typeface="Times New Roman"/>
                <a:sym typeface="Times New Roman"/>
              </a:rPr>
              <a:t>between the brackets is the correct prediction so we can say that our model gave pretty good results</a:t>
            </a:r>
            <a:br>
              <a:rPr lang="en-US" sz="2800" dirty="0"/>
            </a:br>
            <a:br>
              <a:rPr lang="en-US" sz="2800" i="0" dirty="0">
                <a:latin typeface="Times New Roman" panose="02020603050405020304" pitchFamily="18" charset="0"/>
                <a:cs typeface="Times New Roman" panose="02020603050405020304" pitchFamily="18" charset="0"/>
              </a:rPr>
            </a:br>
            <a:endParaRPr lang="en-US" sz="2800" b="1" i="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FBE39F-76F9-587D-ED81-7D3E2A58849B}"/>
              </a:ext>
            </a:extLst>
          </p:cNvPr>
          <p:cNvPicPr>
            <a:picLocks noChangeAspect="1"/>
          </p:cNvPicPr>
          <p:nvPr/>
        </p:nvPicPr>
        <p:blipFill>
          <a:blip r:embed="rId2"/>
          <a:stretch>
            <a:fillRect/>
          </a:stretch>
        </p:blipFill>
        <p:spPr>
          <a:xfrm>
            <a:off x="530352" y="1619480"/>
            <a:ext cx="10872106" cy="3811835"/>
          </a:xfrm>
          <a:prstGeom prst="rect">
            <a:avLst/>
          </a:prstGeom>
        </p:spPr>
      </p:pic>
    </p:spTree>
    <p:extLst>
      <p:ext uri="{BB962C8B-B14F-4D97-AF65-F5344CB8AC3E}">
        <p14:creationId xmlns:p14="http://schemas.microsoft.com/office/powerpoint/2010/main" val="311153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988D-30B2-F4DA-86D0-50C382A9564D}"/>
              </a:ext>
            </a:extLst>
          </p:cNvPr>
          <p:cNvSpPr>
            <a:spLocks noGrp="1"/>
          </p:cNvSpPr>
          <p:nvPr>
            <p:ph type="title"/>
          </p:nvPr>
        </p:nvSpPr>
        <p:spPr>
          <a:xfrm>
            <a:off x="530352" y="429659"/>
            <a:ext cx="10072922" cy="947450"/>
          </a:xfrm>
        </p:spPr>
        <p:txBody>
          <a:bodyPr>
            <a:normAutofit/>
          </a:bodyPr>
          <a:lstStyle/>
          <a:p>
            <a:r>
              <a:rPr lang="en-US"/>
              <a:t>                                     </a:t>
            </a:r>
            <a:r>
              <a:rPr lang="en-US" b="1" i="0"/>
              <a:t>Conclusion</a:t>
            </a:r>
            <a:endParaRPr lang="en-US" b="1" i="0" dirty="0"/>
          </a:p>
        </p:txBody>
      </p:sp>
      <p:graphicFrame>
        <p:nvGraphicFramePr>
          <p:cNvPr id="10" name="Content Placeholder 5">
            <a:extLst>
              <a:ext uri="{FF2B5EF4-FFF2-40B4-BE49-F238E27FC236}">
                <a16:creationId xmlns:a16="http://schemas.microsoft.com/office/drawing/2014/main" id="{B86145E3-BFC5-D082-2B48-B7AA9C33E87C}"/>
              </a:ext>
            </a:extLst>
          </p:cNvPr>
          <p:cNvGraphicFramePr>
            <a:graphicFrameLocks noGrp="1"/>
          </p:cNvGraphicFramePr>
          <p:nvPr>
            <p:ph sz="quarter" idx="4"/>
          </p:nvPr>
        </p:nvGraphicFramePr>
        <p:xfrm>
          <a:off x="771181" y="1927952"/>
          <a:ext cx="10840597" cy="4083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46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988D-30B2-F4DA-86D0-50C382A9564D}"/>
              </a:ext>
            </a:extLst>
          </p:cNvPr>
          <p:cNvSpPr>
            <a:spLocks noGrp="1"/>
          </p:cNvSpPr>
          <p:nvPr>
            <p:ph type="title"/>
          </p:nvPr>
        </p:nvSpPr>
        <p:spPr>
          <a:xfrm>
            <a:off x="530352" y="429659"/>
            <a:ext cx="10541600" cy="4087257"/>
          </a:xfrm>
        </p:spPr>
        <p:txBody>
          <a:bodyPr>
            <a:normAutofit fontScale="90000"/>
          </a:bodyPr>
          <a:lstStyle/>
          <a:p>
            <a:br>
              <a:rPr lang="en-US" b="1" i="0"/>
            </a:br>
            <a:br>
              <a:rPr lang="en-US" b="1" i="0"/>
            </a:br>
            <a:br>
              <a:rPr lang="en-US" b="1" i="0"/>
            </a:br>
            <a:br>
              <a:rPr lang="en-US" b="1" i="0"/>
            </a:br>
            <a:r>
              <a:rPr lang="en-US" b="1" i="0"/>
              <a:t>                              </a:t>
            </a:r>
            <a:r>
              <a:rPr lang="en-US" sz="8800" b="1" i="0">
                <a:latin typeface="Algerian" panose="04020705040A02060702" pitchFamily="82" charset="0"/>
                <a:cs typeface="Times New Roman" panose="02020603050405020304" pitchFamily="18" charset="0"/>
              </a:rPr>
              <a:t>Thank You</a:t>
            </a:r>
            <a:br>
              <a:rPr lang="en-US" b="1" i="0"/>
            </a:br>
            <a:endParaRPr lang="en-US" b="1" i="0" dirty="0"/>
          </a:p>
        </p:txBody>
      </p:sp>
    </p:spTree>
    <p:extLst>
      <p:ext uri="{BB962C8B-B14F-4D97-AF65-F5344CB8AC3E}">
        <p14:creationId xmlns:p14="http://schemas.microsoft.com/office/powerpoint/2010/main" val="41897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1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1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Freeform: Shape 1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2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Freeform: Shape 2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5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0" name="Rectangle 3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itle 4">
            <a:extLst>
              <a:ext uri="{FF2B5EF4-FFF2-40B4-BE49-F238E27FC236}">
                <a16:creationId xmlns:a16="http://schemas.microsoft.com/office/drawing/2014/main" id="{46E93B99-DB4D-8F25-5994-A29A1FA8A794}"/>
              </a:ext>
            </a:extLst>
          </p:cNvPr>
          <p:cNvSpPr>
            <a:spLocks noGrp="1"/>
          </p:cNvSpPr>
          <p:nvPr>
            <p:ph type="title"/>
          </p:nvPr>
        </p:nvSpPr>
        <p:spPr>
          <a:xfrm>
            <a:off x="242371" y="582843"/>
            <a:ext cx="4826189" cy="5487758"/>
          </a:xfrm>
        </p:spPr>
        <p:txBody>
          <a:bodyPr vert="horz" lIns="91440" tIns="45720" rIns="91440" bIns="45720" rtlCol="0" anchor="t">
            <a:normAutofit/>
          </a:bodyPr>
          <a:lstStyle/>
          <a:p>
            <a:br>
              <a:rPr lang="en-US" dirty="0"/>
            </a:br>
            <a:br>
              <a:rPr lang="en-US" dirty="0"/>
            </a:br>
            <a:br>
              <a:rPr lang="en-US" dirty="0"/>
            </a:br>
            <a:r>
              <a:rPr lang="en-US" dirty="0"/>
              <a:t>    </a:t>
            </a:r>
            <a:br>
              <a:rPr lang="en-US" dirty="0"/>
            </a:br>
            <a:r>
              <a:rPr lang="en-US" dirty="0"/>
              <a:t>  </a:t>
            </a:r>
            <a:r>
              <a:rPr lang="en-US" b="1" i="0" dirty="0"/>
              <a:t>Presentation Plan</a:t>
            </a:r>
          </a:p>
        </p:txBody>
      </p:sp>
      <p:sp>
        <p:nvSpPr>
          <p:cNvPr id="61" name="Freeform: Shape 36">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0" name="Text Placeholder 6">
            <a:extLst>
              <a:ext uri="{FF2B5EF4-FFF2-40B4-BE49-F238E27FC236}">
                <a16:creationId xmlns:a16="http://schemas.microsoft.com/office/drawing/2014/main" id="{65FF7C8D-C23E-6739-B621-E6EC92E67B7C}"/>
              </a:ext>
            </a:extLst>
          </p:cNvPr>
          <p:cNvGraphicFramePr/>
          <p:nvPr>
            <p:extLst>
              <p:ext uri="{D42A27DB-BD31-4B8C-83A1-F6EECF244321}">
                <p14:modId xmlns:p14="http://schemas.microsoft.com/office/powerpoint/2010/main" val="3724323085"/>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40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003ED61-ED4F-B21D-BE83-CDFFEFB5CBFF}"/>
              </a:ext>
            </a:extLst>
          </p:cNvPr>
          <p:cNvSpPr>
            <a:spLocks noGrp="1"/>
          </p:cNvSpPr>
          <p:nvPr>
            <p:ph type="title"/>
          </p:nvPr>
        </p:nvSpPr>
        <p:spPr>
          <a:xfrm>
            <a:off x="530352" y="374574"/>
            <a:ext cx="10072922" cy="1266940"/>
          </a:xfrm>
        </p:spPr>
        <p:txBody>
          <a:bodyPr/>
          <a:lstStyle/>
          <a:p>
            <a:r>
              <a:rPr lang="en-US"/>
              <a:t>                               </a:t>
            </a:r>
            <a:r>
              <a:rPr lang="en-US" b="1" i="0"/>
              <a:t>         </a:t>
            </a:r>
            <a:r>
              <a:rPr lang="en-US" b="1" i="0">
                <a:latin typeface="Times New Roman" panose="02020603050405020304" pitchFamily="18" charset="0"/>
                <a:cs typeface="Times New Roman" panose="02020603050405020304" pitchFamily="18" charset="0"/>
              </a:rPr>
              <a:t>AI Project</a:t>
            </a:r>
            <a:br>
              <a:rPr lang="en-US" b="1" i="0">
                <a:latin typeface="Times New Roman" panose="02020603050405020304" pitchFamily="18" charset="0"/>
                <a:cs typeface="Times New Roman" panose="02020603050405020304" pitchFamily="18" charset="0"/>
              </a:rPr>
            </a:br>
            <a:r>
              <a:rPr lang="en-US" b="1" i="0">
                <a:latin typeface="Times New Roman" panose="02020603050405020304" pitchFamily="18" charset="0"/>
                <a:cs typeface="Times New Roman" panose="02020603050405020304" pitchFamily="18" charset="0"/>
              </a:rPr>
              <a:t>                          Brain Tumor Detection</a:t>
            </a:r>
            <a:endParaRPr lang="en-US" b="1" i="0" dirty="0">
              <a:latin typeface="Times New Roman" panose="02020603050405020304" pitchFamily="18" charset="0"/>
              <a:cs typeface="Times New Roman" panose="02020603050405020304" pitchFamily="18" charset="0"/>
            </a:endParaRPr>
          </a:p>
        </p:txBody>
      </p:sp>
      <p:sp>
        <p:nvSpPr>
          <p:cNvPr id="33" name="Content Placeholder 32">
            <a:extLst>
              <a:ext uri="{FF2B5EF4-FFF2-40B4-BE49-F238E27FC236}">
                <a16:creationId xmlns:a16="http://schemas.microsoft.com/office/drawing/2014/main" id="{7231E64D-7A8F-16BA-013D-4A87181428F5}"/>
              </a:ext>
            </a:extLst>
          </p:cNvPr>
          <p:cNvSpPr>
            <a:spLocks noGrp="1"/>
          </p:cNvSpPr>
          <p:nvPr>
            <p:ph sz="quarter" idx="4"/>
          </p:nvPr>
        </p:nvSpPr>
        <p:spPr>
          <a:xfrm>
            <a:off x="738131" y="2027104"/>
            <a:ext cx="10862630" cy="3984082"/>
          </a:xfrm>
        </p:spPr>
        <p:txBody>
          <a:bodyPr>
            <a:no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considered many fields, topics, and subjects to work on for our Ai project; there is a lot of interesting stuff out there.</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decided on the topic of brain tumor detection because many people suffer from this disease and brain tumor detection with AI can assist many doctors with their diagnostics, which is why I chose it.</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Brain tumors are regarded as one of the most dangerous diseases in both children and adults. Brain tumors constitute 85 to 90% of all primary Central Nervous System (CNS) tumors. Each year, approximately 11,700 people are diagnosed with brain tumors. The 5-year survival rate for people with a cancerous brain or CNS tumor is around 34% for men and 36% for women.</a:t>
            </a:r>
          </a:p>
        </p:txBody>
      </p:sp>
    </p:spTree>
    <p:extLst>
      <p:ext uri="{BB962C8B-B14F-4D97-AF65-F5344CB8AC3E}">
        <p14:creationId xmlns:p14="http://schemas.microsoft.com/office/powerpoint/2010/main" val="421659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6"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7"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9"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0" name="Rectangle 3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EBD5CE9-1E96-8E28-F389-E21BD89D74B5}"/>
              </a:ext>
            </a:extLst>
          </p:cNvPr>
          <p:cNvSpPr>
            <a:spLocks noGrp="1"/>
          </p:cNvSpPr>
          <p:nvPr>
            <p:ph type="title"/>
          </p:nvPr>
        </p:nvSpPr>
        <p:spPr>
          <a:xfrm>
            <a:off x="525717" y="696952"/>
            <a:ext cx="10077196" cy="821794"/>
          </a:xfrm>
        </p:spPr>
        <p:txBody>
          <a:bodyPr vert="horz" lIns="91440" tIns="45720" rIns="91440" bIns="45720" rtlCol="0" anchor="b">
            <a:normAutofit/>
          </a:bodyPr>
          <a:lstStyle/>
          <a:p>
            <a:r>
              <a:rPr lang="en-US"/>
              <a:t>                             </a:t>
            </a:r>
            <a:r>
              <a:rPr lang="en-US" b="1"/>
              <a:t>Project Objectives</a:t>
            </a:r>
          </a:p>
        </p:txBody>
      </p:sp>
      <p:grpSp>
        <p:nvGrpSpPr>
          <p:cNvPr id="1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2"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3" name="Freeform: Shape 4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13" name="Content Placeholder 5">
            <a:extLst>
              <a:ext uri="{FF2B5EF4-FFF2-40B4-BE49-F238E27FC236}">
                <a16:creationId xmlns:a16="http://schemas.microsoft.com/office/drawing/2014/main" id="{C19308C2-C264-54AB-C902-50B32A325D0F}"/>
              </a:ext>
            </a:extLst>
          </p:cNvPr>
          <p:cNvGraphicFramePr>
            <a:graphicFrameLocks noGrp="1"/>
          </p:cNvGraphicFramePr>
          <p:nvPr>
            <p:ph sz="quarter" idx="4"/>
            <p:extLst>
              <p:ext uri="{D42A27DB-BD31-4B8C-83A1-F6EECF244321}">
                <p14:modId xmlns:p14="http://schemas.microsoft.com/office/powerpoint/2010/main" val="2410983361"/>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5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99F6-4D69-C91A-5DE7-EE065B2A6552}"/>
              </a:ext>
            </a:extLst>
          </p:cNvPr>
          <p:cNvSpPr>
            <a:spLocks noGrp="1"/>
          </p:cNvSpPr>
          <p:nvPr>
            <p:ph type="title"/>
          </p:nvPr>
        </p:nvSpPr>
        <p:spPr>
          <a:xfrm>
            <a:off x="530352" y="319490"/>
            <a:ext cx="10072922" cy="780440"/>
          </a:xfrm>
        </p:spPr>
        <p:txBody>
          <a:bodyPr/>
          <a:lstStyle/>
          <a:p>
            <a:r>
              <a:rPr lang="en-US" dirty="0"/>
              <a:t>                                     </a:t>
            </a:r>
            <a:r>
              <a:rPr lang="en-US" b="1" i="0" dirty="0"/>
              <a:t>Approach</a:t>
            </a:r>
          </a:p>
        </p:txBody>
      </p:sp>
      <p:sp>
        <p:nvSpPr>
          <p:cNvPr id="6" name="Content Placeholder 5">
            <a:extLst>
              <a:ext uri="{FF2B5EF4-FFF2-40B4-BE49-F238E27FC236}">
                <a16:creationId xmlns:a16="http://schemas.microsoft.com/office/drawing/2014/main" id="{F5C4DF7A-A0DC-2E0F-390C-F7AB48FAD83F}"/>
              </a:ext>
            </a:extLst>
          </p:cNvPr>
          <p:cNvSpPr>
            <a:spLocks noGrp="1"/>
          </p:cNvSpPr>
          <p:nvPr>
            <p:ph sz="quarter" idx="4"/>
          </p:nvPr>
        </p:nvSpPr>
        <p:spPr>
          <a:xfrm>
            <a:off x="530352" y="1244905"/>
            <a:ext cx="11301763" cy="5453349"/>
          </a:xfrm>
        </p:spPr>
        <p:txBody>
          <a:bodyPr>
            <a:normAutofit/>
          </a:bodyPr>
          <a:lstStyle/>
          <a:p>
            <a:r>
              <a:rPr lang="en-US" sz="2000" dirty="0">
                <a:latin typeface="Times New Roman" panose="02020603050405020304" pitchFamily="18" charset="0"/>
                <a:cs typeface="Times New Roman" panose="02020603050405020304" pitchFamily="18" charset="0"/>
              </a:rPr>
              <a:t> 	To achieve automatic brain tumor detection, we chose to use artificial intelligence AI that uses deep learning, which is an artificial neural network, or CNN, to be more precise.</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convolutional neural network (CNN) is a type of artificial neural network that is specifically designed to process pixel data in image recognition and processing.</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CNNs are powerful image processing, artificial intelligence (AI) systems that use deep learning to perform both generative and descriptive tasks, frequently using machine vision to recognize images and videos.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After creating the CNN, we will train it on the data set so that the model can distinguish between tumorous and non-tumorous images.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training set will use the 2 first settings, training, and validation, and we can save the Test set for evaluating our model because it would be inappropriate to test the model on data that he has already seen because he will predict them with 100% accuracy.</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Following the previous step, we will test our model in the test set and see what the results are, and then we will be able to determine whether our model is good or bad.</a:t>
            </a:r>
          </a:p>
        </p:txBody>
      </p:sp>
    </p:spTree>
    <p:extLst>
      <p:ext uri="{BB962C8B-B14F-4D97-AF65-F5344CB8AC3E}">
        <p14:creationId xmlns:p14="http://schemas.microsoft.com/office/powerpoint/2010/main" val="383500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3" name="Rectangle 3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AB889AA-D0B6-46A7-7198-13295A7ED191}"/>
              </a:ext>
            </a:extLst>
          </p:cNvPr>
          <p:cNvSpPr>
            <a:spLocks noGrp="1"/>
          </p:cNvSpPr>
          <p:nvPr>
            <p:ph type="title"/>
          </p:nvPr>
        </p:nvSpPr>
        <p:spPr>
          <a:xfrm>
            <a:off x="646829" y="1528527"/>
            <a:ext cx="4421731" cy="4542073"/>
          </a:xfrm>
        </p:spPr>
        <p:txBody>
          <a:bodyPr vert="horz" lIns="91440" tIns="45720" rIns="91440" bIns="45720" rtlCol="0" anchor="t">
            <a:normAutofit/>
          </a:bodyPr>
          <a:lstStyle/>
          <a:p>
            <a:r>
              <a:rPr lang="en-US" dirty="0"/>
              <a:t>                                 </a:t>
            </a:r>
            <a:r>
              <a:rPr lang="en-US" b="1"/>
              <a:t>Deliverables</a:t>
            </a:r>
          </a:p>
        </p:txBody>
      </p:sp>
      <p:sp>
        <p:nvSpPr>
          <p:cNvPr id="35" name="Freeform: Shape 34">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8" name="Content Placeholder 5">
            <a:extLst>
              <a:ext uri="{FF2B5EF4-FFF2-40B4-BE49-F238E27FC236}">
                <a16:creationId xmlns:a16="http://schemas.microsoft.com/office/drawing/2014/main" id="{1097BE06-224D-A18F-AA3A-67348EB4AC1B}"/>
              </a:ext>
            </a:extLst>
          </p:cNvPr>
          <p:cNvGraphicFramePr>
            <a:graphicFrameLocks noGrp="1"/>
          </p:cNvGraphicFramePr>
          <p:nvPr>
            <p:ph sz="quarter" idx="4"/>
            <p:extLst>
              <p:ext uri="{D42A27DB-BD31-4B8C-83A1-F6EECF244321}">
                <p14:modId xmlns:p14="http://schemas.microsoft.com/office/powerpoint/2010/main" val="2210588108"/>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08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1DCA-D948-0AEA-1EF6-1C4D20B63E96}"/>
              </a:ext>
            </a:extLst>
          </p:cNvPr>
          <p:cNvSpPr>
            <a:spLocks noGrp="1"/>
          </p:cNvSpPr>
          <p:nvPr>
            <p:ph type="title"/>
          </p:nvPr>
        </p:nvSpPr>
        <p:spPr>
          <a:xfrm>
            <a:off x="530352" y="782199"/>
            <a:ext cx="10072922" cy="694061"/>
          </a:xfrm>
        </p:spPr>
        <p:txBody>
          <a:bodyPr/>
          <a:lstStyle/>
          <a:p>
            <a:r>
              <a:rPr lang="en-US"/>
              <a:t>                      </a:t>
            </a:r>
            <a:r>
              <a:rPr lang="en-US" b="1" i="0"/>
              <a:t>Evaluation Methodology            </a:t>
            </a:r>
            <a:endParaRPr lang="en-US" b="1" i="0" dirty="0"/>
          </a:p>
        </p:txBody>
      </p:sp>
      <p:graphicFrame>
        <p:nvGraphicFramePr>
          <p:cNvPr id="11" name="Content Placeholder 5">
            <a:extLst>
              <a:ext uri="{FF2B5EF4-FFF2-40B4-BE49-F238E27FC236}">
                <a16:creationId xmlns:a16="http://schemas.microsoft.com/office/drawing/2014/main" id="{9588727C-70C2-75A4-F59B-BDE68C21A201}"/>
              </a:ext>
            </a:extLst>
          </p:cNvPr>
          <p:cNvGraphicFramePr>
            <a:graphicFrameLocks noGrp="1"/>
          </p:cNvGraphicFramePr>
          <p:nvPr>
            <p:ph sz="quarter" idx="4"/>
          </p:nvPr>
        </p:nvGraphicFramePr>
        <p:xfrm>
          <a:off x="530353" y="1861850"/>
          <a:ext cx="10916172" cy="4149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90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1C8D-88E0-74BF-4E0E-862699592EEC}"/>
              </a:ext>
            </a:extLst>
          </p:cNvPr>
          <p:cNvSpPr>
            <a:spLocks noGrp="1"/>
          </p:cNvSpPr>
          <p:nvPr>
            <p:ph type="title"/>
          </p:nvPr>
        </p:nvSpPr>
        <p:spPr>
          <a:xfrm>
            <a:off x="530352" y="429659"/>
            <a:ext cx="10072922" cy="5971142"/>
          </a:xfrm>
        </p:spPr>
        <p:txBody>
          <a:bodyPr>
            <a:normAutofit fontScale="90000"/>
          </a:bodyPr>
          <a:lstStyle/>
          <a:p>
            <a:r>
              <a:rPr lang="en-US" sz="3100" b="1" i="0" dirty="0">
                <a:solidFill>
                  <a:schemeClr val="dk1"/>
                </a:solidFill>
                <a:latin typeface="Times New Roman" panose="02020603050405020304" pitchFamily="18" charset="0"/>
                <a:ea typeface="Times New Roman"/>
                <a:cs typeface="Times New Roman" panose="02020603050405020304" pitchFamily="18" charset="0"/>
                <a:sym typeface="Times New Roman"/>
              </a:rPr>
              <a:t>Here is the following model that was created via CNN with fully connected layers.</a:t>
            </a: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br>
              <a:rPr lang="en-US" sz="3600" dirty="0">
                <a:solidFill>
                  <a:schemeClr val="dk1"/>
                </a:solidFill>
                <a:latin typeface="Times New Roman"/>
                <a:ea typeface="Times New Roman"/>
                <a:cs typeface="Times New Roman"/>
                <a:sym typeface="Times New Roman"/>
              </a:rPr>
            </a:br>
            <a:endParaRPr lang="en-US" dirty="0"/>
          </a:p>
        </p:txBody>
      </p:sp>
      <p:pic>
        <p:nvPicPr>
          <p:cNvPr id="8" name="Google Shape;596;g11b05a335f7_2_257">
            <a:extLst>
              <a:ext uri="{FF2B5EF4-FFF2-40B4-BE49-F238E27FC236}">
                <a16:creationId xmlns:a16="http://schemas.microsoft.com/office/drawing/2014/main" id="{2EA141E6-AEF8-2F0E-FCAC-428539795BC0}"/>
              </a:ext>
            </a:extLst>
          </p:cNvPr>
          <p:cNvPicPr preferRelativeResize="0"/>
          <p:nvPr/>
        </p:nvPicPr>
        <p:blipFill>
          <a:blip r:embed="rId2">
            <a:alphaModFix/>
          </a:blip>
          <a:stretch>
            <a:fillRect/>
          </a:stretch>
        </p:blipFill>
        <p:spPr>
          <a:xfrm>
            <a:off x="1498293" y="1733075"/>
            <a:ext cx="8934679" cy="4502472"/>
          </a:xfrm>
          <a:prstGeom prst="rect">
            <a:avLst/>
          </a:prstGeom>
          <a:noFill/>
          <a:ln>
            <a:noFill/>
          </a:ln>
        </p:spPr>
      </p:pic>
    </p:spTree>
    <p:extLst>
      <p:ext uri="{BB962C8B-B14F-4D97-AF65-F5344CB8AC3E}">
        <p14:creationId xmlns:p14="http://schemas.microsoft.com/office/powerpoint/2010/main" val="137794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395D-23B0-E594-2651-019AAB766698}"/>
              </a:ext>
            </a:extLst>
          </p:cNvPr>
          <p:cNvSpPr>
            <a:spLocks noGrp="1"/>
          </p:cNvSpPr>
          <p:nvPr>
            <p:ph type="title"/>
          </p:nvPr>
        </p:nvSpPr>
        <p:spPr>
          <a:xfrm>
            <a:off x="530351" y="787067"/>
            <a:ext cx="10993291" cy="5701868"/>
          </a:xfrm>
        </p:spPr>
        <p:txBody>
          <a:bodyPr>
            <a:normAutofit fontScale="90000"/>
          </a:bodyPr>
          <a:lstStyle/>
          <a:p>
            <a:r>
              <a:rPr lang="fr-FR" sz="2800" b="1" i="0" dirty="0">
                <a:solidFill>
                  <a:schemeClr val="dk1"/>
                </a:solidFill>
                <a:latin typeface="Times New Roman"/>
                <a:ea typeface="Times New Roman"/>
                <a:cs typeface="Times New Roman"/>
                <a:sym typeface="Times New Roman"/>
              </a:rPr>
              <a:t>       And </a:t>
            </a:r>
            <a:r>
              <a:rPr lang="fr-FR" sz="2800" b="1" i="0" dirty="0" err="1">
                <a:solidFill>
                  <a:schemeClr val="dk1"/>
                </a:solidFill>
                <a:latin typeface="Times New Roman"/>
                <a:ea typeface="Times New Roman"/>
                <a:cs typeface="Times New Roman"/>
                <a:sym typeface="Times New Roman"/>
              </a:rPr>
              <a:t>here</a:t>
            </a:r>
            <a:r>
              <a:rPr lang="fr-FR" sz="2800" b="1" i="0" dirty="0">
                <a:solidFill>
                  <a:schemeClr val="dk1"/>
                </a:solidFill>
                <a:latin typeface="Times New Roman"/>
                <a:ea typeface="Times New Roman"/>
                <a:cs typeface="Times New Roman"/>
                <a:sym typeface="Times New Roman"/>
              </a:rPr>
              <a:t> </a:t>
            </a:r>
            <a:r>
              <a:rPr lang="fr-FR" sz="2800" b="1" i="0" dirty="0" err="1">
                <a:solidFill>
                  <a:schemeClr val="dk1"/>
                </a:solidFill>
                <a:latin typeface="Times New Roman"/>
                <a:ea typeface="Times New Roman"/>
                <a:cs typeface="Times New Roman"/>
                <a:sym typeface="Times New Roman"/>
              </a:rPr>
              <a:t>is</a:t>
            </a:r>
            <a:r>
              <a:rPr lang="fr-FR" sz="2800" b="1" i="0" dirty="0">
                <a:solidFill>
                  <a:schemeClr val="dk1"/>
                </a:solidFill>
                <a:latin typeface="Times New Roman"/>
                <a:ea typeface="Times New Roman"/>
                <a:cs typeface="Times New Roman"/>
                <a:sym typeface="Times New Roman"/>
              </a:rPr>
              <a:t> the </a:t>
            </a:r>
            <a:r>
              <a:rPr lang="fr-FR" sz="2800" b="1" i="0" dirty="0" err="1">
                <a:solidFill>
                  <a:schemeClr val="dk1"/>
                </a:solidFill>
                <a:latin typeface="Times New Roman"/>
                <a:ea typeface="Times New Roman"/>
                <a:cs typeface="Times New Roman"/>
                <a:sym typeface="Times New Roman"/>
              </a:rPr>
              <a:t>result</a:t>
            </a:r>
            <a:r>
              <a:rPr lang="fr-FR" sz="2800" b="1" i="0" dirty="0">
                <a:solidFill>
                  <a:schemeClr val="dk1"/>
                </a:solidFill>
                <a:latin typeface="Times New Roman"/>
                <a:ea typeface="Times New Roman"/>
                <a:cs typeface="Times New Roman"/>
                <a:sym typeface="Times New Roman"/>
              </a:rPr>
              <a:t> for the model </a:t>
            </a:r>
            <a:r>
              <a:rPr lang="fr-FR" sz="2800" b="1" i="0" dirty="0" err="1">
                <a:solidFill>
                  <a:schemeClr val="dk1"/>
                </a:solidFill>
                <a:latin typeface="Times New Roman"/>
                <a:ea typeface="Times New Roman"/>
                <a:cs typeface="Times New Roman"/>
                <a:sym typeface="Times New Roman"/>
              </a:rPr>
              <a:t>summary</a:t>
            </a:r>
            <a:r>
              <a:rPr lang="fr-FR" sz="2800" b="1" i="0" dirty="0">
                <a:solidFill>
                  <a:schemeClr val="dk1"/>
                </a:solidFill>
                <a:latin typeface="Times New Roman"/>
                <a:ea typeface="Times New Roman"/>
                <a:cs typeface="Times New Roman"/>
                <a:sym typeface="Times New Roman"/>
              </a:rPr>
              <a:t> </a:t>
            </a:r>
            <a:r>
              <a:rPr lang="fr-FR" sz="2800" b="1" i="0" dirty="0" err="1">
                <a:solidFill>
                  <a:schemeClr val="dk1"/>
                </a:solidFill>
                <a:latin typeface="Times New Roman"/>
                <a:ea typeface="Times New Roman"/>
                <a:cs typeface="Times New Roman"/>
                <a:sym typeface="Times New Roman"/>
              </a:rPr>
              <a:t>that</a:t>
            </a:r>
            <a:r>
              <a:rPr lang="fr-FR" sz="2800" b="1" i="0" dirty="0">
                <a:solidFill>
                  <a:schemeClr val="dk1"/>
                </a:solidFill>
                <a:latin typeface="Times New Roman"/>
                <a:ea typeface="Times New Roman"/>
                <a:cs typeface="Times New Roman"/>
                <a:sym typeface="Times New Roman"/>
              </a:rPr>
              <a:t> shows </a:t>
            </a:r>
            <a:r>
              <a:rPr lang="fr-FR" sz="2800" b="1" i="0" dirty="0" err="1">
                <a:solidFill>
                  <a:schemeClr val="dk1"/>
                </a:solidFill>
                <a:latin typeface="Times New Roman"/>
                <a:ea typeface="Times New Roman"/>
                <a:cs typeface="Times New Roman"/>
                <a:sym typeface="Times New Roman"/>
              </a:rPr>
              <a:t>our</a:t>
            </a:r>
            <a:r>
              <a:rPr lang="fr-FR" sz="2800" b="1" i="0" dirty="0">
                <a:solidFill>
                  <a:schemeClr val="dk1"/>
                </a:solidFill>
                <a:latin typeface="Times New Roman"/>
                <a:ea typeface="Times New Roman"/>
                <a:cs typeface="Times New Roman"/>
                <a:sym typeface="Times New Roman"/>
              </a:rPr>
              <a:t> model in </a:t>
            </a:r>
            <a:r>
              <a:rPr lang="fr-FR" sz="2800" b="1" i="0" dirty="0" err="1">
                <a:solidFill>
                  <a:schemeClr val="dk1"/>
                </a:solidFill>
                <a:latin typeface="Times New Roman"/>
                <a:ea typeface="Times New Roman"/>
                <a:cs typeface="Times New Roman"/>
                <a:sym typeface="Times New Roman"/>
              </a:rPr>
              <a:t>detail</a:t>
            </a:r>
            <a:r>
              <a:rPr lang="fr-FR" sz="2800" b="1" i="0" dirty="0">
                <a:solidFill>
                  <a:schemeClr val="dk1"/>
                </a:solidFill>
                <a:latin typeface="Times New Roman"/>
                <a:ea typeface="Times New Roman"/>
                <a:cs typeface="Times New Roman"/>
                <a:sym typeface="Times New Roman"/>
              </a:rPr>
              <a:t> and </a:t>
            </a:r>
            <a:r>
              <a:rPr lang="fr-FR" sz="2800" b="1" i="0" dirty="0" err="1">
                <a:latin typeface="Times New Roman"/>
                <a:ea typeface="Times New Roman"/>
                <a:cs typeface="Times New Roman"/>
                <a:sym typeface="Times New Roman"/>
              </a:rPr>
              <a:t>specifies</a:t>
            </a:r>
            <a:r>
              <a:rPr lang="fr-FR" sz="2800" b="1" i="0" dirty="0">
                <a:solidFill>
                  <a:schemeClr val="dk1"/>
                </a:solidFill>
                <a:latin typeface="Times New Roman"/>
                <a:ea typeface="Times New Roman"/>
                <a:cs typeface="Times New Roman"/>
                <a:sym typeface="Times New Roman"/>
              </a:rPr>
              <a:t> the total </a:t>
            </a:r>
            <a:r>
              <a:rPr lang="fr-FR" sz="2800" b="1" i="0" dirty="0" err="1">
                <a:solidFill>
                  <a:schemeClr val="dk1"/>
                </a:solidFill>
                <a:latin typeface="Times New Roman"/>
                <a:ea typeface="Times New Roman"/>
                <a:cs typeface="Times New Roman"/>
                <a:sym typeface="Times New Roman"/>
              </a:rPr>
              <a:t>parameters</a:t>
            </a:r>
            <a:r>
              <a:rPr lang="fr-FR" sz="2800" b="1" i="0" dirty="0">
                <a:solidFill>
                  <a:schemeClr val="dk1"/>
                </a:solidFill>
                <a:latin typeface="Times New Roman"/>
                <a:ea typeface="Times New Roman"/>
                <a:cs typeface="Times New Roman"/>
                <a:sym typeface="Times New Roman"/>
              </a:rPr>
              <a:t> of the model</a:t>
            </a: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br>
              <a:rPr lang="fr-FR" sz="2800" b="1" i="0" dirty="0">
                <a:solidFill>
                  <a:schemeClr val="dk1"/>
                </a:solidFill>
                <a:latin typeface="Times New Roman"/>
                <a:ea typeface="Times New Roman"/>
                <a:cs typeface="Times New Roman"/>
                <a:sym typeface="Times New Roman"/>
              </a:rPr>
            </a:br>
            <a:endParaRPr lang="en-US" sz="2800" b="1" i="0" dirty="0"/>
          </a:p>
        </p:txBody>
      </p:sp>
      <p:pic>
        <p:nvPicPr>
          <p:cNvPr id="4" name="Picture 3">
            <a:extLst>
              <a:ext uri="{FF2B5EF4-FFF2-40B4-BE49-F238E27FC236}">
                <a16:creationId xmlns:a16="http://schemas.microsoft.com/office/drawing/2014/main" id="{59E65CD3-EC96-4EAC-EFEF-D90F962514B9}"/>
              </a:ext>
            </a:extLst>
          </p:cNvPr>
          <p:cNvPicPr>
            <a:picLocks noChangeAspect="1"/>
          </p:cNvPicPr>
          <p:nvPr/>
        </p:nvPicPr>
        <p:blipFill>
          <a:blip r:embed="rId2"/>
          <a:stretch>
            <a:fillRect/>
          </a:stretch>
        </p:blipFill>
        <p:spPr>
          <a:xfrm>
            <a:off x="1465243" y="2093205"/>
            <a:ext cx="8516039" cy="4164376"/>
          </a:xfrm>
          <a:prstGeom prst="rect">
            <a:avLst/>
          </a:prstGeom>
        </p:spPr>
      </p:pic>
    </p:spTree>
    <p:extLst>
      <p:ext uri="{BB962C8B-B14F-4D97-AF65-F5344CB8AC3E}">
        <p14:creationId xmlns:p14="http://schemas.microsoft.com/office/powerpoint/2010/main" val="3739200896"/>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919</TotalTime>
  <Words>857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Avenir Next LT Pro</vt:lpstr>
      <vt:lpstr>Avenir Next LT Pro Light</vt:lpstr>
      <vt:lpstr>Georgia Pro Semibold</vt:lpstr>
      <vt:lpstr>Times New Roman</vt:lpstr>
      <vt:lpstr>Wingdings</vt:lpstr>
      <vt:lpstr>RocaVTI</vt:lpstr>
      <vt:lpstr>University of New Haven Fall 2022 AI Project</vt:lpstr>
      <vt:lpstr>          Presentation Plan</vt:lpstr>
      <vt:lpstr>                                        AI Project                           Brain Tumor Detection</vt:lpstr>
      <vt:lpstr>                             Project Objectives</vt:lpstr>
      <vt:lpstr>                                     Approach</vt:lpstr>
      <vt:lpstr>                                 Deliverables</vt:lpstr>
      <vt:lpstr>                      Evaluation Methodology            </vt:lpstr>
      <vt:lpstr>Here is the following model that was created via CNN with fully connected layers.          </vt:lpstr>
      <vt:lpstr>       And here is the result for the model summary that shows our model in detail and specifies the total parameters of the model            </vt:lpstr>
      <vt:lpstr>          Then we start training our model for epochs just as shown in the figure below            </vt:lpstr>
      <vt:lpstr>                                    After we finish training our model we now go to the part where we evaluate our model to see if it's a good model or if it needs improvements.               As we can see the accuracy of our model is at 80% it is not that bad but it’s good and we can still improve this result by looking for a bigger DATASET. </vt:lpstr>
      <vt:lpstr>and here are some results for the model  when we run it on the test pictures               between the brackets is the correct prediction so we can say that our model gave pretty good results  </vt:lpstr>
      <vt:lpstr>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New Haven Fall 2022 AI Project</dc:title>
  <dc:creator>Gayathri</dc:creator>
  <cp:lastModifiedBy>Gayathri</cp:lastModifiedBy>
  <cp:revision>3</cp:revision>
  <dcterms:created xsi:type="dcterms:W3CDTF">2022-11-09T22:55:10Z</dcterms:created>
  <dcterms:modified xsi:type="dcterms:W3CDTF">2022-12-07T03:48:34Z</dcterms:modified>
</cp:coreProperties>
</file>