
<file path=[Content_Types].xml><?xml version="1.0" encoding="utf-8"?>
<Types xmlns="http://schemas.openxmlformats.org/package/2006/content-types">
  <Default Extension="jpeg" ContentType="image/jpeg"/>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7" r:id="rId4"/>
    <p:sldMasterId id="2147483694" r:id="rId5"/>
  </p:sldMasterIdLst>
  <p:notesMasterIdLst>
    <p:notesMasterId r:id="rId7"/>
  </p:notesMasterIdLst>
  <p:sldIdLst>
    <p:sldId id="268" r:id="rId6"/>
    <p:sldId id="264" r:id="rId8"/>
    <p:sldId id="265" r:id="rId9"/>
    <p:sldId id="270" r:id="rId10"/>
    <p:sldId id="266" r:id="rId11"/>
    <p:sldId id="291" r:id="rId12"/>
    <p:sldId id="284" r:id="rId13"/>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2734" autoAdjust="0"/>
  </p:normalViewPr>
  <p:slideViewPr>
    <p:cSldViewPr>
      <p:cViewPr>
        <p:scale>
          <a:sx n="101" d="100"/>
          <a:sy n="101" d="100"/>
        </p:scale>
        <p:origin x="-1074" y="-30"/>
      </p:cViewPr>
      <p:guideLst>
        <p:guide orient="horz" pos="3859"/>
        <p:guide orient="horz" pos="38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EECD03-7277-4269-A7EC-8B1E3728BF24}" type="datetimeFigureOut">
              <a:rPr lang="el-GR" smtClean="0"/>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A1FA17-B5DB-481C-8402-B3CAE17DEC83}" type="slidenum">
              <a:rPr lang="el-GR" smtClean="0"/>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hangingPunct="0"/>
            <a:r>
              <a:rPr lang="en-US" b="1" dirty="0" smtClean="0"/>
              <a:t>Welcome the participants to the program.</a:t>
            </a:r>
            <a:endParaRPr lang="en-US" dirty="0" smtClean="0"/>
          </a:p>
          <a:p>
            <a:pPr hangingPunct="0"/>
            <a:r>
              <a:rPr lang="en-US" b="1" dirty="0" smtClean="0"/>
              <a:t>Introduce yourself and briefly summarize your experience at EY and your interest in presenting at </a:t>
            </a:r>
            <a:r>
              <a:rPr lang="en-US" b="1" i="1" dirty="0" smtClean="0"/>
              <a:t>Welcome to EY</a:t>
            </a:r>
            <a:r>
              <a:rPr lang="en-US" b="1" dirty="0" smtClean="0"/>
              <a:t>.</a:t>
            </a:r>
            <a:endParaRPr lang="en-US" dirty="0" smtClean="0"/>
          </a:p>
          <a:p>
            <a:pPr hangingPunct="0"/>
            <a:r>
              <a:rPr lang="en-US" b="1" dirty="0" smtClean="0"/>
              <a:t>Have co-facilitators, if present, introduce themselves and provide background information.</a:t>
            </a:r>
            <a:endParaRPr lang="en-US" dirty="0" smtClean="0"/>
          </a:p>
          <a:p>
            <a:pPr hangingPunct="0"/>
            <a:r>
              <a:rPr lang="en-US" b="1" dirty="0" smtClean="0"/>
              <a:t>State the following to help participants understand the context of Welcome to EY:  </a:t>
            </a:r>
            <a:endParaRPr lang="en-US" b="1" dirty="0" smtClean="0"/>
          </a:p>
          <a:p>
            <a:pPr hangingPunct="0"/>
            <a:r>
              <a:rPr lang="en-US" dirty="0" smtClean="0"/>
              <a:t>This course was designed for all ranks around the globe. It provides you with foundational knowledge that will help to explain our culture, our processes and how we go to market.</a:t>
            </a:r>
            <a:endParaRPr lang="en-US" dirty="0" smtClean="0"/>
          </a:p>
          <a:p>
            <a:pPr hangingPunct="0"/>
            <a:r>
              <a:rPr lang="en-US" dirty="0" smtClean="0"/>
              <a:t>However, your service line will provide the specifics about your role and your job. </a:t>
            </a:r>
            <a:endParaRPr lang="en-US" dirty="0" smtClean="0"/>
          </a:p>
          <a:p>
            <a:r>
              <a:rPr lang="en-US" dirty="0" smtClean="0"/>
              <a:t>As an organization, we want to invest in you, give you consistent content globally, let you meet other new hires across service lines and meet some of our leaders.</a:t>
            </a:r>
            <a:endParaRPr lang="en-US" dirty="0" smtClean="0"/>
          </a:p>
        </p:txBody>
      </p:sp>
      <p:sp>
        <p:nvSpPr>
          <p:cNvPr id="4" name="Slide Number Placeholder 3"/>
          <p:cNvSpPr>
            <a:spLocks noGrp="1"/>
          </p:cNvSpPr>
          <p:nvPr>
            <p:ph type="sldNum" sz="quarter" idx="10"/>
          </p:nvPr>
        </p:nvSpPr>
        <p:spPr/>
        <p:txBody>
          <a:bodyPr/>
          <a:lstStyle/>
          <a:p>
            <a:fld id="{AEA1FA17-B5DB-481C-8402-B3CAE17DEC83}" type="slidenum">
              <a:rPr lang="el-GR" smtClean="0"/>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Make the </a:t>
            </a:r>
            <a:r>
              <a:rPr lang="en-US" dirty="0" smtClean="0"/>
              <a:t>following</a:t>
            </a:r>
            <a:r>
              <a:rPr lang="en-US" b="1" dirty="0" smtClean="0"/>
              <a:t> points:</a:t>
            </a:r>
            <a:endParaRPr lang="en-US" dirty="0" smtClean="0"/>
          </a:p>
          <a:p>
            <a:r>
              <a:rPr lang="en-US" b="1" dirty="0" smtClean="0"/>
              <a:t>Here </a:t>
            </a:r>
            <a:r>
              <a:rPr lang="en-US" dirty="0" smtClean="0"/>
              <a:t>you</a:t>
            </a:r>
            <a:r>
              <a:rPr lang="en-US" b="1" dirty="0" smtClean="0"/>
              <a:t> see our four Areas. Across our geographies we operate in approximately 150 countries, offering us worldwide reach. EY has over 190,000 people across the globe.</a:t>
            </a:r>
            <a:endParaRPr lang="en-US" dirty="0" smtClean="0"/>
          </a:p>
          <a:p>
            <a:r>
              <a:rPr lang="en-US" b="1" dirty="0" smtClean="0"/>
              <a:t>Our services </a:t>
            </a:r>
            <a:r>
              <a:rPr lang="en-US" dirty="0" smtClean="0"/>
              <a:t>are</a:t>
            </a:r>
            <a:r>
              <a:rPr lang="en-US" b="1" dirty="0" smtClean="0"/>
              <a:t> provided within four service lines: </a:t>
            </a:r>
            <a:endParaRPr lang="en-US" dirty="0" smtClean="0"/>
          </a:p>
          <a:p>
            <a:pPr marL="171450" indent="-171450">
              <a:buFont typeface="Arial" panose="020B0604020202020204" pitchFamily="34" charset="0"/>
              <a:buChar char="•"/>
            </a:pPr>
            <a:r>
              <a:rPr lang="en-US" dirty="0" smtClean="0"/>
              <a:t>Assurance</a:t>
            </a:r>
            <a:endParaRPr lang="en-US" dirty="0" smtClean="0"/>
          </a:p>
          <a:p>
            <a:pPr marL="171450" indent="-171450">
              <a:buFont typeface="Arial" panose="020B0604020202020204" pitchFamily="34" charset="0"/>
              <a:buChar char="•"/>
            </a:pPr>
            <a:r>
              <a:rPr lang="en-US" dirty="0" smtClean="0"/>
              <a:t>Advisory </a:t>
            </a:r>
            <a:endParaRPr lang="en-US" dirty="0" smtClean="0"/>
          </a:p>
          <a:p>
            <a:pPr marL="171450" indent="-171450">
              <a:buFont typeface="Arial" panose="020B0604020202020204" pitchFamily="34" charset="0"/>
              <a:buChar char="•"/>
            </a:pPr>
            <a:r>
              <a:rPr lang="en-US" dirty="0" smtClean="0"/>
              <a:t>Tax</a:t>
            </a:r>
            <a:endParaRPr lang="en-US" dirty="0" smtClean="0"/>
          </a:p>
          <a:p>
            <a:pPr marL="171450" indent="-171450">
              <a:buFont typeface="Arial" panose="020B0604020202020204" pitchFamily="34" charset="0"/>
              <a:buChar char="•"/>
            </a:pPr>
            <a:r>
              <a:rPr lang="en-US" dirty="0" smtClean="0"/>
              <a:t>Transaction Advisory Services (TAS)</a:t>
            </a:r>
            <a:endParaRPr lang="en-US" dirty="0" smtClean="0"/>
          </a:p>
          <a:p>
            <a:r>
              <a:rPr lang="en-US" b="1" dirty="0" smtClean="0"/>
              <a:t>Explain that these will be covered in more detail a bit later.</a:t>
            </a:r>
            <a:endParaRPr lang="en-US" b="1" dirty="0" smtClean="0"/>
          </a:p>
          <a:p>
            <a:endParaRPr lang="el-GR" dirty="0"/>
          </a:p>
        </p:txBody>
      </p:sp>
      <p:sp>
        <p:nvSpPr>
          <p:cNvPr id="4" name="Slide Number Placeholder 3"/>
          <p:cNvSpPr>
            <a:spLocks noGrp="1"/>
          </p:cNvSpPr>
          <p:nvPr>
            <p:ph type="sldNum" sz="quarter" idx="10"/>
          </p:nvPr>
        </p:nvSpPr>
        <p:spPr/>
        <p:txBody>
          <a:bodyPr/>
          <a:lstStyle/>
          <a:p>
            <a:fld id="{AEA1FA17-B5DB-481C-8402-B3CAE17DEC83}" type="slidenum">
              <a:rPr lang="el-GR" smtClean="0"/>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We are organized into </a:t>
            </a:r>
            <a:r>
              <a:rPr lang="en-US" dirty="0" smtClean="0"/>
              <a:t>four</a:t>
            </a:r>
            <a:r>
              <a:rPr lang="en-US" b="1" dirty="0" smtClean="0"/>
              <a:t> Areas,  so that we can:</a:t>
            </a:r>
            <a:endParaRPr lang="en-US" b="1" dirty="0" smtClean="0"/>
          </a:p>
          <a:p>
            <a:endParaRPr lang="en-US" dirty="0" smtClean="0"/>
          </a:p>
          <a:p>
            <a:pPr>
              <a:buFont typeface="Wingdings" panose="05000000000000000000" pitchFamily="2" charset="2"/>
              <a:buChar char="Ø"/>
            </a:pPr>
            <a:r>
              <a:rPr lang="en-US" b="1" dirty="0" smtClean="0"/>
              <a:t>We can better serve our clients</a:t>
            </a:r>
            <a:br>
              <a:rPr lang="en-US" b="1" dirty="0" smtClean="0"/>
            </a:br>
            <a:r>
              <a:rPr lang="en-US" dirty="0" smtClean="0"/>
              <a:t>Our Priority and Core Accounts want confidence we can bring together the best and most experienced teams wherever our clients do business. They want to work with market leading advisors, in terms of scale, services and experience. And they want evidence that we can respond to market developments swiftly and effectively. </a:t>
            </a:r>
            <a:endParaRPr lang="en-US" dirty="0" smtClean="0"/>
          </a:p>
          <a:p>
            <a:pPr>
              <a:buFont typeface="Wingdings" panose="05000000000000000000" pitchFamily="2" charset="2"/>
              <a:buChar char="Ø"/>
            </a:pPr>
            <a:r>
              <a:rPr lang="en-US" b="1" dirty="0" smtClean="0"/>
              <a:t>It strengthens our brand</a:t>
            </a:r>
            <a:br>
              <a:rPr lang="en-US" b="1" dirty="0" smtClean="0"/>
            </a:br>
            <a:r>
              <a:rPr lang="en-US" dirty="0" smtClean="0"/>
              <a:t>A combined presence in EMEIA allows us to go to market as a more </a:t>
            </a:r>
            <a:r>
              <a:rPr lang="en-US" b="1" dirty="0" smtClean="0">
                <a:solidFill>
                  <a:srgbClr val="FF0000"/>
                </a:solidFill>
              </a:rPr>
              <a:t>integrated and connected </a:t>
            </a:r>
            <a:r>
              <a:rPr lang="en-US" dirty="0" smtClean="0"/>
              <a:t>organization than any of our competitors. This differentiates us, and provides a powerful demonstration to clients, the market and our people about the strength of our commitment to provide seamless, consistent, high-quality client service, worldwide.</a:t>
            </a:r>
            <a:endParaRPr lang="en-US" dirty="0" smtClean="0"/>
          </a:p>
          <a:p>
            <a:pPr>
              <a:buFont typeface="Wingdings" panose="05000000000000000000" pitchFamily="2" charset="2"/>
              <a:buChar char="Ø"/>
            </a:pPr>
            <a:r>
              <a:rPr lang="en-US" b="1" dirty="0" smtClean="0"/>
              <a:t>We drive consistent quality and risk management</a:t>
            </a:r>
            <a:endParaRPr lang="en-US" b="1" dirty="0" smtClean="0"/>
          </a:p>
          <a:p>
            <a:r>
              <a:rPr lang="en-US" dirty="0" smtClean="0"/>
              <a:t>Our quality and risk management procedures are already enhancing our client service, protecting our brand and strengthening our reputation. By coordinating across EMEIA, we can more readily drive consistency, share best practice and demonstrate to our clients and regulators the breadth and depth of our approach.</a:t>
            </a:r>
            <a:endParaRPr lang="en-US" b="1" dirty="0" smtClean="0"/>
          </a:p>
          <a:p>
            <a:pPr>
              <a:buFont typeface="Wingdings" panose="05000000000000000000" pitchFamily="2" charset="2"/>
              <a:buChar char="Ø"/>
            </a:pPr>
            <a:r>
              <a:rPr lang="en-US" b="1" dirty="0" smtClean="0"/>
              <a:t>We build financial strength</a:t>
            </a:r>
            <a:br>
              <a:rPr lang="en-US" b="1" dirty="0" smtClean="0"/>
            </a:br>
            <a:r>
              <a:rPr lang="en-US" dirty="0" smtClean="0"/>
              <a:t>We are better able to converge our business model, and achieve appropriate sharing of costs, investments and rewards. This breaks down artificial silos and allows us to better leverage our investments. It will also give us greater scope to invest in the critical new services we believe our clients will demand in the future.</a:t>
            </a:r>
            <a:endParaRPr lang="en-US" b="1" dirty="0" smtClean="0"/>
          </a:p>
          <a:p>
            <a:pPr>
              <a:buFont typeface="Wingdings" panose="05000000000000000000" pitchFamily="2" charset="2"/>
              <a:buChar char="Ø"/>
            </a:pPr>
            <a:r>
              <a:rPr lang="en-US" b="1" dirty="0" smtClean="0"/>
              <a:t>We drive operational effectiveness</a:t>
            </a:r>
            <a:br>
              <a:rPr lang="en-US" dirty="0" smtClean="0"/>
            </a:br>
            <a:r>
              <a:rPr lang="en-US" dirty="0" smtClean="0"/>
              <a:t>Removing duplication and overlap at the country level means significant reductions in finance, IT, HR, and tax infrastructure.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Cover">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srcRect/>
          <a:stretch>
            <a:fillRect/>
          </a:stretch>
        </p:blipFill>
        <p:spPr bwMode="auto">
          <a:xfrm>
            <a:off x="2271259" y="5747990"/>
            <a:ext cx="983483" cy="745200"/>
          </a:xfrm>
          <a:prstGeom prst="rect">
            <a:avLst/>
          </a:prstGeom>
          <a:noFill/>
          <a:ln w="9525">
            <a:noFill/>
            <a:miter lim="800000"/>
            <a:headEnd/>
            <a:tailEnd/>
          </a:ln>
          <a:effectLst/>
        </p:spPr>
      </p:pic>
      <p:sp>
        <p:nvSpPr>
          <p:cNvPr id="2" name="Title 1"/>
          <p:cNvSpPr>
            <a:spLocks noGrp="1"/>
          </p:cNvSpPr>
          <p:nvPr>
            <p:ph type="ctrTitle"/>
          </p:nvPr>
        </p:nvSpPr>
        <p:spPr>
          <a:xfrm>
            <a:off x="2332800" y="725348"/>
            <a:ext cx="5490000" cy="860400"/>
          </a:xfrm>
        </p:spPr>
        <p:txBody>
          <a:bodyPr/>
          <a:lstStyle/>
          <a:p>
            <a:r>
              <a:rPr lang="en-US" smtClean="0"/>
              <a:t>Click to edit Master title style</a:t>
            </a:r>
            <a:endParaRPr lang="en-GB" dirty="0"/>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
        <p:nvSpPr>
          <p:cNvPr id="1032" name="Freeform 8"/>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sp>
        <p:nvSpPr>
          <p:cNvPr id="10" name="Freeform 9"/>
          <p:cNvSpPr/>
          <p:nvPr userDrawn="1"/>
        </p:nvSpPr>
        <p:spPr>
          <a:xfrm>
            <a:off x="-9144" y="4411263"/>
            <a:ext cx="2286000" cy="1318973"/>
          </a:xfrm>
          <a:custGeom>
            <a:avLst/>
            <a:gdLst>
              <a:gd name="connsiteX0" fmla="*/ 0 w 2286000"/>
              <a:gd name="connsiteY0" fmla="*/ 1318973 h 1318973"/>
              <a:gd name="connsiteX1" fmla="*/ 0 w 2286000"/>
              <a:gd name="connsiteY1" fmla="*/ 0 h 1318973"/>
              <a:gd name="connsiteX2" fmla="*/ 2286000 w 2286000"/>
              <a:gd name="connsiteY2" fmla="*/ 486803 h 1318973"/>
              <a:gd name="connsiteX3" fmla="*/ 0 w 2286000"/>
              <a:gd name="connsiteY3" fmla="*/ 1318973 h 1318973"/>
            </a:gdLst>
            <a:ahLst/>
            <a:cxnLst>
              <a:cxn ang="0">
                <a:pos x="connsiteX0" y="connsiteY0"/>
              </a:cxn>
              <a:cxn ang="0">
                <a:pos x="connsiteX1" y="connsiteY1"/>
              </a:cxn>
              <a:cxn ang="0">
                <a:pos x="connsiteX2" y="connsiteY2"/>
              </a:cxn>
              <a:cxn ang="0">
                <a:pos x="connsiteX3" y="connsiteY3"/>
              </a:cxn>
            </a:cxnLst>
            <a:rect l="l" t="t" r="r" b="b"/>
            <a:pathLst>
              <a:path w="2286000" h="1318973">
                <a:moveTo>
                  <a:pt x="0" y="1318973"/>
                </a:moveTo>
                <a:lnTo>
                  <a:pt x="0" y="0"/>
                </a:lnTo>
                <a:lnTo>
                  <a:pt x="2286000" y="486803"/>
                </a:lnTo>
                <a:lnTo>
                  <a:pt x="0" y="1318973"/>
                </a:lnTo>
                <a:close/>
              </a:path>
            </a:pathLst>
          </a:custGeom>
          <a:blipFill>
            <a:blip r:embed="rId3"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endParaRPr>
          </a:p>
        </p:txBody>
      </p:sp>
      <p:pic>
        <p:nvPicPr>
          <p:cNvPr id="11" name="Picture 10" descr="EYU_identifier_r100_g100_b100.png"/>
          <p:cNvPicPr>
            <a:picLocks noChangeAspect="1"/>
          </p:cNvPicPr>
          <p:nvPr userDrawn="1"/>
        </p:nvPicPr>
        <p:blipFill>
          <a:blip r:embed="rId4" cstate="print"/>
          <a:stretch>
            <a:fillRect/>
          </a:stretch>
        </p:blipFill>
        <p:spPr>
          <a:xfrm>
            <a:off x="304800" y="304800"/>
            <a:ext cx="877824" cy="760782"/>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ln>
          <a:effectLst/>
        </p:spPr>
        <p:txBody>
          <a:bodyPr wrap="none" anchor="ctr"/>
          <a:lstStyle/>
          <a:p>
            <a:endParaRPr lang="en-US" dirty="0">
              <a:solidFill>
                <a:srgbClr val="808080"/>
              </a:solidFill>
            </a:endParaRPr>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ln>
          <a:effectLst/>
        </p:spPr>
        <p:txBody>
          <a:bodyPr wrap="none" anchor="ctr"/>
          <a:lstStyle/>
          <a:p>
            <a:endParaRPr lang="en-US" dirty="0">
              <a:solidFill>
                <a:srgbClr val="808080"/>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045" rtl="0" fontAlgn="base">
              <a:lnSpc>
                <a:spcPct val="100000"/>
              </a:lnSpc>
              <a:spcBef>
                <a:spcPct val="70000"/>
              </a:spcBef>
              <a:spcAft>
                <a:spcPct val="0"/>
              </a:spcAft>
              <a:buSzPct val="100000"/>
              <a:buNone/>
              <a:defRPr lang="en-US" sz="1200" kern="1200" noProof="0" dirty="0" smtClean="0">
                <a:solidFill>
                  <a:schemeClr val="bg1"/>
                </a:solidFill>
                <a:latin typeface="Arial" panose="020B0604020202020204" pitchFamily="34" charset="0"/>
                <a:ea typeface="+mn-ea"/>
                <a:cs typeface="Arial" panose="020B0604020202020204" pitchFamily="34" charset="0"/>
              </a:defRPr>
            </a:lvl1pPr>
            <a:lvl2pPr marL="0" indent="0" algn="l" defTabSz="995045" rtl="0" fontAlgn="base">
              <a:lnSpc>
                <a:spcPct val="100000"/>
              </a:lnSpc>
              <a:spcBef>
                <a:spcPct val="0"/>
              </a:spcBef>
              <a:spcAft>
                <a:spcPct val="0"/>
              </a:spcAft>
              <a:buSzPct val="100000"/>
              <a:buNone/>
              <a:defRPr lang="en-US" sz="900" b="1" kern="1200" noProof="0" dirty="0" smtClean="0">
                <a:solidFill>
                  <a:schemeClr val="bg1"/>
                </a:solidFill>
                <a:latin typeface="Arial" panose="020B0604020202020204" pitchFamily="34" charset="0"/>
                <a:ea typeface="+mn-ea"/>
                <a:cs typeface="Arial" panose="020B0604020202020204" pitchFamily="34" charset="0"/>
              </a:defRPr>
            </a:lvl2pPr>
            <a:lvl3pPr marL="176530" indent="-176530" algn="l" defTabSz="995045" rtl="0" fontAlgn="base">
              <a:lnSpc>
                <a:spcPct val="100000"/>
              </a:lnSpc>
              <a:spcBef>
                <a:spcPct val="0"/>
              </a:spcBef>
              <a:spcAft>
                <a:spcPct val="0"/>
              </a:spcAft>
              <a:buClr>
                <a:schemeClr val="accent2"/>
              </a:buClr>
              <a:buSzPct val="70000"/>
              <a:buFont typeface="Arial" panose="020B0604020202020204" pitchFamily="34" charset="0"/>
              <a:buChar char="►"/>
              <a:defRPr lang="en-US" sz="900" b="1" kern="1200" noProof="0" dirty="0" smtClean="0">
                <a:solidFill>
                  <a:schemeClr val="bg1"/>
                </a:solidFill>
                <a:latin typeface="Arial" panose="020B0604020202020204" pitchFamily="34" charset="0"/>
                <a:ea typeface="+mn-ea"/>
                <a:cs typeface="Arial" panose="020B0604020202020204" pitchFamily="34" charset="0"/>
              </a:defRPr>
            </a:lvl3pPr>
            <a:lvl4pPr marL="0" indent="0" algn="l" defTabSz="995045" rtl="0" fontAlgn="base">
              <a:lnSpc>
                <a:spcPct val="100000"/>
              </a:lnSpc>
              <a:spcBef>
                <a:spcPct val="0"/>
              </a:spcBef>
              <a:spcAft>
                <a:spcPct val="0"/>
              </a:spcAft>
              <a:buSzPct val="100000"/>
              <a:buNone/>
              <a:defRPr lang="en-US" sz="800" kern="1200" noProof="0" dirty="0" smtClean="0">
                <a:solidFill>
                  <a:schemeClr val="bg1"/>
                </a:solidFill>
                <a:latin typeface="Arial" panose="020B0604020202020204" pitchFamily="34" charset="0"/>
                <a:ea typeface="+mn-ea"/>
                <a:cs typeface="Arial" panose="020B0604020202020204" pitchFamily="34" charset="0"/>
              </a:defRPr>
            </a:lvl4pPr>
            <a:lvl5pPr marL="189230" indent="-189230" algn="l" defTabSz="995045" rtl="0" fontAlgn="base">
              <a:lnSpc>
                <a:spcPct val="100000"/>
              </a:lnSpc>
              <a:spcBef>
                <a:spcPct val="0"/>
              </a:spcBef>
              <a:spcAft>
                <a:spcPct val="0"/>
              </a:spcAft>
              <a:buClr>
                <a:schemeClr val="accent2"/>
              </a:buClr>
              <a:buSzPct val="70000"/>
              <a:buFont typeface="Arial" panose="020B0604020202020204" pitchFamily="34" charset="0"/>
              <a:buChar char="►"/>
              <a:defRPr lang="en-US" sz="800" kern="1200" noProof="0" dirty="0">
                <a:solidFill>
                  <a:schemeClr val="bg1"/>
                </a:solidFill>
                <a:latin typeface="Arial" panose="020B0604020202020204" pitchFamily="34" charset="0"/>
                <a:ea typeface="+mn-ea"/>
                <a:cs typeface="Arial" panose="020B0604020202020204" pitchFamily="34" charset="0"/>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smtClean="0"/>
          </a:p>
          <a:p>
            <a:pPr lvl="1"/>
            <a:endParaRPr lang="en-GB" dirty="0"/>
          </a:p>
        </p:txBody>
      </p:sp>
      <p:pic>
        <p:nvPicPr>
          <p:cNvPr id="11" name="Picture 2"/>
          <p:cNvPicPr>
            <a:picLocks noChangeAspect="1" noChangeArrowheads="1"/>
          </p:cNvPicPr>
          <p:nvPr userDrawn="1"/>
        </p:nvPicPr>
        <p:blipFill>
          <a:blip r:embed="rId2" cstate="print"/>
          <a:srcRect/>
          <a:stretch>
            <a:fillRect/>
          </a:stretch>
        </p:blipFill>
        <p:spPr bwMode="auto">
          <a:xfrm>
            <a:off x="2271942" y="5745156"/>
            <a:ext cx="983483" cy="745200"/>
          </a:xfrm>
          <a:prstGeom prst="rect">
            <a:avLst/>
          </a:prstGeom>
          <a:noFill/>
          <a:ln w="9525">
            <a:noFill/>
            <a:miter lim="800000"/>
            <a:headEnd/>
            <a:tailEnd/>
          </a:ln>
          <a:effectLst/>
        </p:spPr>
      </p:pic>
      <p:grpSp>
        <p:nvGrpSpPr>
          <p:cNvPr id="10" name="Group 9"/>
          <p:cNvGrpSpPr/>
          <p:nvPr userDrawn="1"/>
        </p:nvGrpSpPr>
        <p:grpSpPr>
          <a:xfrm>
            <a:off x="-1055" y="2405319"/>
            <a:ext cx="9145054" cy="3346232"/>
            <a:chOff x="-1055" y="2405319"/>
            <a:chExt cx="9145054" cy="3346232"/>
          </a:xfrm>
        </p:grpSpPr>
        <p:sp>
          <p:nvSpPr>
            <p:cNvPr id="9" name="Freeform 8"/>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pic>
          <p:nvPicPr>
            <p:cNvPr id="14" name="Picture 3"/>
            <p:cNvPicPr>
              <a:picLocks noChangeAspect="1" noChangeArrowheads="1"/>
            </p:cNvPicPr>
            <p:nvPr userDrawn="1"/>
          </p:nvPicPr>
          <p:blipFill>
            <a:blip r:embed="rId3" cstate="print"/>
            <a:srcRect/>
            <a:stretch>
              <a:fillRect/>
            </a:stretch>
          </p:blipFill>
          <p:spPr bwMode="auto">
            <a:xfrm>
              <a:off x="-1055" y="4411633"/>
              <a:ext cx="2285060" cy="1339918"/>
            </a:xfrm>
            <a:prstGeom prst="rect">
              <a:avLst/>
            </a:prstGeom>
            <a:noFill/>
            <a:ln w="9525">
              <a:noFill/>
              <a:miter lim="800000"/>
              <a:headEnd/>
              <a:tailEnd/>
            </a:ln>
            <a:effectLst/>
          </p:spPr>
        </p:pic>
      </p:gr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showMasterSp="0">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smtClean="0"/>
          </a:p>
          <a:p>
            <a:pPr lvl="1"/>
            <a:endParaRPr lang="en-GB" dirty="0"/>
          </a:p>
        </p:txBody>
      </p:sp>
      <p:pic>
        <p:nvPicPr>
          <p:cNvPr id="11" name="Picture 2"/>
          <p:cNvPicPr>
            <a:picLocks noChangeAspect="1" noChangeArrowheads="1"/>
          </p:cNvPicPr>
          <p:nvPr userDrawn="1"/>
        </p:nvPicPr>
        <p:blipFill>
          <a:blip r:embed="rId2" cstate="print"/>
          <a:srcRect/>
          <a:stretch>
            <a:fillRect/>
          </a:stretch>
        </p:blipFill>
        <p:spPr bwMode="auto">
          <a:xfrm>
            <a:off x="2271942" y="5745156"/>
            <a:ext cx="983483" cy="745200"/>
          </a:xfrm>
          <a:prstGeom prst="rect">
            <a:avLst/>
          </a:prstGeom>
          <a:noFill/>
          <a:ln w="9525">
            <a:noFill/>
            <a:miter lim="800000"/>
            <a:headEnd/>
            <a:tailEnd/>
          </a:ln>
          <a:effectLst/>
        </p:spPr>
      </p:pic>
      <p:sp>
        <p:nvSpPr>
          <p:cNvPr id="9" name="Freeform 8"/>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sp>
        <p:nvSpPr>
          <p:cNvPr id="7" name="Freeform 6"/>
          <p:cNvSpPr/>
          <p:nvPr userDrawn="1"/>
        </p:nvSpPr>
        <p:spPr>
          <a:xfrm>
            <a:off x="-9144" y="3000375"/>
            <a:ext cx="2286000" cy="2729861"/>
          </a:xfrm>
          <a:custGeom>
            <a:avLst/>
            <a:gdLst>
              <a:gd name="connsiteX0" fmla="*/ 0 w 2286000"/>
              <a:gd name="connsiteY0" fmla="*/ 1318973 h 1318973"/>
              <a:gd name="connsiteX1" fmla="*/ 0 w 2286000"/>
              <a:gd name="connsiteY1" fmla="*/ 0 h 1318973"/>
              <a:gd name="connsiteX2" fmla="*/ 2286000 w 2286000"/>
              <a:gd name="connsiteY2" fmla="*/ 486803 h 1318973"/>
              <a:gd name="connsiteX3" fmla="*/ 0 w 2286000"/>
              <a:gd name="connsiteY3" fmla="*/ 1318973 h 1318973"/>
              <a:gd name="connsiteX0-1" fmla="*/ 0 w 2286000"/>
              <a:gd name="connsiteY0-2" fmla="*/ 2729861 h 2729861"/>
              <a:gd name="connsiteX1-3" fmla="*/ 9144 w 2286000"/>
              <a:gd name="connsiteY1-4" fmla="*/ 0 h 2729861"/>
              <a:gd name="connsiteX2-5" fmla="*/ 2286000 w 2286000"/>
              <a:gd name="connsiteY2-6" fmla="*/ 1897691 h 2729861"/>
              <a:gd name="connsiteX3-7" fmla="*/ 0 w 2286000"/>
              <a:gd name="connsiteY3-8" fmla="*/ 2729861 h 2729861"/>
            </a:gdLst>
            <a:ahLst/>
            <a:cxnLst>
              <a:cxn ang="0">
                <a:pos x="connsiteX0-1" y="connsiteY0-2"/>
              </a:cxn>
              <a:cxn ang="0">
                <a:pos x="connsiteX1-3" y="connsiteY1-4"/>
              </a:cxn>
              <a:cxn ang="0">
                <a:pos x="connsiteX2-5" y="connsiteY2-6"/>
              </a:cxn>
              <a:cxn ang="0">
                <a:pos x="connsiteX3-7" y="connsiteY3-8"/>
              </a:cxn>
            </a:cxnLst>
            <a:rect l="l" t="t" r="r" b="b"/>
            <a:pathLst>
              <a:path w="2286000" h="2729861">
                <a:moveTo>
                  <a:pt x="0" y="2729861"/>
                </a:moveTo>
                <a:lnTo>
                  <a:pt x="9144" y="0"/>
                </a:lnTo>
                <a:lnTo>
                  <a:pt x="2286000" y="1897691"/>
                </a:lnTo>
                <a:lnTo>
                  <a:pt x="0" y="2729861"/>
                </a:lnTo>
                <a:close/>
              </a:path>
            </a:pathLst>
          </a:custGeom>
          <a:blipFill>
            <a:blip r:embed="rId3"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endParaRPr>
          </a:p>
        </p:txBody>
      </p:sp>
      <p:sp>
        <p:nvSpPr>
          <p:cNvPr id="8" name="TextBox 7"/>
          <p:cNvSpPr txBox="1"/>
          <p:nvPr userDrawn="1"/>
        </p:nvSpPr>
        <p:spPr>
          <a:xfrm>
            <a:off x="65318" y="4047893"/>
            <a:ext cx="1785784" cy="1083374"/>
          </a:xfrm>
          <a:prstGeom prst="rect">
            <a:avLst/>
          </a:prstGeom>
          <a:noFill/>
        </p:spPr>
        <p:txBody>
          <a:bodyPr wrap="square" lIns="0" tIns="36576" rIns="0" bIns="0" rtlCol="0">
            <a:spAutoFit/>
          </a:bodyPr>
          <a:lstStyle/>
          <a:p>
            <a:pPr>
              <a:lnSpc>
                <a:spcPct val="85000"/>
              </a:lnSpc>
              <a:spcAft>
                <a:spcPts val="600"/>
              </a:spcAft>
              <a:buClr>
                <a:srgbClr val="FFD200"/>
              </a:buClr>
              <a:buSzPct val="70000"/>
            </a:pPr>
            <a:r>
              <a:rPr lang="en-US" sz="1600" b="1" dirty="0">
                <a:solidFill>
                  <a:srgbClr val="FFD200"/>
                </a:solidFill>
              </a:rPr>
              <a:t>Placeholder image — to replace this image, select View&gt;Notes Page</a:t>
            </a:r>
            <a:endParaRPr lang="en-US" sz="1600" b="1" dirty="0">
              <a:solidFill>
                <a:srgbClr val="FFD200"/>
              </a:solidFill>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endParaRPr lang="en-GB" dirty="0"/>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endParaRPr lang="en-US" smtClean="0"/>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6" name="Freeform 5"/>
          <p:cNvSpPr/>
          <p:nvPr userDrawn="1"/>
        </p:nvSpPr>
        <p:spPr bwMode="gray">
          <a:xfrm>
            <a:off x="457200" y="10296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6" name="Freeform 5"/>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pic>
        <p:nvPicPr>
          <p:cNvPr id="7"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5" name="Freeform 5"/>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ln>
          <a:effectLst/>
        </p:spPr>
        <p:txBody>
          <a:bodyPr wrap="none" anchor="ctr"/>
          <a:lstStyle/>
          <a:p>
            <a:endParaRPr lang="en-US" dirty="0">
              <a:solidFill>
                <a:srgbClr val="808080"/>
              </a:solidFill>
            </a:endParaRPr>
          </a:p>
        </p:txBody>
      </p:sp>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ln>
          <a:effectLst/>
        </p:spPr>
        <p:txBody>
          <a:bodyPr wrap="none" anchor="ctr"/>
          <a:lstStyle/>
          <a:p>
            <a:endParaRPr lang="en-US" dirty="0">
              <a:solidFill>
                <a:srgbClr val="808080"/>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045" rtl="0" fontAlgn="base">
              <a:lnSpc>
                <a:spcPct val="100000"/>
              </a:lnSpc>
              <a:spcBef>
                <a:spcPct val="70000"/>
              </a:spcBef>
              <a:spcAft>
                <a:spcPct val="0"/>
              </a:spcAft>
              <a:buSzPct val="100000"/>
              <a:buNone/>
              <a:defRPr lang="en-US" sz="1200" kern="1200" noProof="0" dirty="0" smtClean="0">
                <a:solidFill>
                  <a:schemeClr val="bg1"/>
                </a:solidFill>
                <a:latin typeface="Arial" panose="020B0604020202020204" pitchFamily="34" charset="0"/>
                <a:ea typeface="+mn-ea"/>
                <a:cs typeface="Arial" panose="020B0604020202020204" pitchFamily="34" charset="0"/>
              </a:defRPr>
            </a:lvl1pPr>
            <a:lvl2pPr marL="0" indent="0" algn="l" defTabSz="995045" rtl="0" fontAlgn="base">
              <a:lnSpc>
                <a:spcPct val="100000"/>
              </a:lnSpc>
              <a:spcBef>
                <a:spcPct val="0"/>
              </a:spcBef>
              <a:spcAft>
                <a:spcPct val="0"/>
              </a:spcAft>
              <a:buSzPct val="100000"/>
              <a:buNone/>
              <a:defRPr lang="en-US" sz="900" b="1" kern="1200" noProof="0" dirty="0" smtClean="0">
                <a:solidFill>
                  <a:schemeClr val="bg1"/>
                </a:solidFill>
                <a:latin typeface="Arial" panose="020B0604020202020204" pitchFamily="34" charset="0"/>
                <a:ea typeface="+mn-ea"/>
                <a:cs typeface="Arial" panose="020B0604020202020204" pitchFamily="34" charset="0"/>
              </a:defRPr>
            </a:lvl2pPr>
            <a:lvl3pPr marL="176530" indent="-176530" algn="l" defTabSz="995045" rtl="0" fontAlgn="base">
              <a:lnSpc>
                <a:spcPct val="100000"/>
              </a:lnSpc>
              <a:spcBef>
                <a:spcPct val="0"/>
              </a:spcBef>
              <a:spcAft>
                <a:spcPct val="0"/>
              </a:spcAft>
              <a:buClr>
                <a:schemeClr val="accent2"/>
              </a:buClr>
              <a:buSzPct val="70000"/>
              <a:buFont typeface="Arial" panose="020B0604020202020204" pitchFamily="34" charset="0"/>
              <a:buChar char="►"/>
              <a:defRPr lang="en-US" sz="900" b="1" kern="1200" noProof="0" dirty="0" smtClean="0">
                <a:solidFill>
                  <a:schemeClr val="bg1"/>
                </a:solidFill>
                <a:latin typeface="Arial" panose="020B0604020202020204" pitchFamily="34" charset="0"/>
                <a:ea typeface="+mn-ea"/>
                <a:cs typeface="Arial" panose="020B0604020202020204" pitchFamily="34" charset="0"/>
              </a:defRPr>
            </a:lvl3pPr>
            <a:lvl4pPr marL="0" indent="0" algn="l" defTabSz="995045" rtl="0" fontAlgn="base">
              <a:lnSpc>
                <a:spcPct val="100000"/>
              </a:lnSpc>
              <a:spcBef>
                <a:spcPct val="0"/>
              </a:spcBef>
              <a:spcAft>
                <a:spcPct val="0"/>
              </a:spcAft>
              <a:buSzPct val="100000"/>
              <a:buNone/>
              <a:defRPr lang="en-US" sz="800" kern="1200" noProof="0" dirty="0" smtClean="0">
                <a:solidFill>
                  <a:schemeClr val="bg1"/>
                </a:solidFill>
                <a:latin typeface="Arial" panose="020B0604020202020204" pitchFamily="34" charset="0"/>
                <a:ea typeface="+mn-ea"/>
                <a:cs typeface="Arial" panose="020B0604020202020204" pitchFamily="34" charset="0"/>
              </a:defRPr>
            </a:lvl4pPr>
            <a:lvl5pPr marL="189230" indent="-189230" algn="l" defTabSz="995045" rtl="0" fontAlgn="base">
              <a:lnSpc>
                <a:spcPct val="100000"/>
              </a:lnSpc>
              <a:spcBef>
                <a:spcPct val="0"/>
              </a:spcBef>
              <a:spcAft>
                <a:spcPct val="0"/>
              </a:spcAft>
              <a:buClr>
                <a:schemeClr val="accent2"/>
              </a:buClr>
              <a:buSzPct val="70000"/>
              <a:buFont typeface="Arial" panose="020B0604020202020204" pitchFamily="34" charset="0"/>
              <a:buChar char="►"/>
              <a:defRPr lang="en-US" sz="800" kern="1200" noProof="0" dirty="0">
                <a:solidFill>
                  <a:schemeClr val="bg1"/>
                </a:solidFill>
                <a:latin typeface="Arial" panose="020B0604020202020204" pitchFamily="34" charset="0"/>
                <a:ea typeface="+mn-ea"/>
                <a:cs typeface="Arial" panose="020B0604020202020204" pitchFamily="34" charset="0"/>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dirty="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showMasterSp="0"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Line divider 3">
    <p:spTree>
      <p:nvGrpSpPr>
        <p:cNvPr id="1" name=""/>
        <p:cNvGrpSpPr/>
        <p:nvPr/>
      </p:nvGrpSpPr>
      <p:grpSpPr>
        <a:xfrm>
          <a:off x="0" y="0"/>
          <a:ext cx="0" cy="0"/>
          <a:chOff x="0" y="0"/>
          <a:chExt cx="0" cy="0"/>
        </a:xfrm>
      </p:grpSpPr>
      <p:sp>
        <p:nvSpPr>
          <p:cNvPr id="5" name="Rectangle 4"/>
          <p:cNvSpPr/>
          <p:nvPr userDrawn="1"/>
        </p:nvSpPr>
        <p:spPr>
          <a:xfrm>
            <a:off x="381000" y="6019800"/>
            <a:ext cx="84582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46464"/>
              </a:solidFill>
            </a:endParaRPr>
          </a:p>
        </p:txBody>
      </p:sp>
      <p:sp>
        <p:nvSpPr>
          <p:cNvPr id="4" name="Rectangle 3"/>
          <p:cNvSpPr/>
          <p:nvPr userDrawn="1"/>
        </p:nvSpPr>
        <p:spPr>
          <a:xfrm>
            <a:off x="381000" y="914400"/>
            <a:ext cx="84582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46464"/>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pic>
        <p:nvPicPr>
          <p:cNvPr id="7" name="Picture 13" descr="PPTbackground_3_HANDOUT"/>
          <p:cNvPicPr>
            <a:picLocks noChangeAspect="1" noChangeArrowheads="1"/>
          </p:cNvPicPr>
          <p:nvPr userDrawn="1"/>
        </p:nvPicPr>
        <p:blipFill>
          <a:blip r:embed="rId2" cstate="print"/>
          <a:srcRect/>
          <a:stretch>
            <a:fillRect/>
          </a:stretch>
        </p:blipFill>
        <p:spPr bwMode="auto">
          <a:xfrm>
            <a:off x="477838" y="1023938"/>
            <a:ext cx="8208962" cy="5222875"/>
          </a:xfrm>
          <a:prstGeom prst="rect">
            <a:avLst/>
          </a:prstGeom>
          <a:noFill/>
        </p:spPr>
      </p:pic>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showMasterSp="0">
  <p:cSld name="Cover">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smtClean="0"/>
          </a:p>
          <a:p>
            <a:pPr lvl="1"/>
            <a:endParaRPr lang="en-GB" dirty="0"/>
          </a:p>
        </p:txBody>
      </p:sp>
      <p:pic>
        <p:nvPicPr>
          <p:cNvPr id="11" name="Picture 2"/>
          <p:cNvPicPr>
            <a:picLocks noChangeAspect="1" noChangeArrowheads="1"/>
          </p:cNvPicPr>
          <p:nvPr userDrawn="1"/>
        </p:nvPicPr>
        <p:blipFill>
          <a:blip r:embed="rId2" cstate="print"/>
          <a:srcRect/>
          <a:stretch>
            <a:fillRect/>
          </a:stretch>
        </p:blipFill>
        <p:spPr bwMode="auto">
          <a:xfrm>
            <a:off x="2271942" y="5745156"/>
            <a:ext cx="983483" cy="745200"/>
          </a:xfrm>
          <a:prstGeom prst="rect">
            <a:avLst/>
          </a:prstGeom>
          <a:noFill/>
          <a:ln w="9525">
            <a:noFill/>
            <a:miter lim="800000"/>
            <a:headEnd/>
            <a:tailEnd/>
          </a:ln>
          <a:effectLst/>
        </p:spPr>
      </p:pic>
      <p:grpSp>
        <p:nvGrpSpPr>
          <p:cNvPr id="10" name="Group 9"/>
          <p:cNvGrpSpPr/>
          <p:nvPr userDrawn="1"/>
        </p:nvGrpSpPr>
        <p:grpSpPr>
          <a:xfrm>
            <a:off x="-1055" y="2405319"/>
            <a:ext cx="9145054" cy="3346232"/>
            <a:chOff x="-1055" y="2405319"/>
            <a:chExt cx="9145054" cy="3346232"/>
          </a:xfrm>
        </p:grpSpPr>
        <p:sp>
          <p:nvSpPr>
            <p:cNvPr id="9" name="Freeform 8"/>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pic>
          <p:nvPicPr>
            <p:cNvPr id="14" name="Picture 3"/>
            <p:cNvPicPr>
              <a:picLocks noChangeAspect="1" noChangeArrowheads="1"/>
            </p:cNvPicPr>
            <p:nvPr userDrawn="1"/>
          </p:nvPicPr>
          <p:blipFill>
            <a:blip r:embed="rId3" cstate="print"/>
            <a:srcRect/>
            <a:stretch>
              <a:fillRect/>
            </a:stretch>
          </p:blipFill>
          <p:spPr bwMode="auto">
            <a:xfrm>
              <a:off x="-1055" y="4411633"/>
              <a:ext cx="2285060" cy="1339918"/>
            </a:xfrm>
            <a:prstGeom prst="rect">
              <a:avLst/>
            </a:prstGeom>
            <a:noFill/>
            <a:ln w="9525">
              <a:noFill/>
              <a:miter lim="800000"/>
              <a:headEnd/>
              <a:tailEnd/>
            </a:ln>
            <a:effectLst/>
          </p:spPr>
        </p:pic>
      </p:gr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showMasterSp="0">
  <p:cSld name="Cover_photo_or_illustration_input">
    <p:spTree>
      <p:nvGrpSpPr>
        <p:cNvPr id="1" name=""/>
        <p:cNvGrpSpPr/>
        <p:nvPr/>
      </p:nvGrpSpPr>
      <p:grpSpPr>
        <a:xfrm>
          <a:off x="0" y="0"/>
          <a:ext cx="0" cy="0"/>
          <a:chOff x="0" y="0"/>
          <a:chExt cx="0" cy="0"/>
        </a:xfrm>
      </p:grpSpPr>
      <p:sp>
        <p:nvSpPr>
          <p:cNvPr id="2" name="Title 1"/>
          <p:cNvSpPr>
            <a:spLocks noGrp="1"/>
          </p:cNvSpPr>
          <p:nvPr>
            <p:ph type="ctrTitle"/>
          </p:nvPr>
        </p:nvSpPr>
        <p:spPr>
          <a:xfrm>
            <a:off x="2332800" y="777600"/>
            <a:ext cx="549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2332800" y="1753200"/>
            <a:ext cx="5490000" cy="968400"/>
          </a:xfrm>
        </p:spPr>
        <p:txBody>
          <a:bodyPr/>
          <a:lstStyle>
            <a:lvl1pPr marL="0" indent="0" algn="l">
              <a:buNone/>
              <a:defRPr sz="2000">
                <a:solidFill>
                  <a:schemeClr val="bg2"/>
                </a:solidFill>
              </a:defRPr>
            </a:lvl1pPr>
            <a:lvl2pPr marL="0" indent="0" algn="l">
              <a:buNone/>
              <a:defRPr sz="1600">
                <a:solidFill>
                  <a:schemeClr val="bg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smtClean="0"/>
          </a:p>
          <a:p>
            <a:pPr lvl="1"/>
            <a:endParaRPr lang="en-GB" dirty="0"/>
          </a:p>
        </p:txBody>
      </p:sp>
      <p:pic>
        <p:nvPicPr>
          <p:cNvPr id="11" name="Picture 2"/>
          <p:cNvPicPr>
            <a:picLocks noChangeAspect="1" noChangeArrowheads="1"/>
          </p:cNvPicPr>
          <p:nvPr userDrawn="1"/>
        </p:nvPicPr>
        <p:blipFill>
          <a:blip r:embed="rId2" cstate="print"/>
          <a:srcRect/>
          <a:stretch>
            <a:fillRect/>
          </a:stretch>
        </p:blipFill>
        <p:spPr bwMode="auto">
          <a:xfrm>
            <a:off x="2271942" y="5745156"/>
            <a:ext cx="983483" cy="745200"/>
          </a:xfrm>
          <a:prstGeom prst="rect">
            <a:avLst/>
          </a:prstGeom>
          <a:noFill/>
          <a:ln w="9525">
            <a:noFill/>
            <a:miter lim="800000"/>
            <a:headEnd/>
            <a:tailEnd/>
          </a:ln>
          <a:effectLst/>
        </p:spPr>
      </p:pic>
      <p:sp>
        <p:nvSpPr>
          <p:cNvPr id="9" name="Freeform 8"/>
          <p:cNvSpPr/>
          <p:nvPr userDrawn="1"/>
        </p:nvSpPr>
        <p:spPr bwMode="gray">
          <a:xfrm>
            <a:off x="2273866" y="2405319"/>
            <a:ext cx="6870133" cy="2494990"/>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sp>
        <p:nvSpPr>
          <p:cNvPr id="7" name="Freeform 6"/>
          <p:cNvSpPr/>
          <p:nvPr userDrawn="1"/>
        </p:nvSpPr>
        <p:spPr>
          <a:xfrm>
            <a:off x="-9144" y="3000375"/>
            <a:ext cx="2286000" cy="2729861"/>
          </a:xfrm>
          <a:custGeom>
            <a:avLst/>
            <a:gdLst>
              <a:gd name="connsiteX0" fmla="*/ 0 w 2286000"/>
              <a:gd name="connsiteY0" fmla="*/ 1318973 h 1318973"/>
              <a:gd name="connsiteX1" fmla="*/ 0 w 2286000"/>
              <a:gd name="connsiteY1" fmla="*/ 0 h 1318973"/>
              <a:gd name="connsiteX2" fmla="*/ 2286000 w 2286000"/>
              <a:gd name="connsiteY2" fmla="*/ 486803 h 1318973"/>
              <a:gd name="connsiteX3" fmla="*/ 0 w 2286000"/>
              <a:gd name="connsiteY3" fmla="*/ 1318973 h 1318973"/>
              <a:gd name="connsiteX0-1" fmla="*/ 0 w 2286000"/>
              <a:gd name="connsiteY0-2" fmla="*/ 2729861 h 2729861"/>
              <a:gd name="connsiteX1-3" fmla="*/ 9144 w 2286000"/>
              <a:gd name="connsiteY1-4" fmla="*/ 0 h 2729861"/>
              <a:gd name="connsiteX2-5" fmla="*/ 2286000 w 2286000"/>
              <a:gd name="connsiteY2-6" fmla="*/ 1897691 h 2729861"/>
              <a:gd name="connsiteX3-7" fmla="*/ 0 w 2286000"/>
              <a:gd name="connsiteY3-8" fmla="*/ 2729861 h 2729861"/>
            </a:gdLst>
            <a:ahLst/>
            <a:cxnLst>
              <a:cxn ang="0">
                <a:pos x="connsiteX0-1" y="connsiteY0-2"/>
              </a:cxn>
              <a:cxn ang="0">
                <a:pos x="connsiteX1-3" y="connsiteY1-4"/>
              </a:cxn>
              <a:cxn ang="0">
                <a:pos x="connsiteX2-5" y="connsiteY2-6"/>
              </a:cxn>
              <a:cxn ang="0">
                <a:pos x="connsiteX3-7" y="connsiteY3-8"/>
              </a:cxn>
            </a:cxnLst>
            <a:rect l="l" t="t" r="r" b="b"/>
            <a:pathLst>
              <a:path w="2286000" h="2729861">
                <a:moveTo>
                  <a:pt x="0" y="2729861"/>
                </a:moveTo>
                <a:lnTo>
                  <a:pt x="9144" y="0"/>
                </a:lnTo>
                <a:lnTo>
                  <a:pt x="2286000" y="1897691"/>
                </a:lnTo>
                <a:lnTo>
                  <a:pt x="0" y="2729861"/>
                </a:lnTo>
                <a:close/>
              </a:path>
            </a:pathLst>
          </a:custGeom>
          <a:blipFill>
            <a:blip r:embed="rId3" cstate="print"/>
            <a:stretch>
              <a:fillRect/>
            </a:stretch>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rgbClr val="000000"/>
              </a:solidFill>
            </a:endParaRPr>
          </a:p>
        </p:txBody>
      </p:sp>
      <p:sp>
        <p:nvSpPr>
          <p:cNvPr id="8" name="TextBox 7"/>
          <p:cNvSpPr txBox="1"/>
          <p:nvPr userDrawn="1"/>
        </p:nvSpPr>
        <p:spPr>
          <a:xfrm>
            <a:off x="65318" y="4047893"/>
            <a:ext cx="1785784" cy="1083374"/>
          </a:xfrm>
          <a:prstGeom prst="rect">
            <a:avLst/>
          </a:prstGeom>
          <a:noFill/>
        </p:spPr>
        <p:txBody>
          <a:bodyPr wrap="square" lIns="0" tIns="36576" rIns="0" bIns="0" rtlCol="0">
            <a:spAutoFit/>
          </a:bodyPr>
          <a:lstStyle/>
          <a:p>
            <a:pPr>
              <a:lnSpc>
                <a:spcPct val="85000"/>
              </a:lnSpc>
              <a:spcAft>
                <a:spcPts val="600"/>
              </a:spcAft>
              <a:buClr>
                <a:srgbClr val="FFD200"/>
              </a:buClr>
              <a:buSzPct val="70000"/>
            </a:pPr>
            <a:r>
              <a:rPr lang="en-US" sz="1600" b="1" dirty="0">
                <a:solidFill>
                  <a:srgbClr val="FFD200"/>
                </a:solidFill>
              </a:rPr>
              <a:t>Placeholder image — to replace this image, select View&gt;Notes Page</a:t>
            </a:r>
            <a:endParaRPr lang="en-US" sz="1600" b="1" dirty="0">
              <a:solidFill>
                <a:srgbClr val="FFD200"/>
              </a:solidFill>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dirty="0"/>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6" name="Footer Placeholder 5"/>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endParaRPr lang="en-GB" dirty="0"/>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endParaRPr lang="en-US" smtClean="0"/>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6" name="Freeform 5"/>
          <p:cNvSpPr/>
          <p:nvPr userDrawn="1"/>
        </p:nvSpPr>
        <p:spPr bwMode="gray">
          <a:xfrm>
            <a:off x="457200" y="10296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6" name="Freeform 5"/>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pic>
        <p:nvPicPr>
          <p:cNvPr id="7"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5" name="Freeform 5"/>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ln>
          <a:effectLst/>
        </p:spPr>
        <p:txBody>
          <a:bodyPr wrap="none" anchor="ctr"/>
          <a:lstStyle/>
          <a:p>
            <a:endParaRPr lang="en-US" dirty="0">
              <a:solidFill>
                <a:srgbClr val="808080"/>
              </a:solidFill>
            </a:endParaRPr>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6" name="Footer Placeholder 5"/>
          <p:cNvSpPr>
            <a:spLocks noGrp="1"/>
          </p:cNvSpPr>
          <p:nvPr>
            <p:ph type="ftr" sz="quarter" idx="11"/>
          </p:nvPr>
        </p:nvSpPr>
        <p:spPr>
          <a:xfrm>
            <a:off x="2588400" y="6323013"/>
            <a:ext cx="3434400" cy="201600"/>
          </a:xfrm>
        </p:spPr>
        <p:txBody>
          <a:bodyPr/>
          <a:lstStyle/>
          <a:p>
            <a:r>
              <a:rPr lang="en-GB" smtClean="0">
                <a:solidFill>
                  <a:srgbClr val="808080"/>
                </a:solidFill>
              </a:rPr>
              <a:t>Presentation title</a:t>
            </a:r>
            <a:endParaRPr lang="en-GB" dirty="0">
              <a:solidFill>
                <a:srgbClr val="808080"/>
              </a:solidFill>
            </a:endParaRP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ln>
          <a:effectLst/>
        </p:spPr>
        <p:txBody>
          <a:bodyPr wrap="none" anchor="ctr"/>
          <a:lstStyle/>
          <a:p>
            <a:endParaRPr lang="en-US" dirty="0">
              <a:solidFill>
                <a:srgbClr val="808080"/>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045" rtl="0" fontAlgn="base">
              <a:lnSpc>
                <a:spcPct val="100000"/>
              </a:lnSpc>
              <a:spcBef>
                <a:spcPct val="70000"/>
              </a:spcBef>
              <a:spcAft>
                <a:spcPct val="0"/>
              </a:spcAft>
              <a:buSzPct val="100000"/>
              <a:buNone/>
              <a:defRPr lang="en-US" sz="1200" kern="1200" noProof="0" dirty="0" smtClean="0">
                <a:solidFill>
                  <a:schemeClr val="bg1"/>
                </a:solidFill>
                <a:latin typeface="Arial" panose="020B0604020202020204" pitchFamily="34" charset="0"/>
                <a:ea typeface="+mn-ea"/>
                <a:cs typeface="Arial" panose="020B0604020202020204" pitchFamily="34" charset="0"/>
              </a:defRPr>
            </a:lvl1pPr>
            <a:lvl2pPr marL="0" indent="0" algn="l" defTabSz="995045" rtl="0" fontAlgn="base">
              <a:lnSpc>
                <a:spcPct val="100000"/>
              </a:lnSpc>
              <a:spcBef>
                <a:spcPct val="0"/>
              </a:spcBef>
              <a:spcAft>
                <a:spcPct val="0"/>
              </a:spcAft>
              <a:buSzPct val="100000"/>
              <a:buNone/>
              <a:defRPr lang="en-US" sz="900" b="1" kern="1200" noProof="0" dirty="0" smtClean="0">
                <a:solidFill>
                  <a:schemeClr val="bg1"/>
                </a:solidFill>
                <a:latin typeface="Arial" panose="020B0604020202020204" pitchFamily="34" charset="0"/>
                <a:ea typeface="+mn-ea"/>
                <a:cs typeface="Arial" panose="020B0604020202020204" pitchFamily="34" charset="0"/>
              </a:defRPr>
            </a:lvl2pPr>
            <a:lvl3pPr marL="176530" indent="-176530" algn="l" defTabSz="995045" rtl="0" fontAlgn="base">
              <a:lnSpc>
                <a:spcPct val="100000"/>
              </a:lnSpc>
              <a:spcBef>
                <a:spcPct val="0"/>
              </a:spcBef>
              <a:spcAft>
                <a:spcPct val="0"/>
              </a:spcAft>
              <a:buClr>
                <a:schemeClr val="accent2"/>
              </a:buClr>
              <a:buSzPct val="70000"/>
              <a:buFont typeface="Arial" panose="020B0604020202020204" pitchFamily="34" charset="0"/>
              <a:buChar char="►"/>
              <a:defRPr lang="en-US" sz="900" b="1" kern="1200" noProof="0" dirty="0" smtClean="0">
                <a:solidFill>
                  <a:schemeClr val="bg1"/>
                </a:solidFill>
                <a:latin typeface="Arial" panose="020B0604020202020204" pitchFamily="34" charset="0"/>
                <a:ea typeface="+mn-ea"/>
                <a:cs typeface="Arial" panose="020B0604020202020204" pitchFamily="34" charset="0"/>
              </a:defRPr>
            </a:lvl3pPr>
            <a:lvl4pPr marL="0" indent="0" algn="l" defTabSz="995045" rtl="0" fontAlgn="base">
              <a:lnSpc>
                <a:spcPct val="100000"/>
              </a:lnSpc>
              <a:spcBef>
                <a:spcPct val="0"/>
              </a:spcBef>
              <a:spcAft>
                <a:spcPct val="0"/>
              </a:spcAft>
              <a:buSzPct val="100000"/>
              <a:buNone/>
              <a:defRPr lang="en-US" sz="800" kern="1200" noProof="0" dirty="0" smtClean="0">
                <a:solidFill>
                  <a:schemeClr val="bg1"/>
                </a:solidFill>
                <a:latin typeface="Arial" panose="020B0604020202020204" pitchFamily="34" charset="0"/>
                <a:ea typeface="+mn-ea"/>
                <a:cs typeface="Arial" panose="020B0604020202020204" pitchFamily="34" charset="0"/>
              </a:defRPr>
            </a:lvl4pPr>
            <a:lvl5pPr marL="189230" indent="-189230" algn="l" defTabSz="995045" rtl="0" fontAlgn="base">
              <a:lnSpc>
                <a:spcPct val="100000"/>
              </a:lnSpc>
              <a:spcBef>
                <a:spcPct val="0"/>
              </a:spcBef>
              <a:spcAft>
                <a:spcPct val="0"/>
              </a:spcAft>
              <a:buClr>
                <a:schemeClr val="accent2"/>
              </a:buClr>
              <a:buSzPct val="70000"/>
              <a:buFont typeface="Arial" panose="020B0604020202020204" pitchFamily="34" charset="0"/>
              <a:buChar char="►"/>
              <a:defRPr lang="en-US" sz="800" kern="1200" noProof="0" dirty="0">
                <a:solidFill>
                  <a:schemeClr val="bg1"/>
                </a:solidFill>
                <a:latin typeface="Arial" panose="020B0604020202020204" pitchFamily="34" charset="0"/>
                <a:ea typeface="+mn-ea"/>
                <a:cs typeface="Arial" panose="020B0604020202020204" pitchFamily="34" charset="0"/>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dirty="0"/>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userDrawn="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cSld name="Line divider 3">
    <p:spTree>
      <p:nvGrpSpPr>
        <p:cNvPr id="1" name=""/>
        <p:cNvGrpSpPr/>
        <p:nvPr/>
      </p:nvGrpSpPr>
      <p:grpSpPr>
        <a:xfrm>
          <a:off x="0" y="0"/>
          <a:ext cx="0" cy="0"/>
          <a:chOff x="0" y="0"/>
          <a:chExt cx="0" cy="0"/>
        </a:xfrm>
      </p:grpSpPr>
      <p:sp>
        <p:nvSpPr>
          <p:cNvPr id="5" name="Rectangle 4"/>
          <p:cNvSpPr/>
          <p:nvPr userDrawn="1"/>
        </p:nvSpPr>
        <p:spPr>
          <a:xfrm>
            <a:off x="381000" y="6019800"/>
            <a:ext cx="84582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46464"/>
              </a:solidFill>
            </a:endParaRPr>
          </a:p>
        </p:txBody>
      </p:sp>
      <p:sp>
        <p:nvSpPr>
          <p:cNvPr id="4" name="Rectangle 3"/>
          <p:cNvSpPr/>
          <p:nvPr userDrawn="1"/>
        </p:nvSpPr>
        <p:spPr>
          <a:xfrm>
            <a:off x="381000" y="914400"/>
            <a:ext cx="8458200" cy="304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46464"/>
              </a:solidFill>
            </a:endParaRPr>
          </a:p>
        </p:txBody>
      </p:sp>
      <p:sp>
        <p:nvSpPr>
          <p:cNvPr id="2" name="Title 1"/>
          <p:cNvSpPr>
            <a:spLocks noGrp="1"/>
          </p:cNvSpPr>
          <p:nvPr>
            <p:ph type="title"/>
          </p:nvPr>
        </p:nvSpPr>
        <p:spPr/>
        <p:txBody>
          <a:bodyPr/>
          <a:lstStyle>
            <a:lvl1pPr>
              <a:defRPr>
                <a:solidFill>
                  <a:schemeClr val="bg1"/>
                </a:solidFill>
              </a:defRPr>
            </a:lvl1pPr>
          </a:lstStyle>
          <a:p>
            <a:r>
              <a:rPr lang="en-US" noProof="0" smtClean="0"/>
              <a:t>Click to edit Master title style</a:t>
            </a:r>
            <a:endParaRPr lang="en-US" noProof="0"/>
          </a:p>
        </p:txBody>
      </p:sp>
      <p:pic>
        <p:nvPicPr>
          <p:cNvPr id="7" name="Picture 13" descr="PPTbackground_3_HANDOUT"/>
          <p:cNvPicPr>
            <a:picLocks noChangeAspect="1" noChangeArrowheads="1"/>
          </p:cNvPicPr>
          <p:nvPr userDrawn="1"/>
        </p:nvPicPr>
        <p:blipFill>
          <a:blip r:embed="rId2" cstate="print"/>
          <a:srcRect/>
          <a:stretch>
            <a:fillRect/>
          </a:stretch>
        </p:blipFill>
        <p:spPr bwMode="auto">
          <a:xfrm>
            <a:off x="477838" y="1023938"/>
            <a:ext cx="8208962" cy="5222875"/>
          </a:xfrm>
          <a:prstGeom prst="rect">
            <a:avLst/>
          </a:prstGeom>
          <a:noFill/>
        </p:spPr>
      </p:pic>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Footer Placeholder 2"/>
          <p:cNvSpPr>
            <a:spLocks noGrp="1"/>
          </p:cNvSpPr>
          <p:nvPr>
            <p:ph type="ftr" sz="quarter" idx="10"/>
          </p:nvPr>
        </p:nvSpPr>
        <p:spPr/>
        <p:txBody>
          <a:bodyPr/>
          <a:lstStyle/>
          <a:p>
            <a:r>
              <a:rPr lang="en-GB" smtClean="0">
                <a:solidFill>
                  <a:srgbClr val="808080"/>
                </a:solidFill>
              </a:rPr>
              <a:t>HELPE Information Security</a:t>
            </a:r>
            <a:endParaRPr lang="en-GB" dirty="0">
              <a:solidFill>
                <a:srgbClr val="808080"/>
              </a:solidFill>
            </a:endParaRPr>
          </a:p>
        </p:txBody>
      </p:sp>
      <p:sp>
        <p:nvSpPr>
          <p:cNvPr id="5" name="Freeform 4"/>
          <p:cNvSpPr/>
          <p:nvPr userDrawn="1"/>
        </p:nvSpPr>
        <p:spPr bwMode="gray">
          <a:xfrm flipH="1">
            <a:off x="1" y="2614613"/>
            <a:ext cx="8460359" cy="1498600"/>
          </a:xfrm>
          <a:custGeom>
            <a:avLst/>
            <a:gdLst>
              <a:gd name="connsiteX0" fmla="*/ 85725 w 7705725"/>
              <a:gd name="connsiteY0" fmla="*/ 0 h 1704975"/>
              <a:gd name="connsiteX1" fmla="*/ 7705725 w 7705725"/>
              <a:gd name="connsiteY1" fmla="*/ 0 h 1704975"/>
              <a:gd name="connsiteX2" fmla="*/ 7705725 w 7705725"/>
              <a:gd name="connsiteY2" fmla="*/ 1704975 h 1704975"/>
              <a:gd name="connsiteX3" fmla="*/ 0 w 7705725"/>
              <a:gd name="connsiteY3" fmla="*/ 1704975 h 1704975"/>
              <a:gd name="connsiteX4" fmla="*/ 85725 w 7705725"/>
              <a:gd name="connsiteY4" fmla="*/ 0 h 1704975"/>
              <a:gd name="connsiteX0-1" fmla="*/ 0 w 7620000"/>
              <a:gd name="connsiteY0-2" fmla="*/ 0 h 1705429"/>
              <a:gd name="connsiteX1-3" fmla="*/ 7620000 w 7620000"/>
              <a:gd name="connsiteY1-4" fmla="*/ 0 h 1705429"/>
              <a:gd name="connsiteX2-5" fmla="*/ 7620000 w 7620000"/>
              <a:gd name="connsiteY2-6" fmla="*/ 1704975 h 1705429"/>
              <a:gd name="connsiteX3-7" fmla="*/ 329085 w 7620000"/>
              <a:gd name="connsiteY3-8" fmla="*/ 1705429 h 1705429"/>
              <a:gd name="connsiteX4-9" fmla="*/ 0 w 7620000"/>
              <a:gd name="connsiteY4-10" fmla="*/ 0 h 170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20000" h="1705429">
                <a:moveTo>
                  <a:pt x="0" y="0"/>
                </a:moveTo>
                <a:lnTo>
                  <a:pt x="7620000" y="0"/>
                </a:lnTo>
                <a:lnTo>
                  <a:pt x="7620000" y="1704975"/>
                </a:lnTo>
                <a:lnTo>
                  <a:pt x="329085" y="1705429"/>
                </a:lnTo>
                <a:lnTo>
                  <a:pt x="0" y="0"/>
                </a:lnTo>
                <a:close/>
              </a:path>
            </a:pathLst>
          </a:custGeom>
          <a:solidFill>
            <a:srgbClr val="646464"/>
          </a:solidFill>
          <a:ln w="9525">
            <a:noFill/>
            <a:round/>
          </a:ln>
        </p:spPr>
        <p:txBody>
          <a:bodyPr lIns="83962" tIns="41981" rIns="83962" bIns="41981"/>
          <a:lstStyle/>
          <a:p>
            <a:pPr eaLnBrk="0" fontAlgn="base" hangingPunct="0">
              <a:spcBef>
                <a:spcPct val="0"/>
              </a:spcBef>
              <a:spcAft>
                <a:spcPct val="0"/>
              </a:spcAft>
              <a:defRPr/>
            </a:pPr>
            <a:endParaRPr lang="en-GB" sz="700" dirty="0">
              <a:solidFill>
                <a:srgbClr val="000000"/>
              </a:solidFill>
            </a:endParaRPr>
          </a:p>
        </p:txBody>
      </p:sp>
      <p:sp>
        <p:nvSpPr>
          <p:cNvPr id="6" name="Text Placeholder 9"/>
          <p:cNvSpPr>
            <a:spLocks noGrp="1"/>
          </p:cNvSpPr>
          <p:nvPr>
            <p:ph type="body" sz="quarter" idx="11"/>
          </p:nvPr>
        </p:nvSpPr>
        <p:spPr bwMode="gray">
          <a:xfrm>
            <a:off x="547215" y="3080634"/>
            <a:ext cx="6073458" cy="708406"/>
          </a:xfrm>
          <a:prstGeom prst="rect">
            <a:avLst/>
          </a:prstGeom>
        </p:spPr>
        <p:txBody>
          <a:bodyPr lIns="83969" tIns="41985" rIns="83969" bIns="41985"/>
          <a:lstStyle>
            <a:lvl1pPr>
              <a:lnSpc>
                <a:spcPct val="90000"/>
              </a:lnSpc>
              <a:spcAft>
                <a:spcPts val="0"/>
              </a:spcAft>
              <a:buNone/>
              <a:defRPr lang="en-GB" sz="3100" b="1" kern="1200" dirty="0" smtClean="0">
                <a:solidFill>
                  <a:srgbClr val="FFD200"/>
                </a:solidFill>
                <a:latin typeface="+mj-lt"/>
                <a:ea typeface="+mn-ea"/>
                <a:cs typeface="Arial" panose="020B0604020202020204" pitchFamily="34" charset="0"/>
              </a:defRPr>
            </a:lvl1pPr>
          </a:lstStyle>
          <a:p>
            <a:pPr lvl="0"/>
            <a:r>
              <a:rPr lang="en-US" dirty="0" smtClean="0"/>
              <a:t>Click to edit Master text styles</a:t>
            </a:r>
            <a:endParaRPr lang="en-US" dirty="0" smtClean="0"/>
          </a:p>
        </p:txBody>
      </p:sp>
      <p:sp>
        <p:nvSpPr>
          <p:cNvPr id="7" name="Text Placeholder 7"/>
          <p:cNvSpPr>
            <a:spLocks noGrp="1"/>
          </p:cNvSpPr>
          <p:nvPr>
            <p:ph type="body" sz="quarter" idx="12"/>
          </p:nvPr>
        </p:nvSpPr>
        <p:spPr bwMode="gray">
          <a:xfrm>
            <a:off x="550009" y="2800661"/>
            <a:ext cx="6070617" cy="254067"/>
          </a:xfrm>
          <a:prstGeom prst="rect">
            <a:avLst/>
          </a:prstGeom>
        </p:spPr>
        <p:txBody>
          <a:bodyPr wrap="none" lIns="83969" tIns="41985" rIns="83969" bIns="41985" anchor="ctr"/>
          <a:lstStyle>
            <a:lvl1pPr>
              <a:buNone/>
              <a:defRPr lang="en-US" sz="1500" b="1" kern="1200" dirty="0" smtClean="0">
                <a:solidFill>
                  <a:schemeClr val="tx2"/>
                </a:solidFill>
                <a:latin typeface="+mj-lt"/>
                <a:ea typeface="+mn-ea"/>
                <a:cs typeface="Arial" panose="020B0604020202020204" pitchFamily="34" charset="0"/>
              </a:defRPr>
            </a:lvl1pPr>
          </a:lstStyle>
          <a:p>
            <a:pPr lvl="0"/>
            <a:r>
              <a:rPr lang="en-US" dirty="0" smtClean="0"/>
              <a:t>Click to edit Master text styles</a:t>
            </a:r>
            <a:endParaRPr lang="en-US" dirty="0" smtClean="0"/>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showMasterSp="0">
  <p:cSld name="Cover">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cstate="print"/>
          <a:srcRect/>
          <a:stretch>
            <a:fillRect/>
          </a:stretch>
        </p:blipFill>
        <p:spPr bwMode="gray">
          <a:xfrm>
            <a:off x="2273250" y="5748934"/>
            <a:ext cx="983483" cy="745200"/>
          </a:xfrm>
          <a:prstGeom prst="rect">
            <a:avLst/>
          </a:prstGeom>
          <a:noFill/>
          <a:ln w="9525">
            <a:noFill/>
            <a:miter lim="800000"/>
            <a:headEnd/>
            <a:tailEnd/>
          </a:ln>
          <a:effectLst/>
        </p:spPr>
      </p:pic>
      <p:sp>
        <p:nvSpPr>
          <p:cNvPr id="2" name="Title 1"/>
          <p:cNvSpPr>
            <a:spLocks noGrp="1"/>
          </p:cNvSpPr>
          <p:nvPr>
            <p:ph type="ctrTitle"/>
          </p:nvPr>
        </p:nvSpPr>
        <p:spPr>
          <a:xfrm>
            <a:off x="2282560" y="757504"/>
            <a:ext cx="5490000" cy="860400"/>
          </a:xfrm>
        </p:spPr>
        <p:txBody>
          <a:bodyPr/>
          <a:lstStyle/>
          <a:p>
            <a:r>
              <a:rPr lang="en-US" dirty="0" smtClean="0"/>
              <a:t>Click to edit Master title style</a:t>
            </a:r>
            <a:endParaRPr lang="en-GB" dirty="0"/>
          </a:p>
        </p:txBody>
      </p:sp>
      <p:sp>
        <p:nvSpPr>
          <p:cNvPr id="3" name="Subtitle 2"/>
          <p:cNvSpPr>
            <a:spLocks noGrp="1"/>
          </p:cNvSpPr>
          <p:nvPr>
            <p:ph type="subTitle" idx="1"/>
          </p:nvPr>
        </p:nvSpPr>
        <p:spPr>
          <a:xfrm>
            <a:off x="2282560" y="1753200"/>
            <a:ext cx="5490000" cy="968400"/>
          </a:xfrm>
        </p:spPr>
        <p:txBody>
          <a:bodyPr/>
          <a:lstStyle>
            <a:lvl1pPr marL="0" indent="0" algn="l">
              <a:buNone/>
              <a:defRPr sz="2000">
                <a:solidFill>
                  <a:schemeClr val="bg2"/>
                </a:solidFill>
              </a:defRPr>
            </a:lvl1pPr>
            <a:lvl2pPr marL="0" indent="0" algn="l">
              <a:buNone/>
              <a:defRPr sz="1600">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grpSp>
        <p:nvGrpSpPr>
          <p:cNvPr id="7" name="Group 6"/>
          <p:cNvGrpSpPr/>
          <p:nvPr userDrawn="1"/>
        </p:nvGrpSpPr>
        <p:grpSpPr>
          <a:xfrm>
            <a:off x="0" y="2403072"/>
            <a:ext cx="9144000" cy="3347943"/>
            <a:chOff x="0" y="2403072"/>
            <a:chExt cx="9144000" cy="3347943"/>
          </a:xfrm>
        </p:grpSpPr>
        <p:sp>
          <p:nvSpPr>
            <p:cNvPr id="13" name="Freeform 8"/>
            <p:cNvSpPr/>
            <p:nvPr userDrawn="1"/>
          </p:nvSpPr>
          <p:spPr bwMode="gray">
            <a:xfrm>
              <a:off x="2279115" y="2403072"/>
              <a:ext cx="6864885" cy="249308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pic>
          <p:nvPicPr>
            <p:cNvPr id="14" name="Picture 3"/>
            <p:cNvPicPr>
              <a:picLocks noChangeAspect="1" noChangeArrowheads="1"/>
            </p:cNvPicPr>
            <p:nvPr userDrawn="1"/>
          </p:nvPicPr>
          <p:blipFill>
            <a:blip r:embed="rId3" cstate="print"/>
            <a:srcRect/>
            <a:stretch>
              <a:fillRect/>
            </a:stretch>
          </p:blipFill>
          <p:spPr bwMode="auto">
            <a:xfrm>
              <a:off x="0" y="4408610"/>
              <a:ext cx="2289301" cy="1342405"/>
            </a:xfrm>
            <a:prstGeom prst="rect">
              <a:avLst/>
            </a:prstGeom>
            <a:noFill/>
            <a:ln w="9525">
              <a:noFill/>
              <a:miter lim="800000"/>
              <a:headEnd/>
              <a:tailEnd/>
            </a:ln>
            <a:effectLst/>
          </p:spPr>
        </p:pic>
      </p:gr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smtClean="0">
                <a:solidFill>
                  <a:srgbClr val="808080"/>
                </a:solidFill>
              </a:rPr>
              <a:t>HELPE Information Security</a:t>
            </a:r>
            <a:endParaRPr lang="en-GB" dirty="0">
              <a:solidFill>
                <a:srgbClr val="808080"/>
              </a:solidFill>
            </a:endParaRP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5" name="Footer Placeholder 4"/>
          <p:cNvSpPr>
            <a:spLocks noGrp="1"/>
          </p:cNvSpPr>
          <p:nvPr>
            <p:ph type="ftr" sz="quarter" idx="11"/>
          </p:nvPr>
        </p:nvSpPr>
        <p:spPr/>
        <p:txBody>
          <a:bodyPr/>
          <a:lstStyle/>
          <a:p>
            <a:r>
              <a:rPr lang="en-GB" smtClean="0">
                <a:solidFill>
                  <a:srgbClr val="808080"/>
                </a:solidFill>
              </a:rPr>
              <a:t>HELPE Information Security</a:t>
            </a:r>
            <a:endParaRPr lang="en-GB" dirty="0">
              <a:solidFill>
                <a:srgbClr val="808080"/>
              </a:solidFill>
            </a:endParaRPr>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6" name="Footer Placeholder 5"/>
          <p:cNvSpPr>
            <a:spLocks noGrp="1"/>
          </p:cNvSpPr>
          <p:nvPr>
            <p:ph type="ftr" sz="quarter" idx="11"/>
          </p:nvPr>
        </p:nvSpPr>
        <p:spPr>
          <a:xfrm>
            <a:off x="2588400" y="6413445"/>
            <a:ext cx="3434400" cy="201600"/>
          </a:xfrm>
        </p:spPr>
        <p:txBody>
          <a:bodyPr/>
          <a:lstStyle/>
          <a:p>
            <a:r>
              <a:rPr lang="en-GB" smtClean="0">
                <a:solidFill>
                  <a:srgbClr val="808080"/>
                </a:solidFill>
              </a:rPr>
              <a:t>HELPE Information Security</a:t>
            </a:r>
            <a:endParaRPr lang="en-GB" dirty="0">
              <a:solidFill>
                <a:srgbClr val="808080"/>
              </a:solidFill>
            </a:endParaRP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6" name="Footer Placeholder 5"/>
          <p:cNvSpPr>
            <a:spLocks noGrp="1"/>
          </p:cNvSpPr>
          <p:nvPr>
            <p:ph type="ftr" sz="quarter" idx="11"/>
          </p:nvPr>
        </p:nvSpPr>
        <p:spPr/>
        <p:txBody>
          <a:bodyPr/>
          <a:lstStyle/>
          <a:p>
            <a:r>
              <a:rPr lang="en-GB" smtClean="0">
                <a:solidFill>
                  <a:srgbClr val="808080"/>
                </a:solidFill>
              </a:rPr>
              <a:t>HELPE Information Security</a:t>
            </a:r>
            <a:endParaRPr lang="en-GB" dirty="0">
              <a:solidFill>
                <a:srgbClr val="808080"/>
              </a:solidFill>
            </a:endParaRP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r>
              <a:rPr lang="en-US" smtClean="0"/>
              <a:t>Click to edit Master text styles</a:t>
            </a:r>
            <a:endParaRPr lang="en-US" smtClean="0"/>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r>
              <a:rPr lang="en-US" smtClean="0"/>
              <a:t>Click to edit Master text styles</a:t>
            </a:r>
            <a:endParaRPr lang="en-US" smtClean="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solidFill>
                  <a:srgbClr val="808080"/>
                </a:solidFill>
              </a:rPr>
              <a:t>HELPE Information Security</a:t>
            </a:r>
            <a:endParaRPr lang="en-US" dirty="0">
              <a:solidFill>
                <a:srgbClr val="808080"/>
              </a:solidFill>
            </a:endParaRPr>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endParaRPr lang="en-US" smtClean="0"/>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Content Placeholder 2"/>
          <p:cNvSpPr>
            <a:spLocks noGrp="1"/>
          </p:cNvSpPr>
          <p:nvPr>
            <p:ph sz="half" idx="1"/>
          </p:nvPr>
        </p:nvSpPr>
        <p:spPr>
          <a:xfrm>
            <a:off x="457200" y="2196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4" name="Content Placeholder 3"/>
          <p:cNvSpPr>
            <a:spLocks noGrp="1"/>
          </p:cNvSpPr>
          <p:nvPr>
            <p:ph sz="half" idx="2"/>
          </p:nvPr>
        </p:nvSpPr>
        <p:spPr>
          <a:xfrm>
            <a:off x="4651200" y="2178000"/>
            <a:ext cx="4042800" cy="3994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6" name="Footer Placeholder 5"/>
          <p:cNvSpPr>
            <a:spLocks noGrp="1"/>
          </p:cNvSpPr>
          <p:nvPr>
            <p:ph type="ftr" sz="quarter" idx="11"/>
          </p:nvPr>
        </p:nvSpPr>
        <p:spPr/>
        <p:txBody>
          <a:bodyPr/>
          <a:lstStyle/>
          <a:p>
            <a:r>
              <a:rPr lang="en-GB" smtClean="0">
                <a:solidFill>
                  <a:srgbClr val="808080"/>
                </a:solidFill>
              </a:rPr>
              <a:t>Presentation title</a:t>
            </a:r>
            <a:endParaRPr lang="en-GB">
              <a:solidFill>
                <a:srgbClr val="808080"/>
              </a:solidFill>
            </a:endParaRPr>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
        <p:nvSpPr>
          <p:cNvPr id="10" name="Text Placeholder 9"/>
          <p:cNvSpPr>
            <a:spLocks noGrp="1"/>
          </p:cNvSpPr>
          <p:nvPr>
            <p:ph type="body" sz="quarter" idx="12"/>
          </p:nvPr>
        </p:nvSpPr>
        <p:spPr>
          <a:xfrm>
            <a:off x="457200" y="1490400"/>
            <a:ext cx="4042800" cy="640800"/>
          </a:xfrm>
        </p:spPr>
        <p:txBody>
          <a:bodyPr anchor="b" anchorCtr="0"/>
          <a:lstStyle>
            <a:lvl1pPr>
              <a:buNone/>
              <a:defRPr b="1"/>
            </a:lvl1pPr>
          </a:lstStyle>
          <a:p>
            <a:pPr lvl="0"/>
            <a:r>
              <a:rPr lang="en-US" smtClean="0"/>
              <a:t>Click to edit Master text styles</a:t>
            </a:r>
            <a:endParaRPr lang="en-US" smtClean="0"/>
          </a:p>
        </p:txBody>
      </p:sp>
      <p:sp>
        <p:nvSpPr>
          <p:cNvPr id="11" name="Text Placeholder 9"/>
          <p:cNvSpPr>
            <a:spLocks noGrp="1"/>
          </p:cNvSpPr>
          <p:nvPr>
            <p:ph type="body" sz="quarter" idx="13"/>
          </p:nvPr>
        </p:nvSpPr>
        <p:spPr>
          <a:xfrm>
            <a:off x="4651200" y="1490400"/>
            <a:ext cx="4042800" cy="640800"/>
          </a:xfrm>
        </p:spPr>
        <p:txBody>
          <a:bodyPr anchor="b" anchorCtr="0"/>
          <a:lstStyle>
            <a:lvl1pPr>
              <a:buNone/>
              <a:defRPr b="1"/>
            </a:lvl1pPr>
          </a:lstStyle>
          <a:p>
            <a:pPr lvl="0"/>
            <a:r>
              <a:rPr lang="en-US" smtClean="0"/>
              <a:t>Click to edit Master text styles</a:t>
            </a:r>
            <a:endParaRPr lang="en-US" smtClean="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36000" rIns="0" bIns="0" numCol="1" anchor="t" anchorCtr="0" compatLnSpc="1"/>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HELPE Information Security</a:t>
            </a:r>
            <a:endParaRPr lang="en-US" dirty="0">
              <a:solidFill>
                <a:srgbClr val="808080"/>
              </a:solidFill>
            </a:endParaRPr>
          </a:p>
        </p:txBody>
      </p:sp>
      <p:sp>
        <p:nvSpPr>
          <p:cNvPr id="3077" name="Freeform 5"/>
          <p:cNvSpPr/>
          <p:nvPr userDrawn="1"/>
        </p:nvSpPr>
        <p:spPr bwMode="gray">
          <a:xfrm>
            <a:off x="457200" y="1039813"/>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36000" rIns="0" bIns="0" numCol="1" anchor="t" anchorCtr="0" compatLnSpc="1"/>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HELPE Information Security</a:t>
            </a:r>
            <a:endParaRPr lang="en-US" dirty="0">
              <a:solidFill>
                <a:srgbClr val="808080"/>
              </a:solidFill>
            </a:endParaRPr>
          </a:p>
        </p:txBody>
      </p:sp>
      <p:sp>
        <p:nvSpPr>
          <p:cNvPr id="4101" name="Freeform 5"/>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36000" rIns="0" bIns="0" numCol="1" anchor="t" anchorCtr="0" compatLnSpc="1"/>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HELPE Information Security</a:t>
            </a:r>
            <a:endParaRPr lang="en-US" dirty="0">
              <a:solidFill>
                <a:srgbClr val="808080"/>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solidFill>
                  <a:srgbClr val="808080"/>
                </a:solidFill>
              </a:rPr>
              <a:t>HELPE Information Security</a:t>
            </a:r>
            <a:endParaRPr lang="en-US" dirty="0">
              <a:solidFill>
                <a:srgbClr val="808080"/>
              </a:solidFill>
            </a:endParaRPr>
          </a:p>
        </p:txBody>
      </p:sp>
      <p:sp>
        <p:nvSpPr>
          <p:cNvPr id="7" name="Line 11"/>
          <p:cNvSpPr>
            <a:spLocks noChangeShapeType="1"/>
          </p:cNvSpPr>
          <p:nvPr userDrawn="1"/>
        </p:nvSpPr>
        <p:spPr bwMode="auto">
          <a:xfrm>
            <a:off x="455613" y="6243638"/>
            <a:ext cx="8229600" cy="0"/>
          </a:xfrm>
          <a:prstGeom prst="line">
            <a:avLst/>
          </a:prstGeom>
          <a:noFill/>
          <a:ln w="3175">
            <a:solidFill>
              <a:schemeClr val="bg1"/>
            </a:solidFill>
            <a:round/>
          </a:ln>
          <a:effectLst/>
        </p:spPr>
        <p:txBody>
          <a:bodyPr wrap="none" anchor="ctr"/>
          <a:lstStyle/>
          <a:p>
            <a:endParaRPr lang="en-US" dirty="0">
              <a:solidFill>
                <a:srgbClr val="808080"/>
              </a:solidFill>
            </a:endParaRPr>
          </a:p>
        </p:txBody>
      </p:sp>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nal legal text">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ln>
          <a:effectLst/>
        </p:spPr>
        <p:txBody>
          <a:bodyPr wrap="none" anchor="ctr"/>
          <a:lstStyle/>
          <a:p>
            <a:endParaRPr lang="en-US" dirty="0">
              <a:solidFill>
                <a:srgbClr val="808080"/>
              </a:solidFill>
            </a:endParaRPr>
          </a:p>
        </p:txBody>
      </p:sp>
      <p:sp>
        <p:nvSpPr>
          <p:cNvPr id="8" name="Content Placeholder 2"/>
          <p:cNvSpPr>
            <a:spLocks noGrp="1"/>
          </p:cNvSpPr>
          <p:nvPr>
            <p:ph idx="1"/>
          </p:nvPr>
        </p:nvSpPr>
        <p:spPr>
          <a:xfrm>
            <a:off x="455612" y="719139"/>
            <a:ext cx="3506400" cy="5210062"/>
          </a:xfrm>
        </p:spPr>
        <p:txBody>
          <a:bodyPr/>
          <a:lstStyle>
            <a:lvl1pPr marL="0" indent="0" algn="l" defTabSz="995045" rtl="0" fontAlgn="base">
              <a:lnSpc>
                <a:spcPct val="100000"/>
              </a:lnSpc>
              <a:spcBef>
                <a:spcPct val="70000"/>
              </a:spcBef>
              <a:spcAft>
                <a:spcPct val="0"/>
              </a:spcAft>
              <a:buSzPct val="100000"/>
              <a:buNone/>
              <a:defRPr lang="en-US" sz="1200" kern="1200" noProof="0" dirty="0" smtClean="0">
                <a:solidFill>
                  <a:schemeClr val="bg1"/>
                </a:solidFill>
                <a:latin typeface="Arial" panose="020B0604020202020204" pitchFamily="34" charset="0"/>
                <a:ea typeface="+mn-ea"/>
                <a:cs typeface="Arial" panose="020B0604020202020204" pitchFamily="34" charset="0"/>
              </a:defRPr>
            </a:lvl1pPr>
            <a:lvl2pPr marL="0" indent="0" algn="l" defTabSz="995045" rtl="0" fontAlgn="base">
              <a:lnSpc>
                <a:spcPct val="100000"/>
              </a:lnSpc>
              <a:spcBef>
                <a:spcPct val="0"/>
              </a:spcBef>
              <a:spcAft>
                <a:spcPct val="0"/>
              </a:spcAft>
              <a:buSzPct val="100000"/>
              <a:buNone/>
              <a:defRPr lang="en-US" sz="900" b="1" kern="1200" noProof="0" dirty="0" smtClean="0">
                <a:solidFill>
                  <a:schemeClr val="bg1"/>
                </a:solidFill>
                <a:latin typeface="Arial" panose="020B0604020202020204" pitchFamily="34" charset="0"/>
                <a:ea typeface="+mn-ea"/>
                <a:cs typeface="Arial" panose="020B0604020202020204" pitchFamily="34" charset="0"/>
              </a:defRPr>
            </a:lvl2pPr>
            <a:lvl3pPr marL="176530" indent="-176530" algn="l" defTabSz="995045" rtl="0" fontAlgn="base">
              <a:lnSpc>
                <a:spcPct val="100000"/>
              </a:lnSpc>
              <a:spcBef>
                <a:spcPct val="0"/>
              </a:spcBef>
              <a:spcAft>
                <a:spcPct val="0"/>
              </a:spcAft>
              <a:buClr>
                <a:schemeClr val="accent2"/>
              </a:buClr>
              <a:buSzPct val="70000"/>
              <a:buFont typeface="Arial" panose="020B0604020202020204" pitchFamily="34" charset="0"/>
              <a:buChar char="►"/>
              <a:defRPr lang="en-US" sz="900" b="1" kern="1200" noProof="0" dirty="0" smtClean="0">
                <a:solidFill>
                  <a:schemeClr val="bg1"/>
                </a:solidFill>
                <a:latin typeface="Arial" panose="020B0604020202020204" pitchFamily="34" charset="0"/>
                <a:ea typeface="+mn-ea"/>
                <a:cs typeface="Arial" panose="020B0604020202020204" pitchFamily="34" charset="0"/>
              </a:defRPr>
            </a:lvl3pPr>
            <a:lvl4pPr marL="0" indent="0" algn="l" defTabSz="995045" rtl="0" fontAlgn="base">
              <a:lnSpc>
                <a:spcPct val="100000"/>
              </a:lnSpc>
              <a:spcBef>
                <a:spcPct val="0"/>
              </a:spcBef>
              <a:spcAft>
                <a:spcPct val="0"/>
              </a:spcAft>
              <a:buSzPct val="100000"/>
              <a:buNone/>
              <a:defRPr lang="en-US" sz="800" kern="1200" noProof="0" dirty="0" smtClean="0">
                <a:solidFill>
                  <a:schemeClr val="bg1"/>
                </a:solidFill>
                <a:latin typeface="Arial" panose="020B0604020202020204" pitchFamily="34" charset="0"/>
                <a:ea typeface="+mn-ea"/>
                <a:cs typeface="Arial" panose="020B0604020202020204" pitchFamily="34" charset="0"/>
              </a:defRPr>
            </a:lvl4pPr>
            <a:lvl5pPr marL="189230" indent="-189230" algn="l" defTabSz="995045" rtl="0" fontAlgn="base">
              <a:lnSpc>
                <a:spcPct val="100000"/>
              </a:lnSpc>
              <a:spcBef>
                <a:spcPct val="0"/>
              </a:spcBef>
              <a:spcAft>
                <a:spcPct val="0"/>
              </a:spcAft>
              <a:buClr>
                <a:schemeClr val="accent2"/>
              </a:buClr>
              <a:buSzPct val="70000"/>
              <a:buFont typeface="Arial" panose="020B0604020202020204" pitchFamily="34" charset="0"/>
              <a:buChar char="►"/>
              <a:defRPr lang="en-US" sz="800" kern="1200" noProof="0" dirty="0">
                <a:solidFill>
                  <a:schemeClr val="bg1"/>
                </a:solidFill>
                <a:latin typeface="Arial" panose="020B0604020202020204" pitchFamily="34" charset="0"/>
                <a:ea typeface="+mn-ea"/>
                <a:cs typeface="Arial" panose="020B0604020202020204" pitchFamily="34" charset="0"/>
              </a:defRPr>
            </a:lvl5p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dirty="0"/>
          </a:p>
        </p:txBody>
      </p:sp>
    </p:spTree>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showMasterSp="0" userDrawn="1">
  <p:cSld name="Blank">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Divider">
    <p:spTree>
      <p:nvGrpSpPr>
        <p:cNvPr id="1" name=""/>
        <p:cNvGrpSpPr/>
        <p:nvPr/>
      </p:nvGrpSpPr>
      <p:grpSpPr>
        <a:xfrm>
          <a:off x="0" y="0"/>
          <a:ext cx="0" cy="0"/>
          <a:chOff x="0" y="0"/>
          <a:chExt cx="0" cy="0"/>
        </a:xfrm>
      </p:grpSpPr>
      <p:sp>
        <p:nvSpPr>
          <p:cNvPr id="7" name="Freeform 6"/>
          <p:cNvSpPr/>
          <p:nvPr userDrawn="1"/>
        </p:nvSpPr>
        <p:spPr bwMode="auto">
          <a:xfrm rot="10800000">
            <a:off x="7506148" y="2323428"/>
            <a:ext cx="1269811" cy="2072947"/>
          </a:xfrm>
          <a:custGeom>
            <a:avLst/>
            <a:gdLst>
              <a:gd name="connsiteX0" fmla="*/ 0 w 1459832"/>
              <a:gd name="connsiteY0" fmla="*/ 2245895 h 2245895"/>
              <a:gd name="connsiteX1" fmla="*/ 441158 w 1459832"/>
              <a:gd name="connsiteY1" fmla="*/ 0 h 2245895"/>
              <a:gd name="connsiteX2" fmla="*/ 1459832 w 1459832"/>
              <a:gd name="connsiteY2" fmla="*/ 0 h 2245895"/>
              <a:gd name="connsiteX3" fmla="*/ 1459832 w 1459832"/>
              <a:gd name="connsiteY3" fmla="*/ 2245895 h 2245895"/>
              <a:gd name="connsiteX4" fmla="*/ 0 w 1459832"/>
              <a:gd name="connsiteY4" fmla="*/ 2245895 h 22458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9832" h="2245895">
                <a:moveTo>
                  <a:pt x="0" y="2245895"/>
                </a:moveTo>
                <a:lnTo>
                  <a:pt x="441158" y="0"/>
                </a:lnTo>
                <a:lnTo>
                  <a:pt x="1459832" y="0"/>
                </a:lnTo>
                <a:lnTo>
                  <a:pt x="1459832" y="2245895"/>
                </a:lnTo>
                <a:lnTo>
                  <a:pt x="0" y="2245895"/>
                </a:lnTo>
                <a:close/>
              </a:path>
            </a:pathLst>
          </a:custGeom>
          <a:solidFill>
            <a:srgbClr val="CDCDCD"/>
          </a:solidFill>
          <a:ln w="12700" cap="rnd">
            <a:noFill/>
            <a:prstDash val="sysDot"/>
            <a:round/>
            <a:headEnd type="none" w="sm" len="sm"/>
            <a:tailEnd type="none" w="sm" len="sm"/>
          </a:ln>
        </p:spPr>
        <p:txBody>
          <a:bodyPr lIns="80095" tIns="40048" rIns="80095" bIns="40048"/>
          <a:lstStyle/>
          <a:p>
            <a:pPr algn="ctr" defTabSz="913765" eaLnBrk="0" hangingPunct="0">
              <a:defRPr/>
            </a:pPr>
            <a:endParaRPr lang="en-US" kern="0" dirty="0">
              <a:solidFill>
                <a:srgbClr val="646464"/>
              </a:solidFill>
              <a:latin typeface="EYInterstate" pitchFamily="2" charset="0"/>
              <a:cs typeface="Arial" panose="020B0604020202020204" pitchFamily="34" charset="0"/>
            </a:endParaRPr>
          </a:p>
        </p:txBody>
      </p:sp>
      <p:sp>
        <p:nvSpPr>
          <p:cNvPr id="8" name="Rectangle 7"/>
          <p:cNvSpPr/>
          <p:nvPr userDrawn="1"/>
        </p:nvSpPr>
        <p:spPr bwMode="auto">
          <a:xfrm rot="10800000">
            <a:off x="2" y="2323428"/>
            <a:ext cx="7636523" cy="2072947"/>
          </a:xfrm>
          <a:prstGeom prst="rect">
            <a:avLst/>
          </a:prstGeom>
          <a:solidFill>
            <a:srgbClr val="CDCDCD"/>
          </a:solidFill>
          <a:ln w="12700" cap="rnd">
            <a:noFill/>
            <a:prstDash val="sysDot"/>
            <a:round/>
            <a:headEnd type="none" w="sm" len="sm"/>
            <a:tailEnd type="none" w="sm" len="sm"/>
          </a:ln>
        </p:spPr>
        <p:txBody>
          <a:bodyPr lIns="80095" tIns="40048" rIns="80095" bIns="40048"/>
          <a:lstStyle/>
          <a:p>
            <a:pPr algn="ctr" defTabSz="913765" eaLnBrk="0" hangingPunct="0">
              <a:defRPr/>
            </a:pPr>
            <a:endParaRPr lang="en-US" kern="0" dirty="0">
              <a:solidFill>
                <a:srgbClr val="646464"/>
              </a:solidFill>
              <a:latin typeface="EYInterstate" pitchFamily="2" charset="0"/>
              <a:cs typeface="Arial" panose="020B0604020202020204" pitchFamily="34" charset="0"/>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9102" y="2590342"/>
            <a:ext cx="2308681" cy="1539121"/>
          </a:xfrm>
          <a:prstGeom prst="rect">
            <a:avLst/>
          </a:prstGeom>
        </p:spPr>
      </p:pic>
      <p:sp>
        <p:nvSpPr>
          <p:cNvPr id="11" name="Content Placeholder 2"/>
          <p:cNvSpPr>
            <a:spLocks noGrp="1"/>
          </p:cNvSpPr>
          <p:nvPr>
            <p:ph idx="1"/>
          </p:nvPr>
        </p:nvSpPr>
        <p:spPr>
          <a:xfrm>
            <a:off x="2784296" y="2323428"/>
            <a:ext cx="5486401" cy="2072948"/>
          </a:xfrm>
        </p:spPr>
        <p:txBody>
          <a:bodyPr anchor="ctr"/>
          <a:lstStyle>
            <a:lvl1pPr marL="0" indent="0">
              <a:buFontTx/>
              <a:buNone/>
              <a:defRPr>
                <a:solidFill>
                  <a:schemeClr val="tx1"/>
                </a:solidFill>
              </a:defRPr>
            </a:lvl1pPr>
            <a:lvl2pPr marL="355600" indent="0">
              <a:buFontTx/>
              <a:buNone/>
              <a:defRPr>
                <a:solidFill>
                  <a:schemeClr val="tx1"/>
                </a:solidFill>
              </a:defRPr>
            </a:lvl2pPr>
            <a:lvl3pPr marL="723900" indent="0">
              <a:buFontTx/>
              <a:buNone/>
              <a:defRPr>
                <a:solidFill>
                  <a:schemeClr val="tx1"/>
                </a:solidFill>
              </a:defRPr>
            </a:lvl3pPr>
            <a:lvl4pPr marL="1078230" indent="0">
              <a:buFontTx/>
              <a:buNone/>
              <a:defRPr>
                <a:solidFill>
                  <a:schemeClr val="tx1"/>
                </a:solidFill>
              </a:defRPr>
            </a:lvl4pPr>
            <a:lvl5pPr marL="1433195" indent="0">
              <a:buFontTx/>
              <a:buNone/>
              <a:defRPr>
                <a:solidFill>
                  <a:schemeClr val="tx1"/>
                </a:solidFill>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Footer Placeholder 2"/>
          <p:cNvSpPr>
            <a:spLocks noGrp="1"/>
          </p:cNvSpPr>
          <p:nvPr>
            <p:ph type="ftr" sz="quarter" idx="10"/>
          </p:nvPr>
        </p:nvSpPr>
        <p:spPr/>
        <p:txBody>
          <a:bodyPr/>
          <a:lstStyle/>
          <a:p>
            <a:r>
              <a:rPr lang="en-GB" smtClean="0">
                <a:solidFill>
                  <a:srgbClr val="808080"/>
                </a:solidFill>
              </a:rPr>
              <a:t>HELPE Information Security</a:t>
            </a:r>
            <a:endParaRPr lang="en-GB" dirty="0">
              <a:solidFill>
                <a:srgbClr val="808080"/>
              </a:solidFill>
            </a:endParaRPr>
          </a:p>
        </p:txBody>
      </p:sp>
      <p:sp>
        <p:nvSpPr>
          <p:cNvPr id="5" name="Freeform 4"/>
          <p:cNvSpPr/>
          <p:nvPr userDrawn="1"/>
        </p:nvSpPr>
        <p:spPr bwMode="gray">
          <a:xfrm flipH="1">
            <a:off x="1" y="2614613"/>
            <a:ext cx="8460359" cy="1498600"/>
          </a:xfrm>
          <a:custGeom>
            <a:avLst/>
            <a:gdLst>
              <a:gd name="connsiteX0" fmla="*/ 85725 w 7705725"/>
              <a:gd name="connsiteY0" fmla="*/ 0 h 1704975"/>
              <a:gd name="connsiteX1" fmla="*/ 7705725 w 7705725"/>
              <a:gd name="connsiteY1" fmla="*/ 0 h 1704975"/>
              <a:gd name="connsiteX2" fmla="*/ 7705725 w 7705725"/>
              <a:gd name="connsiteY2" fmla="*/ 1704975 h 1704975"/>
              <a:gd name="connsiteX3" fmla="*/ 0 w 7705725"/>
              <a:gd name="connsiteY3" fmla="*/ 1704975 h 1704975"/>
              <a:gd name="connsiteX4" fmla="*/ 85725 w 7705725"/>
              <a:gd name="connsiteY4" fmla="*/ 0 h 1704975"/>
              <a:gd name="connsiteX0-1" fmla="*/ 0 w 7620000"/>
              <a:gd name="connsiteY0-2" fmla="*/ 0 h 1705429"/>
              <a:gd name="connsiteX1-3" fmla="*/ 7620000 w 7620000"/>
              <a:gd name="connsiteY1-4" fmla="*/ 0 h 1705429"/>
              <a:gd name="connsiteX2-5" fmla="*/ 7620000 w 7620000"/>
              <a:gd name="connsiteY2-6" fmla="*/ 1704975 h 1705429"/>
              <a:gd name="connsiteX3-7" fmla="*/ 329085 w 7620000"/>
              <a:gd name="connsiteY3-8" fmla="*/ 1705429 h 1705429"/>
              <a:gd name="connsiteX4-9" fmla="*/ 0 w 7620000"/>
              <a:gd name="connsiteY4-10" fmla="*/ 0 h 17054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20000" h="1705429">
                <a:moveTo>
                  <a:pt x="0" y="0"/>
                </a:moveTo>
                <a:lnTo>
                  <a:pt x="7620000" y="0"/>
                </a:lnTo>
                <a:lnTo>
                  <a:pt x="7620000" y="1704975"/>
                </a:lnTo>
                <a:lnTo>
                  <a:pt x="329085" y="1705429"/>
                </a:lnTo>
                <a:lnTo>
                  <a:pt x="0" y="0"/>
                </a:lnTo>
                <a:close/>
              </a:path>
            </a:pathLst>
          </a:custGeom>
          <a:solidFill>
            <a:srgbClr val="646464"/>
          </a:solidFill>
          <a:ln w="9525">
            <a:noFill/>
            <a:round/>
          </a:ln>
        </p:spPr>
        <p:txBody>
          <a:bodyPr lIns="83962" tIns="41981" rIns="83962" bIns="41981"/>
          <a:lstStyle/>
          <a:p>
            <a:pPr eaLnBrk="0" fontAlgn="base" hangingPunct="0">
              <a:spcBef>
                <a:spcPct val="0"/>
              </a:spcBef>
              <a:spcAft>
                <a:spcPct val="0"/>
              </a:spcAft>
              <a:defRPr/>
            </a:pPr>
            <a:endParaRPr lang="en-GB" sz="700" dirty="0">
              <a:solidFill>
                <a:srgbClr val="000000"/>
              </a:solidFill>
            </a:endParaRPr>
          </a:p>
        </p:txBody>
      </p:sp>
      <p:sp>
        <p:nvSpPr>
          <p:cNvPr id="6" name="Text Placeholder 9"/>
          <p:cNvSpPr>
            <a:spLocks noGrp="1"/>
          </p:cNvSpPr>
          <p:nvPr>
            <p:ph type="body" sz="quarter" idx="11"/>
          </p:nvPr>
        </p:nvSpPr>
        <p:spPr bwMode="gray">
          <a:xfrm>
            <a:off x="547215" y="3080634"/>
            <a:ext cx="6073458" cy="708406"/>
          </a:xfrm>
          <a:prstGeom prst="rect">
            <a:avLst/>
          </a:prstGeom>
        </p:spPr>
        <p:txBody>
          <a:bodyPr lIns="83969" tIns="41985" rIns="83969" bIns="41985"/>
          <a:lstStyle>
            <a:lvl1pPr>
              <a:lnSpc>
                <a:spcPct val="90000"/>
              </a:lnSpc>
              <a:spcAft>
                <a:spcPts val="0"/>
              </a:spcAft>
              <a:buNone/>
              <a:defRPr lang="en-GB" sz="3100" b="1" kern="1200" dirty="0" smtClean="0">
                <a:solidFill>
                  <a:srgbClr val="FFD200"/>
                </a:solidFill>
                <a:latin typeface="+mj-lt"/>
                <a:ea typeface="+mn-ea"/>
                <a:cs typeface="Arial" panose="020B0604020202020204" pitchFamily="34" charset="0"/>
              </a:defRPr>
            </a:lvl1pPr>
          </a:lstStyle>
          <a:p>
            <a:pPr lvl="0"/>
            <a:r>
              <a:rPr lang="en-US" dirty="0" smtClean="0"/>
              <a:t>Click to edit Master text styles</a:t>
            </a:r>
            <a:endParaRPr lang="en-US" dirty="0" smtClean="0"/>
          </a:p>
        </p:txBody>
      </p:sp>
      <p:sp>
        <p:nvSpPr>
          <p:cNvPr id="7" name="Text Placeholder 7"/>
          <p:cNvSpPr>
            <a:spLocks noGrp="1"/>
          </p:cNvSpPr>
          <p:nvPr>
            <p:ph type="body" sz="quarter" idx="12"/>
          </p:nvPr>
        </p:nvSpPr>
        <p:spPr bwMode="gray">
          <a:xfrm>
            <a:off x="550009" y="2800661"/>
            <a:ext cx="6070617" cy="254067"/>
          </a:xfrm>
          <a:prstGeom prst="rect">
            <a:avLst/>
          </a:prstGeom>
        </p:spPr>
        <p:txBody>
          <a:bodyPr wrap="none" lIns="83969" tIns="41985" rIns="83969" bIns="41985" anchor="ctr"/>
          <a:lstStyle>
            <a:lvl1pPr>
              <a:buNone/>
              <a:defRPr lang="en-US" sz="1500" b="1" kern="1200" dirty="0" smtClean="0">
                <a:solidFill>
                  <a:schemeClr val="tx2"/>
                </a:solidFill>
                <a:latin typeface="+mj-lt"/>
                <a:ea typeface="+mn-ea"/>
                <a:cs typeface="Arial" panose="020B0604020202020204" pitchFamily="34" charset="0"/>
              </a:defRPr>
            </a:lvl1pPr>
          </a:lstStyle>
          <a:p>
            <a:pPr lvl="0"/>
            <a:r>
              <a:rPr lang="en-US" dirty="0" smtClean="0"/>
              <a:t>Click to edit Master text styles</a:t>
            </a:r>
            <a:endParaRPr lang="en-US" dirty="0" smtClean="0"/>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j-lt"/>
              </a:defRPr>
            </a:lvl1pPr>
            <a:lvl2pPr marL="0" indent="0">
              <a:buNone/>
              <a:defRPr/>
            </a:lvl2pPr>
            <a:lvl3pPr marL="0" indent="0">
              <a:buNone/>
              <a:defRPr/>
            </a:lvl3pPr>
            <a:lvl4pPr marL="0" indent="0">
              <a:buNone/>
              <a:defRPr/>
            </a:lvl4pPr>
            <a:lvl5pPr marL="0" indent="0">
              <a:buNone/>
              <a:defRPr/>
            </a:lvl5pPr>
          </a:lstStyle>
          <a:p>
            <a:pPr lvl="0"/>
            <a:r>
              <a:rPr lang="en-US" smtClean="0"/>
              <a:t>Click to edit Master text styles</a:t>
            </a:r>
            <a:endParaRPr lang="en-US" smtClean="0"/>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rgbClr val="808080"/>
              </a:solidFill>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3077" name="Freeform 5"/>
          <p:cNvSpPr/>
          <p:nvPr userDrawn="1"/>
        </p:nvSpPr>
        <p:spPr bwMode="gray">
          <a:xfrm>
            <a:off x="457200" y="1039813"/>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sp>
        <p:nvSpPr>
          <p:cNvPr id="4101" name="Freeform 5"/>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ln>
        </p:spPr>
        <p:txBody>
          <a:bodyPr vert="horz" wrap="square" lIns="91440" tIns="45720" rIns="91440" bIns="45720" numCol="1" anchor="t" anchorCtr="0" compatLnSpc="1"/>
          <a:lstStyle/>
          <a:p>
            <a:endParaRPr lang="en-GB">
              <a:solidFill>
                <a:srgbClr val="000000"/>
              </a:solidFill>
            </a:endParaRPr>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ln>
          <a:effectLst/>
        </p:spPr>
        <p:txBody>
          <a:bodyPr vert="horz" wrap="square" lIns="0" tIns="0" rIns="0" bIns="0" numCol="1" anchor="t" anchorCtr="0" compatLnSpc="1"/>
          <a:lstStyle>
            <a:lvl1pPr algn="l">
              <a:defRPr/>
            </a:lvl1pPr>
          </a:lstStyle>
          <a:p>
            <a:pPr lvl="0" algn="l" fontAlgn="base">
              <a:lnSpc>
                <a:spcPct val="85000"/>
              </a:lnSpc>
              <a:spcAft>
                <a:spcPct val="0"/>
              </a:spcAft>
            </a:pPr>
            <a:r>
              <a:rPr lang="en-US" smtClean="0"/>
              <a:t>Click to edit Master title style</a:t>
            </a:r>
            <a:endParaRPr lang="en-US" dirty="0"/>
          </a:p>
        </p:txBody>
      </p:sp>
      <p:sp>
        <p:nvSpPr>
          <p:cNvPr id="12" name="Footer Placeholder 11"/>
          <p:cNvSpPr>
            <a:spLocks noGrp="1"/>
          </p:cNvSpPr>
          <p:nvPr>
            <p:ph type="ftr" sz="quarter" idx="10"/>
          </p:nvPr>
        </p:nvSpPr>
        <p:spPr/>
        <p:txBody>
          <a:bodyPr/>
          <a:lstStyle/>
          <a:p>
            <a:r>
              <a:rPr lang="en-US" smtClean="0">
                <a:solidFill>
                  <a:srgbClr val="808080"/>
                </a:solidFill>
              </a:rPr>
              <a:t>Presentation title</a:t>
            </a:r>
            <a:endParaRPr lang="en-US" dirty="0">
              <a:solidFill>
                <a:srgbClr val="808080"/>
              </a:solidFill>
            </a:endParaRPr>
          </a:p>
        </p:txBody>
      </p:sp>
      <p:pic>
        <p:nvPicPr>
          <p:cNvPr id="6" name="Picture 2"/>
          <p:cNvPicPr>
            <a:picLocks noChangeAspect="1" noChangeArrowheads="1"/>
          </p:cNvPicPr>
          <p:nvPr userDrawn="1"/>
        </p:nvPicPr>
        <p:blipFill>
          <a:blip r:embed="rId2" cstate="print"/>
          <a:srcRect/>
          <a:stretch>
            <a:fillRect/>
          </a:stretch>
        </p:blipFill>
        <p:spPr bwMode="auto">
          <a:xfrm>
            <a:off x="457200" y="1044000"/>
            <a:ext cx="8225549" cy="51840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6" Type="http://schemas.openxmlformats.org/officeDocument/2006/relationships/theme" Target="../theme/theme2.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7" Type="http://schemas.openxmlformats.org/officeDocument/2006/relationships/theme" Target="../theme/theme3.xml"/><Relationship Id="rId16" Type="http://schemas.openxmlformats.org/officeDocument/2006/relationships/slideLayout" Target="../slideLayouts/slideLayout43.xml"/><Relationship Id="rId15" Type="http://schemas.openxmlformats.org/officeDocument/2006/relationships/slideLayout" Target="../slideLayouts/slideLayout42.xml"/><Relationship Id="rId14" Type="http://schemas.openxmlformats.org/officeDocument/2006/relationships/slideLayout" Target="../slideLayouts/slideLayout41.xml"/><Relationship Id="rId13" Type="http://schemas.openxmlformats.org/officeDocument/2006/relationships/slideLayout" Target="../slideLayouts/slideLayout40.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slideLayout" Target="../slideLayouts/slideLayout51.xml"/><Relationship Id="rId7" Type="http://schemas.openxmlformats.org/officeDocument/2006/relationships/slideLayout" Target="../slideLayouts/slideLayout50.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3" Type="http://schemas.openxmlformats.org/officeDocument/2006/relationships/slideLayout" Target="../slideLayouts/slideLayout46.xml"/><Relationship Id="rId2" Type="http://schemas.openxmlformats.org/officeDocument/2006/relationships/slideLayout" Target="../slideLayouts/slideLayout45.xml"/><Relationship Id="rId16" Type="http://schemas.openxmlformats.org/officeDocument/2006/relationships/theme" Target="../theme/theme4.xml"/><Relationship Id="rId15" Type="http://schemas.openxmlformats.org/officeDocument/2006/relationships/slideLayout" Target="../slideLayouts/slideLayout58.xml"/><Relationship Id="rId14" Type="http://schemas.openxmlformats.org/officeDocument/2006/relationships/slideLayout" Target="../slideLayouts/slideLayout57.xml"/><Relationship Id="rId13" Type="http://schemas.openxmlformats.org/officeDocument/2006/relationships/slideLayout" Target="../slideLayouts/slideLayout56.xml"/><Relationship Id="rId12" Type="http://schemas.openxmlformats.org/officeDocument/2006/relationships/slideLayout" Target="../slideLayouts/slideLayout55.xml"/><Relationship Id="rId11" Type="http://schemas.openxmlformats.org/officeDocument/2006/relationships/slideLayout" Target="../slideLayouts/slideLayout54.xml"/><Relationship Id="rId10" Type="http://schemas.openxmlformats.org/officeDocument/2006/relationships/slideLayout" Target="../slideLayouts/slideLayout53.xml"/><Relationship Id="rId1"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smtClean="0">
                <a:solidFill>
                  <a:srgbClr val="808080"/>
                </a:solidFill>
              </a:rPr>
              <a:t>Presentation title</a:t>
            </a:r>
            <a:endParaRPr lang="en-GB" dirty="0">
              <a:solidFill>
                <a:srgbClr val="808080"/>
              </a:solidFill>
            </a:endParaRPr>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dirty="0">
                <a:solidFill>
                  <a:srgbClr val="808080"/>
                </a:solidFill>
              </a:rPr>
              <a:t>Page </a:t>
            </a:r>
            <a:fld id="{9AE4D82F-B047-469B-AC52-A46321747EAF}" type="slidenum">
              <a:rPr lang="en-GB" sz="1100" dirty="0">
                <a:solidFill>
                  <a:srgbClr val="808080"/>
                </a:solidFill>
              </a:rPr>
            </a:fld>
            <a:endParaRPr lang="en-GB" sz="1100" dirty="0">
              <a:solidFill>
                <a:srgbClr val="808080"/>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ln>
          </p:spPr>
          <p:txBody>
            <a:bodyPr vert="horz" wrap="square" lIns="91440" tIns="45720" rIns="91440" bIns="45720" numCol="1" anchor="t" anchorCtr="0" compatLnSpc="1"/>
            <a:lstStyle/>
            <a:p>
              <a:endParaRPr lang="en-GB">
                <a:solidFill>
                  <a:srgbClr val="000000"/>
                </a:solidFill>
              </a:endParaRPr>
            </a:p>
          </p:txBody>
        </p:sp>
        <p:sp>
          <p:nvSpPr>
            <p:cNvPr id="11" name="Freeform 6"/>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ln>
          </p:spPr>
          <p:txBody>
            <a:bodyPr vert="horz" wrap="square" lIns="91440" tIns="45720" rIns="91440" bIns="45720" numCol="1" anchor="t" anchorCtr="0" compatLnSpc="1"/>
            <a:lstStyle/>
            <a:p>
              <a:endParaRPr lang="en-GB">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sldNum="0" hdr="0" dt="0"/>
  <p:txStyles>
    <p:titleStyle>
      <a:lvl1pPr algn="l" defTabSz="914400" rtl="0" eaLnBrk="1" latinLnBrk="0" hangingPunct="1">
        <a:lnSpc>
          <a:spcPct val="85000"/>
        </a:lnSpc>
        <a:spcBef>
          <a:spcPct val="0"/>
        </a:spcBef>
        <a:buNone/>
        <a:defRPr sz="30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Clr>
          <a:schemeClr val="accent2"/>
        </a:buClr>
        <a:buSzPct val="70000"/>
        <a:buFont typeface="Arial" panose="020B0604020202020204" pitchFamily="34" charset="0"/>
        <a:buChar char="►"/>
        <a:defRPr sz="2400" kern="1200">
          <a:solidFill>
            <a:schemeClr val="bg1"/>
          </a:solidFill>
          <a:latin typeface="+mn-lt"/>
          <a:ea typeface="+mn-ea"/>
          <a:cs typeface="+mn-cs"/>
        </a:defRPr>
      </a:lvl1pPr>
      <a:lvl2pPr marL="709930" indent="-354330" algn="l" defTabSz="914400" rtl="0" eaLnBrk="1" latinLnBrk="0" hangingPunct="1">
        <a:spcBef>
          <a:spcPct val="20000"/>
        </a:spcBef>
        <a:buClr>
          <a:schemeClr val="accent2"/>
        </a:buClr>
        <a:buSzPct val="70000"/>
        <a:buFont typeface="Arial" panose="020B0604020202020204" pitchFamily="34" charset="0"/>
        <a:buChar char="►"/>
        <a:defRPr sz="2000" kern="1200">
          <a:solidFill>
            <a:schemeClr val="bg1"/>
          </a:solidFill>
          <a:latin typeface="+mn-lt"/>
          <a:ea typeface="+mn-ea"/>
          <a:cs typeface="+mn-cs"/>
        </a:defRPr>
      </a:lvl2pPr>
      <a:lvl3pPr marL="1078230" indent="-354330" algn="l" defTabSz="914400" rtl="0" eaLnBrk="1" latinLnBrk="0" hangingPunct="1">
        <a:spcBef>
          <a:spcPct val="20000"/>
        </a:spcBef>
        <a:buClr>
          <a:schemeClr val="accent2"/>
        </a:buClr>
        <a:buSzPct val="70000"/>
        <a:buFont typeface="Arial" panose="020B0604020202020204" pitchFamily="34" charset="0"/>
        <a:buChar char="►"/>
        <a:defRPr sz="1800" kern="1200">
          <a:solidFill>
            <a:schemeClr val="bg1"/>
          </a:solidFill>
          <a:latin typeface="+mn-lt"/>
          <a:ea typeface="+mn-ea"/>
          <a:cs typeface="+mn-cs"/>
        </a:defRPr>
      </a:lvl3pPr>
      <a:lvl4pPr marL="1433830" indent="-355600" algn="l" defTabSz="914400" rtl="0" eaLnBrk="1" latinLnBrk="0" hangingPunct="1">
        <a:spcBef>
          <a:spcPct val="20000"/>
        </a:spcBef>
        <a:buClr>
          <a:schemeClr val="accent2"/>
        </a:buClr>
        <a:buSzPct val="70000"/>
        <a:buFont typeface="Arial" panose="020B0604020202020204" pitchFamily="34" charset="0"/>
        <a:buChar char="►"/>
        <a:defRPr sz="1600" kern="1200">
          <a:solidFill>
            <a:schemeClr val="bg1"/>
          </a:solidFill>
          <a:latin typeface="+mn-lt"/>
          <a:ea typeface="+mn-ea"/>
          <a:cs typeface="+mn-cs"/>
        </a:defRPr>
      </a:lvl4pPr>
      <a:lvl5pPr marL="1787525" indent="-354330" algn="l" defTabSz="914400" rtl="0" eaLnBrk="1" latinLnBrk="0" hangingPunct="1">
        <a:spcBef>
          <a:spcPct val="20000"/>
        </a:spcBef>
        <a:buClr>
          <a:schemeClr val="accent2"/>
        </a:buClr>
        <a:buSzPct val="70000"/>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smtClean="0">
                <a:solidFill>
                  <a:srgbClr val="808080"/>
                </a:solidFill>
              </a:rPr>
              <a:t>Presentation title</a:t>
            </a:r>
            <a:endParaRPr lang="en-GB" dirty="0">
              <a:solidFill>
                <a:srgbClr val="808080"/>
              </a:solidFill>
            </a:endParaRPr>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dirty="0">
                <a:solidFill>
                  <a:srgbClr val="808080"/>
                </a:solidFill>
              </a:rPr>
              <a:t>Page </a:t>
            </a:r>
            <a:fld id="{9AE4D82F-B047-469B-AC52-A46321747EAF}" type="slidenum">
              <a:rPr lang="en-GB" sz="1100" dirty="0">
                <a:solidFill>
                  <a:srgbClr val="808080"/>
                </a:solidFill>
              </a:rPr>
            </a:fld>
            <a:endParaRPr lang="en-GB" sz="1100" dirty="0">
              <a:solidFill>
                <a:srgbClr val="808080"/>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ln>
          </p:spPr>
          <p:txBody>
            <a:bodyPr vert="horz" wrap="square" lIns="91440" tIns="45720" rIns="91440" bIns="45720" numCol="1" anchor="t" anchorCtr="0" compatLnSpc="1"/>
            <a:lstStyle/>
            <a:p>
              <a:endParaRPr lang="en-GB">
                <a:solidFill>
                  <a:srgbClr val="000000"/>
                </a:solidFill>
              </a:endParaRPr>
            </a:p>
          </p:txBody>
        </p:sp>
        <p:sp>
          <p:nvSpPr>
            <p:cNvPr id="11" name="Freeform 6"/>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ln>
          </p:spPr>
          <p:txBody>
            <a:bodyPr vert="horz" wrap="square" lIns="91440" tIns="45720" rIns="91440" bIns="45720" numCol="1" anchor="t" anchorCtr="0" compatLnSpc="1"/>
            <a:lstStyle/>
            <a:p>
              <a:endParaRPr lang="en-GB">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Lst>
  <p:transition>
    <p:fade/>
  </p:transition>
  <p:hf sldNum="0" hdr="0" dt="0"/>
  <p:txStyles>
    <p:titleStyle>
      <a:lvl1pPr algn="l" defTabSz="914400" rtl="0" eaLnBrk="1" latinLnBrk="0" hangingPunct="1">
        <a:lnSpc>
          <a:spcPct val="85000"/>
        </a:lnSpc>
        <a:spcBef>
          <a:spcPct val="0"/>
        </a:spcBef>
        <a:buNone/>
        <a:defRPr sz="3000" b="1" kern="1200">
          <a:solidFill>
            <a:srgbClr val="808080"/>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Clr>
          <a:schemeClr val="accent2"/>
        </a:buClr>
        <a:buSzPct val="70000"/>
        <a:buFont typeface="Arial" panose="020B0604020202020204" pitchFamily="34" charset="0"/>
        <a:buChar char="►"/>
        <a:defRPr sz="2400" kern="1200">
          <a:solidFill>
            <a:srgbClr val="808080"/>
          </a:solidFill>
          <a:latin typeface="+mn-lt"/>
          <a:ea typeface="+mn-ea"/>
          <a:cs typeface="+mn-cs"/>
        </a:defRPr>
      </a:lvl1pPr>
      <a:lvl2pPr marL="709930" indent="-354330" algn="l" defTabSz="914400" rtl="0" eaLnBrk="1" latinLnBrk="0" hangingPunct="1">
        <a:spcBef>
          <a:spcPct val="20000"/>
        </a:spcBef>
        <a:buClr>
          <a:schemeClr val="accent2"/>
        </a:buClr>
        <a:buSzPct val="70000"/>
        <a:buFont typeface="Arial" panose="020B0604020202020204" pitchFamily="34" charset="0"/>
        <a:buChar char="►"/>
        <a:defRPr sz="2000" kern="1200">
          <a:solidFill>
            <a:srgbClr val="808080"/>
          </a:solidFill>
          <a:latin typeface="+mn-lt"/>
          <a:ea typeface="+mn-ea"/>
          <a:cs typeface="+mn-cs"/>
        </a:defRPr>
      </a:lvl2pPr>
      <a:lvl3pPr marL="1078230" indent="-354330" algn="l" defTabSz="914400" rtl="0" eaLnBrk="1" latinLnBrk="0" hangingPunct="1">
        <a:spcBef>
          <a:spcPct val="20000"/>
        </a:spcBef>
        <a:buClr>
          <a:schemeClr val="accent2"/>
        </a:buClr>
        <a:buSzPct val="70000"/>
        <a:buFont typeface="Arial" panose="020B0604020202020204" pitchFamily="34" charset="0"/>
        <a:buChar char="►"/>
        <a:defRPr sz="1800" kern="1200">
          <a:solidFill>
            <a:srgbClr val="808080"/>
          </a:solidFill>
          <a:latin typeface="+mn-lt"/>
          <a:ea typeface="+mn-ea"/>
          <a:cs typeface="+mn-cs"/>
        </a:defRPr>
      </a:lvl3pPr>
      <a:lvl4pPr marL="1433830" indent="-355600" algn="l" defTabSz="914400" rtl="0" eaLnBrk="1" latinLnBrk="0" hangingPunct="1">
        <a:spcBef>
          <a:spcPct val="20000"/>
        </a:spcBef>
        <a:buClr>
          <a:schemeClr val="accent2"/>
        </a:buClr>
        <a:buSzPct val="70000"/>
        <a:buFont typeface="Arial" panose="020B0604020202020204" pitchFamily="34" charset="0"/>
        <a:buChar char="►"/>
        <a:defRPr sz="1600" kern="1200">
          <a:solidFill>
            <a:srgbClr val="808080"/>
          </a:solidFill>
          <a:latin typeface="+mn-lt"/>
          <a:ea typeface="+mn-ea"/>
          <a:cs typeface="+mn-cs"/>
        </a:defRPr>
      </a:lvl4pPr>
      <a:lvl5pPr marL="1787525" indent="-354330" algn="l" defTabSz="914400" rtl="0" eaLnBrk="1" latinLnBrk="0" hangingPunct="1">
        <a:spcBef>
          <a:spcPct val="20000"/>
        </a:spcBef>
        <a:buClr>
          <a:schemeClr val="accent2"/>
        </a:buClr>
        <a:buSzPct val="70000"/>
        <a:buFont typeface="Arial" panose="020B0604020202020204" pitchFamily="34" charset="0"/>
        <a:buChar char="►"/>
        <a:defRPr sz="1600" kern="1200">
          <a:solidFill>
            <a:srgbClr val="80808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GB" dirty="0"/>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smtClean="0">
                <a:solidFill>
                  <a:srgbClr val="808080"/>
                </a:solidFill>
              </a:rPr>
              <a:t>Presentation title</a:t>
            </a:r>
            <a:endParaRPr lang="en-GB" dirty="0">
              <a:solidFill>
                <a:srgbClr val="808080"/>
              </a:solidFill>
            </a:endParaRPr>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dirty="0">
                <a:solidFill>
                  <a:srgbClr val="808080"/>
                </a:solidFill>
              </a:rPr>
              <a:t>Page </a:t>
            </a:r>
            <a:fld id="{9AE4D82F-B047-469B-AC52-A46321747EAF}" type="slidenum">
              <a:rPr lang="en-GB" sz="1100" dirty="0">
                <a:solidFill>
                  <a:srgbClr val="808080"/>
                </a:solidFill>
              </a:rPr>
            </a:fld>
            <a:endParaRPr lang="en-GB" sz="1100" dirty="0">
              <a:solidFill>
                <a:srgbClr val="808080"/>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ln>
          </p:spPr>
          <p:txBody>
            <a:bodyPr vert="horz" wrap="square" lIns="91440" tIns="45720" rIns="91440" bIns="45720" numCol="1" anchor="t" anchorCtr="0" compatLnSpc="1"/>
            <a:lstStyle/>
            <a:p>
              <a:endParaRPr lang="en-GB">
                <a:solidFill>
                  <a:srgbClr val="000000"/>
                </a:solidFill>
              </a:endParaRPr>
            </a:p>
          </p:txBody>
        </p:sp>
        <p:sp>
          <p:nvSpPr>
            <p:cNvPr id="11" name="Freeform 6"/>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ln>
          </p:spPr>
          <p:txBody>
            <a:bodyPr vert="horz" wrap="square" lIns="91440" tIns="45720" rIns="91440" bIns="45720" numCol="1" anchor="t" anchorCtr="0" compatLnSpc="1"/>
            <a:lstStyle/>
            <a:p>
              <a:endParaRPr lang="en-GB">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p:fade/>
  </p:transition>
  <p:hf sldNum="0" hdr="0" dt="0"/>
  <p:txStyles>
    <p:titleStyle>
      <a:lvl1pPr algn="l" defTabSz="914400" rtl="0" eaLnBrk="1" latinLnBrk="0" hangingPunct="1">
        <a:lnSpc>
          <a:spcPct val="85000"/>
        </a:lnSpc>
        <a:spcBef>
          <a:spcPct val="0"/>
        </a:spcBef>
        <a:buNone/>
        <a:defRPr sz="3000" b="1" kern="1200">
          <a:solidFill>
            <a:srgbClr val="808080"/>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Clr>
          <a:schemeClr val="accent2"/>
        </a:buClr>
        <a:buSzPct val="70000"/>
        <a:buFont typeface="Arial" panose="020B0604020202020204" pitchFamily="34" charset="0"/>
        <a:buChar char="►"/>
        <a:defRPr sz="2400" kern="1200">
          <a:solidFill>
            <a:srgbClr val="808080"/>
          </a:solidFill>
          <a:latin typeface="+mn-lt"/>
          <a:ea typeface="+mn-ea"/>
          <a:cs typeface="+mn-cs"/>
        </a:defRPr>
      </a:lvl1pPr>
      <a:lvl2pPr marL="709930" indent="-354330" algn="l" defTabSz="914400" rtl="0" eaLnBrk="1" latinLnBrk="0" hangingPunct="1">
        <a:spcBef>
          <a:spcPct val="20000"/>
        </a:spcBef>
        <a:buClr>
          <a:schemeClr val="accent2"/>
        </a:buClr>
        <a:buSzPct val="70000"/>
        <a:buFont typeface="Arial" panose="020B0604020202020204" pitchFamily="34" charset="0"/>
        <a:buChar char="►"/>
        <a:defRPr sz="2000" kern="1200">
          <a:solidFill>
            <a:srgbClr val="808080"/>
          </a:solidFill>
          <a:latin typeface="+mn-lt"/>
          <a:ea typeface="+mn-ea"/>
          <a:cs typeface="+mn-cs"/>
        </a:defRPr>
      </a:lvl2pPr>
      <a:lvl3pPr marL="1078230" indent="-354330" algn="l" defTabSz="914400" rtl="0" eaLnBrk="1" latinLnBrk="0" hangingPunct="1">
        <a:spcBef>
          <a:spcPct val="20000"/>
        </a:spcBef>
        <a:buClr>
          <a:schemeClr val="accent2"/>
        </a:buClr>
        <a:buSzPct val="70000"/>
        <a:buFont typeface="Arial" panose="020B0604020202020204" pitchFamily="34" charset="0"/>
        <a:buChar char="►"/>
        <a:defRPr sz="1800" kern="1200">
          <a:solidFill>
            <a:srgbClr val="808080"/>
          </a:solidFill>
          <a:latin typeface="+mn-lt"/>
          <a:ea typeface="+mn-ea"/>
          <a:cs typeface="+mn-cs"/>
        </a:defRPr>
      </a:lvl3pPr>
      <a:lvl4pPr marL="1433830" indent="-355600" algn="l" defTabSz="914400" rtl="0" eaLnBrk="1" latinLnBrk="0" hangingPunct="1">
        <a:spcBef>
          <a:spcPct val="20000"/>
        </a:spcBef>
        <a:buClr>
          <a:schemeClr val="accent2"/>
        </a:buClr>
        <a:buSzPct val="70000"/>
        <a:buFont typeface="Arial" panose="020B0604020202020204" pitchFamily="34" charset="0"/>
        <a:buChar char="►"/>
        <a:defRPr sz="1600" kern="1200">
          <a:solidFill>
            <a:srgbClr val="808080"/>
          </a:solidFill>
          <a:latin typeface="+mn-lt"/>
          <a:ea typeface="+mn-ea"/>
          <a:cs typeface="+mn-cs"/>
        </a:defRPr>
      </a:lvl4pPr>
      <a:lvl5pPr marL="1787525" indent="-354330" algn="l" defTabSz="914400" rtl="0" eaLnBrk="1" latinLnBrk="0" hangingPunct="1">
        <a:spcBef>
          <a:spcPct val="20000"/>
        </a:spcBef>
        <a:buClr>
          <a:schemeClr val="accent2"/>
        </a:buClr>
        <a:buSzPct val="70000"/>
        <a:buFont typeface="Arial" panose="020B0604020202020204" pitchFamily="34" charset="0"/>
        <a:buChar char="►"/>
        <a:defRPr sz="1600" kern="1200">
          <a:solidFill>
            <a:srgbClr val="80808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000"/>
          </a:xfrm>
          <a:prstGeom prst="rect">
            <a:avLst/>
          </a:prstGeom>
        </p:spPr>
        <p:txBody>
          <a:bodyPr vert="horz" lIns="0" tIns="0" rIns="0" bIns="0" rtlCol="0" anchor="t" anchorCtr="0">
            <a:no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dirty="0"/>
          </a:p>
        </p:txBody>
      </p:sp>
      <p:sp>
        <p:nvSpPr>
          <p:cNvPr id="5" name="Footer Placeholder 4"/>
          <p:cNvSpPr>
            <a:spLocks noGrp="1"/>
          </p:cNvSpPr>
          <p:nvPr>
            <p:ph type="ftr" sz="quarter" idx="3"/>
          </p:nvPr>
        </p:nvSpPr>
        <p:spPr>
          <a:xfrm>
            <a:off x="2588400" y="6415200"/>
            <a:ext cx="3434400" cy="201600"/>
          </a:xfrm>
          <a:prstGeom prst="rect">
            <a:avLst/>
          </a:prstGeom>
        </p:spPr>
        <p:txBody>
          <a:bodyPr vert="horz" lIns="0" tIns="0" rIns="0" bIns="0" rtlCol="0" anchor="t" anchorCtr="0">
            <a:noAutofit/>
          </a:bodyPr>
          <a:lstStyle>
            <a:lvl1pPr algn="l">
              <a:defRPr sz="1100">
                <a:solidFill>
                  <a:schemeClr val="bg1"/>
                </a:solidFill>
              </a:defRPr>
            </a:lvl1pPr>
          </a:lstStyle>
          <a:p>
            <a:r>
              <a:rPr lang="en-GB" smtClean="0">
                <a:solidFill>
                  <a:srgbClr val="808080"/>
                </a:solidFill>
              </a:rPr>
              <a:t>HELPE Information Security</a:t>
            </a:r>
            <a:endParaRPr lang="en-GB" dirty="0">
              <a:solidFill>
                <a:srgbClr val="808080"/>
              </a:solidFill>
            </a:endParaRPr>
          </a:p>
        </p:txBody>
      </p:sp>
      <p:sp>
        <p:nvSpPr>
          <p:cNvPr id="7" name="TextBox 6"/>
          <p:cNvSpPr txBox="1"/>
          <p:nvPr/>
        </p:nvSpPr>
        <p:spPr>
          <a:xfrm>
            <a:off x="457200" y="6415200"/>
            <a:ext cx="720000" cy="198000"/>
          </a:xfrm>
          <a:prstGeom prst="rect">
            <a:avLst/>
          </a:prstGeom>
          <a:noFill/>
        </p:spPr>
        <p:txBody>
          <a:bodyPr wrap="square" lIns="0" tIns="0" rIns="0" bIns="0" rtlCol="0">
            <a:noAutofit/>
          </a:bodyPr>
          <a:lstStyle/>
          <a:p>
            <a:r>
              <a:rPr lang="en-GB" sz="1100" dirty="0">
                <a:solidFill>
                  <a:srgbClr val="808080"/>
                </a:solidFill>
              </a:rPr>
              <a:t>Page </a:t>
            </a:r>
            <a:fld id="{9AE4D82F-B047-469B-AC52-A46321747EAF}" type="slidenum">
              <a:rPr lang="en-GB" sz="1100" dirty="0">
                <a:solidFill>
                  <a:srgbClr val="808080"/>
                </a:solidFill>
              </a:rPr>
            </a:fld>
            <a:endParaRPr lang="en-GB" sz="1100" dirty="0">
              <a:solidFill>
                <a:srgbClr val="808080"/>
              </a:solidFill>
            </a:endParaRPr>
          </a:p>
        </p:txBody>
      </p:sp>
      <p:grpSp>
        <p:nvGrpSpPr>
          <p:cNvPr id="8" name="Group 7"/>
          <p:cNvGrpSpPr/>
          <p:nvPr/>
        </p:nvGrpSpPr>
        <p:grpSpPr bwMode="gray">
          <a:xfrm>
            <a:off x="8348663" y="6450013"/>
            <a:ext cx="338137" cy="204787"/>
            <a:chOff x="8348663" y="6450013"/>
            <a:chExt cx="338137" cy="204787"/>
          </a:xfrm>
          <a:solidFill>
            <a:srgbClr val="808080"/>
          </a:solidFill>
        </p:grpSpPr>
        <p:sp>
          <p:nvSpPr>
            <p:cNvPr id="10" name="Freeform 5"/>
            <p:cNvSpPr/>
            <p:nvPr userDrawn="1"/>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ln>
          </p:spPr>
          <p:txBody>
            <a:bodyPr vert="horz" wrap="square" lIns="91440" tIns="45720" rIns="91440" bIns="45720" numCol="1" anchor="t" anchorCtr="0" compatLnSpc="1"/>
            <a:lstStyle/>
            <a:p>
              <a:endParaRPr lang="en-GB">
                <a:solidFill>
                  <a:srgbClr val="000000"/>
                </a:solidFill>
              </a:endParaRPr>
            </a:p>
          </p:txBody>
        </p:sp>
        <p:sp>
          <p:nvSpPr>
            <p:cNvPr id="11" name="Freeform 6"/>
            <p:cNvSpPr/>
            <p:nvPr userDrawn="1"/>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ln>
          </p:spPr>
          <p:txBody>
            <a:bodyPr vert="horz" wrap="square" lIns="91440" tIns="45720" rIns="91440" bIns="45720" numCol="1" anchor="t" anchorCtr="0" compatLnSpc="1"/>
            <a:lstStyle/>
            <a:p>
              <a:endParaRPr lang="en-GB">
                <a:solidFill>
                  <a:srgbClr val="000000"/>
                </a:solidFill>
              </a:endParaRPr>
            </a:p>
          </p:txBody>
        </p:sp>
      </p:gr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Lst>
  <p:transition>
    <p:fade/>
  </p:transition>
  <p:hf sldNum="0" hdr="0" ftr="0" dt="0"/>
  <p:txStyles>
    <p:titleStyle>
      <a:lvl1pPr algn="l" defTabSz="914400" rtl="0" eaLnBrk="1" latinLnBrk="0" hangingPunct="1">
        <a:lnSpc>
          <a:spcPct val="85000"/>
        </a:lnSpc>
        <a:spcBef>
          <a:spcPct val="0"/>
        </a:spcBef>
        <a:buNone/>
        <a:defRPr sz="28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Clr>
          <a:schemeClr val="accent2"/>
        </a:buClr>
        <a:buSzPct val="70000"/>
        <a:buFont typeface="Arial" panose="020B0604020202020204" pitchFamily="34" charset="0"/>
        <a:buChar char="►"/>
        <a:defRPr sz="2400" kern="1200">
          <a:solidFill>
            <a:schemeClr val="bg1"/>
          </a:solidFill>
          <a:latin typeface="+mn-lt"/>
          <a:ea typeface="+mn-ea"/>
          <a:cs typeface="+mn-cs"/>
        </a:defRPr>
      </a:lvl1pPr>
      <a:lvl2pPr marL="709930" indent="-354330" algn="l" defTabSz="914400" rtl="0" eaLnBrk="1" latinLnBrk="0" hangingPunct="1">
        <a:spcBef>
          <a:spcPct val="20000"/>
        </a:spcBef>
        <a:buClr>
          <a:schemeClr val="accent2"/>
        </a:buClr>
        <a:buSzPct val="70000"/>
        <a:buFont typeface="Arial" panose="020B0604020202020204" pitchFamily="34" charset="0"/>
        <a:buChar char="►"/>
        <a:defRPr sz="2000" kern="1200">
          <a:solidFill>
            <a:schemeClr val="bg1"/>
          </a:solidFill>
          <a:latin typeface="+mn-lt"/>
          <a:ea typeface="+mn-ea"/>
          <a:cs typeface="+mn-cs"/>
        </a:defRPr>
      </a:lvl2pPr>
      <a:lvl3pPr marL="1078230" indent="-354330" algn="l" defTabSz="914400" rtl="0" eaLnBrk="1" latinLnBrk="0" hangingPunct="1">
        <a:spcBef>
          <a:spcPct val="20000"/>
        </a:spcBef>
        <a:buClr>
          <a:schemeClr val="accent2"/>
        </a:buClr>
        <a:buSzPct val="70000"/>
        <a:buFont typeface="Arial" panose="020B0604020202020204" pitchFamily="34" charset="0"/>
        <a:buChar char="►"/>
        <a:defRPr sz="1800" kern="1200">
          <a:solidFill>
            <a:schemeClr val="bg1"/>
          </a:solidFill>
          <a:latin typeface="+mn-lt"/>
          <a:ea typeface="+mn-ea"/>
          <a:cs typeface="+mn-cs"/>
        </a:defRPr>
      </a:lvl3pPr>
      <a:lvl4pPr marL="1433830" indent="-355600" algn="l" defTabSz="914400" rtl="0" eaLnBrk="1" latinLnBrk="0" hangingPunct="1">
        <a:spcBef>
          <a:spcPct val="20000"/>
        </a:spcBef>
        <a:buClr>
          <a:schemeClr val="accent2"/>
        </a:buClr>
        <a:buSzPct val="70000"/>
        <a:buFont typeface="Arial" panose="020B0604020202020204" pitchFamily="34" charset="0"/>
        <a:buChar char="►"/>
        <a:defRPr sz="1600" kern="1200">
          <a:solidFill>
            <a:schemeClr val="bg1"/>
          </a:solidFill>
          <a:latin typeface="+mn-lt"/>
          <a:ea typeface="+mn-ea"/>
          <a:cs typeface="+mn-cs"/>
        </a:defRPr>
      </a:lvl4pPr>
      <a:lvl5pPr marL="1787525" indent="-354330" algn="l" defTabSz="914400" rtl="0" eaLnBrk="1" latinLnBrk="0" hangingPunct="1">
        <a:spcBef>
          <a:spcPct val="20000"/>
        </a:spcBef>
        <a:buClr>
          <a:schemeClr val="accent2"/>
        </a:buClr>
        <a:buSzPct val="70000"/>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5.xml"/><Relationship Id="rId1"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673225" y="743585"/>
            <a:ext cx="5260340" cy="1082040"/>
          </a:xfrm>
          <a:prstGeom prst="rect">
            <a:avLst/>
          </a:prstGeom>
          <a:noFill/>
        </p:spPr>
        <p:txBody>
          <a:bodyPr wrap="square" lIns="0" tIns="36576" rIns="0" bIns="0" rtlCol="0">
            <a:spAutoFit/>
          </a:bodyPr>
          <a:p>
            <a:pPr indent="0" algn="ctr">
              <a:lnSpc>
                <a:spcPct val="85000"/>
              </a:lnSpc>
              <a:spcAft>
                <a:spcPts val="600"/>
              </a:spcAft>
              <a:buClr>
                <a:schemeClr val="accent2"/>
              </a:buClr>
              <a:buSzPct val="70000"/>
              <a:buFont typeface="Arial" panose="020B0604020202020204" pitchFamily="34" charset="0"/>
              <a:buNone/>
            </a:pPr>
            <a:r>
              <a:rPr lang="en-SG" altLang="en-US" sz="4000" dirty="0" smtClean="0"/>
              <a:t>IRIS Data Analysis Report</a:t>
            </a:r>
            <a:endParaRPr lang="en-SG" altLang="en-US" sz="4000" dirty="0" smtClean="0"/>
          </a:p>
        </p:txBody>
      </p:sp>
      <p:sp>
        <p:nvSpPr>
          <p:cNvPr id="7" name="Text Box 6"/>
          <p:cNvSpPr txBox="1"/>
          <p:nvPr/>
        </p:nvSpPr>
        <p:spPr>
          <a:xfrm>
            <a:off x="5328920" y="5475605"/>
            <a:ext cx="3779520" cy="218440"/>
          </a:xfrm>
          <a:prstGeom prst="rect">
            <a:avLst/>
          </a:prstGeom>
          <a:noFill/>
        </p:spPr>
        <p:txBody>
          <a:bodyPr wrap="square" lIns="0" tIns="36576" rIns="0" bIns="0" rtlCol="0">
            <a:spAutoFit/>
          </a:bodyPr>
          <a:p>
            <a:pPr marL="285750" indent="-285750">
              <a:lnSpc>
                <a:spcPct val="85000"/>
              </a:lnSpc>
              <a:spcAft>
                <a:spcPts val="600"/>
              </a:spcAft>
              <a:buClr>
                <a:schemeClr val="accent2"/>
              </a:buClr>
              <a:buSzPct val="70000"/>
              <a:buFont typeface="Arial" panose="020B0604020202020204" pitchFamily="34" charset="0"/>
              <a:buChar char="►"/>
            </a:pPr>
            <a:r>
              <a:rPr lang="en-SG" altLang="en-US" sz="1400" dirty="0" smtClean="0"/>
              <a:t>Shivaram Andiappan Selvaraj</a:t>
            </a:r>
            <a:endParaRPr lang="en-SG" altLang="en-US" sz="1400" dirty="0" smtClean="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t" anchorCtr="0">
            <a:noAutofit/>
          </a:bodyPr>
          <a:lstStyle/>
          <a:p>
            <a:r>
              <a:rPr lang="en-SG" dirty="0"/>
              <a:t>Problem Description</a:t>
            </a:r>
            <a:endParaRPr lang="en-SG" dirty="0"/>
          </a:p>
        </p:txBody>
      </p:sp>
      <p:sp>
        <p:nvSpPr>
          <p:cNvPr id="6" name="Rectangle 5"/>
          <p:cNvSpPr/>
          <p:nvPr/>
        </p:nvSpPr>
        <p:spPr>
          <a:xfrm>
            <a:off x="6729095" y="1501775"/>
            <a:ext cx="1958340" cy="2091690"/>
          </a:xfrm>
          <a:prstGeom prst="rect">
            <a:avLst/>
          </a:prstGeom>
          <a:noFill/>
          <a:ln w="9525">
            <a:noFill/>
            <a:miter lim="800000"/>
          </a:ln>
        </p:spPr>
        <p:txBody>
          <a:bodyPr wrap="square">
            <a:spAutoFit/>
          </a:bodyPr>
          <a:lstStyle/>
          <a:p>
            <a:r>
              <a:rPr lang="en-SG" altLang="en-US" sz="1600" dirty="0"/>
              <a:t>To build a tool which would </a:t>
            </a:r>
            <a:r>
              <a:rPr lang="en-US" sz="1600" dirty="0"/>
              <a:t>retrieve records of the most similar Iris flowers in </a:t>
            </a:r>
            <a:r>
              <a:rPr lang="en-SG" altLang="en-US" sz="1600" dirty="0"/>
              <a:t>the</a:t>
            </a:r>
            <a:r>
              <a:rPr lang="en-US" sz="1600" dirty="0"/>
              <a:t> garden for any input Iris flower </a:t>
            </a:r>
            <a:r>
              <a:rPr lang="en-SG" altLang="en-US" sz="1600" dirty="0"/>
              <a:t>from the user</a:t>
            </a:r>
            <a:r>
              <a:rPr lang="en-US" sz="1600" dirty="0"/>
              <a:t> </a:t>
            </a:r>
            <a:r>
              <a:rPr lang="en-US" dirty="0"/>
              <a:t> </a:t>
            </a:r>
            <a:endParaRPr lang="el-GR" dirty="0"/>
          </a:p>
        </p:txBody>
      </p:sp>
      <p:pic>
        <p:nvPicPr>
          <p:cNvPr id="13" name="Content Placeholder 12" descr="0_7H_gF1KnslexnJ3s"/>
          <p:cNvPicPr>
            <a:picLocks noChangeAspect="1"/>
          </p:cNvPicPr>
          <p:nvPr>
            <p:ph idx="1"/>
          </p:nvPr>
        </p:nvPicPr>
        <p:blipFill>
          <a:blip r:embed="rId1"/>
          <a:stretch>
            <a:fillRect/>
          </a:stretch>
        </p:blipFill>
        <p:spPr>
          <a:xfrm>
            <a:off x="456565" y="1160780"/>
            <a:ext cx="6142990" cy="4568190"/>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507288" cy="860400"/>
          </a:xfrm>
        </p:spPr>
        <p:txBody>
          <a:bodyPr vert="horz" lIns="0" tIns="0" rIns="0" bIns="0" rtlCol="0" anchor="t" anchorCtr="0">
            <a:noAutofit/>
          </a:bodyPr>
          <a:lstStyle/>
          <a:p>
            <a:r>
              <a:rPr lang="en-SG" dirty="0"/>
              <a:t>Overview</a:t>
            </a:r>
            <a:endParaRPr lang="en-SG" dirty="0"/>
          </a:p>
        </p:txBody>
      </p:sp>
      <p:graphicFrame>
        <p:nvGraphicFramePr>
          <p:cNvPr id="3" name="Table 2"/>
          <p:cNvGraphicFramePr/>
          <p:nvPr/>
        </p:nvGraphicFramePr>
        <p:xfrm>
          <a:off x="1066165" y="1615440"/>
          <a:ext cx="7489190" cy="3078480"/>
        </p:xfrm>
        <a:graphic>
          <a:graphicData uri="http://schemas.openxmlformats.org/drawingml/2006/table">
            <a:tbl>
              <a:tblPr firstRow="1" bandRow="1">
                <a:tableStyleId>{5C22544A-7EE6-4342-B048-85BDC9FD1C3A}</a:tableStyleId>
              </a:tblPr>
              <a:tblGrid>
                <a:gridCol w="2561590"/>
                <a:gridCol w="4927600"/>
              </a:tblGrid>
              <a:tr h="381000">
                <a:tc>
                  <a:txBody>
                    <a:bodyPr/>
                    <a:p>
                      <a:pPr>
                        <a:buNone/>
                      </a:pPr>
                      <a:endParaRPr lang="en-US"/>
                    </a:p>
                  </a:txBody>
                  <a:tcPr/>
                </a:tc>
                <a:tc>
                  <a:txBody>
                    <a:bodyPr/>
                    <a:p>
                      <a:pPr>
                        <a:buNone/>
                      </a:pPr>
                      <a:endParaRPr lang="en-US"/>
                    </a:p>
                  </a:txBody>
                  <a:tcPr/>
                </a:tc>
              </a:tr>
              <a:tr h="381000">
                <a:tc>
                  <a:txBody>
                    <a:bodyPr/>
                    <a:p>
                      <a:pPr>
                        <a:buNone/>
                      </a:pPr>
                      <a:r>
                        <a:rPr lang="en-SG" altLang="en-US"/>
                        <a:t>Language used</a:t>
                      </a:r>
                      <a:endParaRPr lang="en-SG" altLang="en-US"/>
                    </a:p>
                  </a:txBody>
                  <a:tcPr/>
                </a:tc>
                <a:tc>
                  <a:txBody>
                    <a:bodyPr/>
                    <a:p>
                      <a:pPr>
                        <a:buNone/>
                      </a:pPr>
                      <a:r>
                        <a:rPr lang="en-SG" altLang="en-US"/>
                        <a:t>R programming</a:t>
                      </a:r>
                      <a:endParaRPr lang="en-SG" altLang="en-US"/>
                    </a:p>
                  </a:txBody>
                  <a:tcPr/>
                </a:tc>
              </a:tr>
              <a:tr h="381000">
                <a:tc>
                  <a:txBody>
                    <a:bodyPr/>
                    <a:p>
                      <a:pPr>
                        <a:buNone/>
                      </a:pPr>
                      <a:r>
                        <a:rPr lang="en-SG" altLang="en-US"/>
                        <a:t>Data</a:t>
                      </a:r>
                      <a:endParaRPr lang="en-SG" altLang="en-US"/>
                    </a:p>
                  </a:txBody>
                  <a:tcPr/>
                </a:tc>
                <a:tc>
                  <a:txBody>
                    <a:bodyPr/>
                    <a:p>
                      <a:pPr>
                        <a:buNone/>
                      </a:pPr>
                      <a:r>
                        <a:rPr lang="en-SG" altLang="en-US"/>
                        <a:t>Iris data from URL</a:t>
                      </a:r>
                      <a:endParaRPr lang="en-SG" altLang="en-US"/>
                    </a:p>
                    <a:p>
                      <a:pPr>
                        <a:buNone/>
                      </a:pPr>
                      <a:r>
                        <a:rPr lang="en-SG" altLang="en-US"/>
                        <a:t>(https://archive.ics.uci.edu/ml/datasets/Iris)</a:t>
                      </a:r>
                      <a:endParaRPr lang="en-SG" altLang="en-US"/>
                    </a:p>
                  </a:txBody>
                  <a:tcPr/>
                </a:tc>
              </a:tr>
              <a:tr h="381000">
                <a:tc>
                  <a:txBody>
                    <a:bodyPr/>
                    <a:p>
                      <a:pPr>
                        <a:buNone/>
                      </a:pPr>
                      <a:r>
                        <a:rPr lang="en-SG" altLang="en-US"/>
                        <a:t>Quality assesments</a:t>
                      </a:r>
                      <a:endParaRPr lang="en-SG" altLang="en-US"/>
                    </a:p>
                  </a:txBody>
                  <a:tcPr/>
                </a:tc>
                <a:tc>
                  <a:txBody>
                    <a:bodyPr/>
                    <a:p>
                      <a:pPr>
                        <a:buNone/>
                      </a:pPr>
                      <a:r>
                        <a:rPr lang="en-SG" altLang="en-US"/>
                        <a:t>Missing Value, Duplicate value removal, Negative value removal, Extreme value removal</a:t>
                      </a:r>
                      <a:endParaRPr lang="en-SG" altLang="en-US"/>
                    </a:p>
                  </a:txBody>
                  <a:tcPr/>
                </a:tc>
              </a:tr>
              <a:tr h="381000">
                <a:tc>
                  <a:txBody>
                    <a:bodyPr/>
                    <a:p>
                      <a:pPr>
                        <a:buNone/>
                      </a:pPr>
                      <a:r>
                        <a:rPr lang="en-SG" altLang="en-US"/>
                        <a:t>Scope</a:t>
                      </a:r>
                      <a:endParaRPr lang="en-SG" altLang="en-US"/>
                    </a:p>
                  </a:txBody>
                  <a:tcPr/>
                </a:tc>
                <a:tc>
                  <a:txBody>
                    <a:bodyPr/>
                    <a:p>
                      <a:pPr>
                        <a:buNone/>
                      </a:pPr>
                      <a:r>
                        <a:rPr lang="en-SG" altLang="en-US"/>
                        <a:t>Reteive the most similar 10 other flowers from dataset</a:t>
                      </a:r>
                      <a:endParaRPr lang="en-SG" altLang="en-US"/>
                    </a:p>
                  </a:txBody>
                  <a:tcPr/>
                </a:tc>
              </a:tr>
              <a:tr h="381000">
                <a:tc>
                  <a:txBody>
                    <a:bodyPr/>
                    <a:p>
                      <a:pPr>
                        <a:buNone/>
                      </a:pPr>
                      <a:r>
                        <a:rPr lang="en-SG" altLang="en-US"/>
                        <a:t>Visualization</a:t>
                      </a:r>
                      <a:endParaRPr lang="en-SG" altLang="en-US"/>
                    </a:p>
                  </a:txBody>
                  <a:tcPr/>
                </a:tc>
                <a:tc>
                  <a:txBody>
                    <a:bodyPr/>
                    <a:p>
                      <a:pPr>
                        <a:buNone/>
                      </a:pPr>
                      <a:r>
                        <a:rPr lang="en-SG" altLang="en-US"/>
                        <a:t>Scatterplot using ggplot2</a:t>
                      </a:r>
                      <a:endParaRPr lang="en-SG" altLang="en-US"/>
                    </a:p>
                  </a:txBody>
                  <a:tcPr/>
                </a:tc>
              </a:tr>
            </a:tbl>
          </a:graphicData>
        </a:graphic>
      </p:graphicFrame>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SG" dirty="0"/>
              <a:t>Euclidean Distance</a:t>
            </a:r>
            <a:endParaRPr lang="en-SG" dirty="0"/>
          </a:p>
        </p:txBody>
      </p:sp>
      <p:sp>
        <p:nvSpPr>
          <p:cNvPr id="3" name="Text Box 2"/>
          <p:cNvSpPr txBox="1"/>
          <p:nvPr/>
        </p:nvSpPr>
        <p:spPr>
          <a:xfrm>
            <a:off x="617220" y="1358265"/>
            <a:ext cx="7915275" cy="816610"/>
          </a:xfrm>
          <a:prstGeom prst="rect">
            <a:avLst/>
          </a:prstGeom>
          <a:noFill/>
        </p:spPr>
        <p:txBody>
          <a:bodyPr wrap="square" lIns="0" tIns="36576" rIns="0" bIns="0" rtlCol="0">
            <a:spAutoFit/>
          </a:bodyPr>
          <a:p>
            <a:pPr marL="285750" indent="-285750">
              <a:lnSpc>
                <a:spcPct val="85000"/>
              </a:lnSpc>
              <a:spcAft>
                <a:spcPts val="600"/>
              </a:spcAft>
              <a:buClr>
                <a:schemeClr val="accent2"/>
              </a:buClr>
              <a:buSzPct val="70000"/>
              <a:buFont typeface="Arial" panose="020B0604020202020204" pitchFamily="34" charset="0"/>
              <a:buChar char="►"/>
            </a:pPr>
            <a:r>
              <a:rPr lang="en-SG" altLang="en-US" sz="1600" dirty="0" smtClean="0"/>
              <a:t>Formula  :  	d(a,b) = sqrt( (a1-b1)^2 + (a2-b2)^2 + (a3-b3)^2 + (a4-b4)^2 )</a:t>
            </a:r>
            <a:endParaRPr lang="en-SG" altLang="en-US" sz="1600" dirty="0" smtClean="0"/>
          </a:p>
          <a:p>
            <a:pPr marL="285750" indent="-285750">
              <a:lnSpc>
                <a:spcPct val="85000"/>
              </a:lnSpc>
              <a:spcAft>
                <a:spcPts val="600"/>
              </a:spcAft>
              <a:buClr>
                <a:schemeClr val="accent2"/>
              </a:buClr>
              <a:buSzPct val="70000"/>
              <a:buFont typeface="Arial" panose="020B0604020202020204" pitchFamily="34" charset="0"/>
              <a:buChar char="►"/>
            </a:pPr>
            <a:r>
              <a:rPr lang="en-SG" altLang="en-US" sz="1600" dirty="0" smtClean="0"/>
              <a:t>Input       :   	a = {a1, a2, a3, a4}</a:t>
            </a:r>
            <a:endParaRPr lang="en-SG" altLang="en-US" sz="1600" dirty="0" smtClean="0"/>
          </a:p>
          <a:p>
            <a:pPr lvl="2" indent="0">
              <a:lnSpc>
                <a:spcPct val="85000"/>
              </a:lnSpc>
              <a:spcAft>
                <a:spcPts val="600"/>
              </a:spcAft>
              <a:buClr>
                <a:schemeClr val="accent2"/>
              </a:buClr>
              <a:buSzPct val="70000"/>
              <a:buFont typeface="Arial" panose="020B0604020202020204" pitchFamily="34" charset="0"/>
              <a:buNone/>
            </a:pPr>
            <a:r>
              <a:rPr lang="en-SG" altLang="en-US" sz="1600" dirty="0" smtClean="0"/>
              <a:t>	b = {b1, b2, b3, b4}</a:t>
            </a:r>
            <a:endParaRPr lang="en-SG" altLang="en-US" sz="1600" dirty="0" smtClean="0"/>
          </a:p>
        </p:txBody>
      </p:sp>
      <p:sp>
        <p:nvSpPr>
          <p:cNvPr id="4" name="Text Box 3"/>
          <p:cNvSpPr txBox="1"/>
          <p:nvPr/>
        </p:nvSpPr>
        <p:spPr>
          <a:xfrm>
            <a:off x="617220" y="2471420"/>
            <a:ext cx="4243070" cy="1388745"/>
          </a:xfrm>
          <a:prstGeom prst="rect">
            <a:avLst/>
          </a:prstGeom>
          <a:noFill/>
        </p:spPr>
        <p:txBody>
          <a:bodyPr wrap="square" lIns="0" tIns="36576" rIns="0" bIns="0" rtlCol="0">
            <a:spAutoFit/>
          </a:bodyPr>
          <a:p>
            <a:pPr marL="285750" indent="-285750">
              <a:lnSpc>
                <a:spcPct val="85000"/>
              </a:lnSpc>
              <a:spcAft>
                <a:spcPts val="600"/>
              </a:spcAft>
              <a:buClr>
                <a:schemeClr val="accent2"/>
              </a:buClr>
              <a:buSzPct val="70000"/>
              <a:buFont typeface="Arial" panose="020B0604020202020204" pitchFamily="34" charset="0"/>
              <a:buChar char="►"/>
            </a:pPr>
            <a:r>
              <a:rPr lang="en-SG" altLang="en-US" sz="1600" dirty="0" smtClean="0"/>
              <a:t>Given input </a:t>
            </a:r>
            <a:endParaRPr lang="en-SG" altLang="en-US" sz="1600" dirty="0" smtClean="0"/>
          </a:p>
          <a:p>
            <a:pPr marL="285750" indent="-285750">
              <a:lnSpc>
                <a:spcPct val="85000"/>
              </a:lnSpc>
              <a:spcAft>
                <a:spcPts val="600"/>
              </a:spcAft>
              <a:buClr>
                <a:schemeClr val="accent2"/>
              </a:buClr>
              <a:buSzPct val="70000"/>
              <a:buFont typeface="Arial" panose="020B0604020202020204" pitchFamily="34" charset="0"/>
              <a:buChar char="►"/>
            </a:pPr>
            <a:r>
              <a:rPr lang="en-SG" altLang="en-US" sz="1600" dirty="0" smtClean="0"/>
              <a:t>Sepal.length - 5</a:t>
            </a:r>
            <a:endParaRPr lang="en-SG" altLang="en-US" sz="1600" dirty="0" smtClean="0"/>
          </a:p>
          <a:p>
            <a:pPr marL="285750" indent="-285750">
              <a:lnSpc>
                <a:spcPct val="85000"/>
              </a:lnSpc>
              <a:spcAft>
                <a:spcPts val="600"/>
              </a:spcAft>
              <a:buClr>
                <a:schemeClr val="accent2"/>
              </a:buClr>
              <a:buSzPct val="70000"/>
              <a:buFont typeface="Arial" panose="020B0604020202020204" pitchFamily="34" charset="0"/>
              <a:buChar char="►"/>
            </a:pPr>
            <a:r>
              <a:rPr lang="en-SG" altLang="en-US" sz="1600" dirty="0" smtClean="0"/>
              <a:t>Sepal.width - 3</a:t>
            </a:r>
            <a:endParaRPr lang="en-SG" altLang="en-US" sz="1600" dirty="0" smtClean="0"/>
          </a:p>
          <a:p>
            <a:pPr marL="285750" indent="-285750">
              <a:lnSpc>
                <a:spcPct val="85000"/>
              </a:lnSpc>
              <a:spcAft>
                <a:spcPts val="600"/>
              </a:spcAft>
              <a:buClr>
                <a:schemeClr val="accent2"/>
              </a:buClr>
              <a:buSzPct val="70000"/>
              <a:buFont typeface="Arial" panose="020B0604020202020204" pitchFamily="34" charset="0"/>
              <a:buChar char="►"/>
            </a:pPr>
            <a:r>
              <a:rPr lang="en-SG" altLang="en-US" sz="1600" dirty="0" smtClean="0"/>
              <a:t>Petal.length - 1 </a:t>
            </a:r>
            <a:endParaRPr lang="en-SG" altLang="en-US" sz="1600" dirty="0" smtClean="0"/>
          </a:p>
          <a:p>
            <a:pPr marL="285750" indent="-285750">
              <a:lnSpc>
                <a:spcPct val="85000"/>
              </a:lnSpc>
              <a:spcAft>
                <a:spcPts val="600"/>
              </a:spcAft>
              <a:buClr>
                <a:schemeClr val="accent2"/>
              </a:buClr>
              <a:buSzPct val="70000"/>
              <a:buFont typeface="Arial" panose="020B0604020202020204" pitchFamily="34" charset="0"/>
              <a:buChar char="►"/>
            </a:pPr>
            <a:r>
              <a:rPr lang="en-SG" altLang="en-US" sz="1600" dirty="0" smtClean="0"/>
              <a:t>Petal.width - 0.2</a:t>
            </a:r>
            <a:endParaRPr lang="en-SG" altLang="en-US" sz="1600" dirty="0" smtClean="0"/>
          </a:p>
        </p:txBody>
      </p:sp>
      <p:pic>
        <p:nvPicPr>
          <p:cNvPr id="127" name="Content Placeholder 126"/>
          <p:cNvPicPr>
            <a:picLocks noChangeAspect="1"/>
          </p:cNvPicPr>
          <p:nvPr>
            <p:ph idx="1"/>
          </p:nvPr>
        </p:nvPicPr>
        <p:blipFill>
          <a:blip r:embed="rId1"/>
          <a:stretch>
            <a:fillRect/>
          </a:stretch>
        </p:blipFill>
        <p:spPr>
          <a:xfrm>
            <a:off x="617220" y="3999865"/>
            <a:ext cx="5495925" cy="1619250"/>
          </a:xfrm>
          <a:prstGeom prst="rect">
            <a:avLst/>
          </a:prstGeo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7200" y="1061720"/>
            <a:ext cx="4191000" cy="5203190"/>
          </a:xfrm>
        </p:spPr>
        <p:txBody>
          <a:bodyPr/>
          <a:lstStyle/>
          <a:p>
            <a:pPr fontAlgn="base">
              <a:spcBef>
                <a:spcPts val="600"/>
              </a:spcBef>
              <a:spcAft>
                <a:spcPts val="600"/>
              </a:spcAft>
              <a:defRPr/>
            </a:pPr>
            <a:r>
              <a:rPr lang="en-SG" altLang="en-US" sz="1600" dirty="0">
                <a:solidFill>
                  <a:schemeClr val="tx1"/>
                </a:solidFill>
              </a:rPr>
              <a:t>Scatterplot visualizing all possible 2 dimenssional views for the 4 input variables</a:t>
            </a:r>
            <a:endParaRPr lang="en-SG" altLang="en-US" sz="1600" dirty="0">
              <a:solidFill>
                <a:schemeClr val="tx1"/>
              </a:solidFill>
            </a:endParaRPr>
          </a:p>
          <a:p>
            <a:pPr fontAlgn="base">
              <a:spcBef>
                <a:spcPts val="600"/>
              </a:spcBef>
              <a:spcAft>
                <a:spcPts val="600"/>
              </a:spcAft>
              <a:defRPr/>
            </a:pPr>
            <a:r>
              <a:rPr lang="en-SG" altLang="en-US" sz="1600" dirty="0">
                <a:solidFill>
                  <a:schemeClr val="tx1"/>
                </a:solidFill>
              </a:rPr>
              <a:t>Legend </a:t>
            </a:r>
            <a:endParaRPr lang="en-SG" altLang="en-US" sz="1600" dirty="0">
              <a:solidFill>
                <a:schemeClr val="tx1"/>
              </a:solidFill>
            </a:endParaRPr>
          </a:p>
          <a:p>
            <a:pPr lvl="1" fontAlgn="base">
              <a:spcBef>
                <a:spcPts val="600"/>
              </a:spcBef>
              <a:spcAft>
                <a:spcPts val="600"/>
              </a:spcAft>
              <a:defRPr/>
            </a:pPr>
            <a:r>
              <a:rPr lang="en-SG" altLang="en-US" sz="1600" dirty="0">
                <a:solidFill>
                  <a:schemeClr val="tx1"/>
                </a:solidFill>
              </a:rPr>
              <a:t>Black dot represents user input</a:t>
            </a:r>
            <a:endParaRPr lang="en-SG" altLang="en-US" sz="1600" dirty="0">
              <a:solidFill>
                <a:schemeClr val="tx1"/>
              </a:solidFill>
            </a:endParaRPr>
          </a:p>
          <a:p>
            <a:pPr lvl="1" fontAlgn="base">
              <a:spcBef>
                <a:spcPts val="600"/>
              </a:spcBef>
              <a:spcAft>
                <a:spcPts val="600"/>
              </a:spcAft>
              <a:defRPr/>
            </a:pPr>
            <a:r>
              <a:rPr lang="en-SG" altLang="en-US" sz="1600" dirty="0">
                <a:solidFill>
                  <a:schemeClr val="tx1"/>
                </a:solidFill>
              </a:rPr>
              <a:t>Red dots represents class Iris-Setosa</a:t>
            </a:r>
            <a:endParaRPr lang="en-SG" altLang="en-US" sz="1600" dirty="0">
              <a:solidFill>
                <a:schemeClr val="tx1"/>
              </a:solidFill>
            </a:endParaRPr>
          </a:p>
          <a:p>
            <a:pPr lvl="1" fontAlgn="base">
              <a:spcBef>
                <a:spcPts val="600"/>
              </a:spcBef>
              <a:spcAft>
                <a:spcPts val="600"/>
              </a:spcAft>
              <a:defRPr/>
            </a:pPr>
            <a:r>
              <a:rPr lang="en-SG" altLang="en-US" sz="1600" dirty="0">
                <a:solidFill>
                  <a:schemeClr val="tx1"/>
                </a:solidFill>
              </a:rPr>
              <a:t>Blue dots represents Iris-Virginica</a:t>
            </a:r>
            <a:endParaRPr lang="en-SG" altLang="en-US" sz="1600" dirty="0">
              <a:solidFill>
                <a:schemeClr val="tx1"/>
              </a:solidFill>
            </a:endParaRPr>
          </a:p>
          <a:p>
            <a:pPr lvl="1" fontAlgn="base">
              <a:spcBef>
                <a:spcPts val="600"/>
              </a:spcBef>
              <a:spcAft>
                <a:spcPts val="600"/>
              </a:spcAft>
              <a:defRPr/>
            </a:pPr>
            <a:r>
              <a:rPr lang="en-SG" altLang="en-US" sz="1600" dirty="0">
                <a:solidFill>
                  <a:schemeClr val="tx1"/>
                </a:solidFill>
              </a:rPr>
              <a:t>Green dots represents Iris-Versicolor</a:t>
            </a:r>
            <a:endParaRPr lang="en-SG" altLang="en-US" sz="1600" dirty="0">
              <a:solidFill>
                <a:schemeClr val="tx1"/>
              </a:solidFill>
            </a:endParaRPr>
          </a:p>
          <a:p>
            <a:pPr lvl="0" fontAlgn="base">
              <a:spcBef>
                <a:spcPts val="600"/>
              </a:spcBef>
              <a:spcAft>
                <a:spcPts val="600"/>
              </a:spcAft>
              <a:defRPr/>
            </a:pPr>
            <a:r>
              <a:rPr lang="en-SG" altLang="en-US" sz="1600" dirty="0">
                <a:solidFill>
                  <a:schemeClr val="tx1"/>
                </a:solidFill>
              </a:rPr>
              <a:t>Findings using Decision Tree</a:t>
            </a:r>
            <a:endParaRPr lang="en-SG" altLang="en-US" sz="1600" dirty="0">
              <a:solidFill>
                <a:schemeClr val="tx1"/>
              </a:solidFill>
            </a:endParaRPr>
          </a:p>
          <a:p>
            <a:pPr lvl="1" fontAlgn="base">
              <a:spcBef>
                <a:spcPts val="600"/>
              </a:spcBef>
              <a:spcAft>
                <a:spcPts val="600"/>
              </a:spcAft>
              <a:defRPr/>
            </a:pPr>
            <a:r>
              <a:rPr lang="en-SG" altLang="en-US" sz="1600" dirty="0">
                <a:solidFill>
                  <a:schemeClr val="tx1"/>
                </a:solidFill>
              </a:rPr>
              <a:t>If petal.length is &lt; 2.4, then the flower is Iris Setosa</a:t>
            </a:r>
            <a:endParaRPr lang="en-SG" altLang="en-US" sz="1600" dirty="0">
              <a:solidFill>
                <a:schemeClr val="tx1"/>
              </a:solidFill>
            </a:endParaRPr>
          </a:p>
          <a:p>
            <a:pPr lvl="1" fontAlgn="base">
              <a:spcBef>
                <a:spcPts val="600"/>
              </a:spcBef>
              <a:spcAft>
                <a:spcPts val="600"/>
              </a:spcAft>
              <a:defRPr/>
            </a:pPr>
            <a:r>
              <a:rPr lang="en-SG" altLang="en-US" sz="1600" dirty="0">
                <a:solidFill>
                  <a:schemeClr val="tx1"/>
                </a:solidFill>
              </a:rPr>
              <a:t>If petal.length is between 2.3 and 4.9, then the flower is Iris-Versicolor</a:t>
            </a:r>
            <a:endParaRPr lang="en-SG" altLang="en-US" sz="1600" dirty="0">
              <a:solidFill>
                <a:schemeClr val="tx1"/>
              </a:solidFill>
            </a:endParaRPr>
          </a:p>
          <a:p>
            <a:pPr lvl="1" fontAlgn="base">
              <a:spcBef>
                <a:spcPts val="600"/>
              </a:spcBef>
              <a:spcAft>
                <a:spcPts val="600"/>
              </a:spcAft>
              <a:defRPr/>
            </a:pPr>
            <a:r>
              <a:rPr lang="en-SG" altLang="en-US" sz="1600" dirty="0">
                <a:solidFill>
                  <a:schemeClr val="tx1"/>
                </a:solidFill>
              </a:rPr>
              <a:t>If petal.length is &gt;=4.9, then the flower is Iris-Virginica</a:t>
            </a:r>
            <a:endParaRPr lang="en-SG" altLang="en-US" sz="1600" dirty="0"/>
          </a:p>
          <a:p>
            <a:pPr fontAlgn="base">
              <a:spcBef>
                <a:spcPts val="600"/>
              </a:spcBef>
              <a:spcAft>
                <a:spcPts val="600"/>
              </a:spcAft>
              <a:defRPr/>
            </a:pPr>
            <a:endParaRPr lang="en-US" sz="1600" dirty="0">
              <a:solidFill>
                <a:schemeClr val="tx1"/>
              </a:solidFill>
            </a:endParaRPr>
          </a:p>
          <a:p>
            <a:pPr fontAlgn="base">
              <a:spcBef>
                <a:spcPts val="600"/>
              </a:spcBef>
              <a:spcAft>
                <a:spcPts val="600"/>
              </a:spcAft>
              <a:defRPr/>
            </a:pPr>
            <a:endParaRPr lang="el-GR" sz="1600" dirty="0">
              <a:solidFill>
                <a:schemeClr val="tx1"/>
              </a:solidFill>
            </a:endParaRPr>
          </a:p>
        </p:txBody>
      </p:sp>
      <p:sp>
        <p:nvSpPr>
          <p:cNvPr id="3" name="Title 2"/>
          <p:cNvSpPr>
            <a:spLocks noGrp="1"/>
          </p:cNvSpPr>
          <p:nvPr>
            <p:ph type="title"/>
          </p:nvPr>
        </p:nvSpPr>
        <p:spPr/>
        <p:txBody>
          <a:bodyPr vert="horz" lIns="0" tIns="0" rIns="0" bIns="0" rtlCol="0" anchor="t" anchorCtr="0">
            <a:noAutofit/>
          </a:bodyPr>
          <a:lstStyle/>
          <a:p>
            <a:r>
              <a:rPr lang="en-SG" dirty="0"/>
              <a:t>Visualization and Findings</a:t>
            </a:r>
            <a:endParaRPr lang="en-SG" dirty="0"/>
          </a:p>
        </p:txBody>
      </p:sp>
      <p:pic>
        <p:nvPicPr>
          <p:cNvPr id="6" name="Picture 5"/>
          <p:cNvPicPr>
            <a:picLocks noChangeAspect="1"/>
          </p:cNvPicPr>
          <p:nvPr/>
        </p:nvPicPr>
        <p:blipFill>
          <a:blip r:embed="rId1"/>
          <a:stretch>
            <a:fillRect/>
          </a:stretch>
        </p:blipFill>
        <p:spPr>
          <a:xfrm>
            <a:off x="4648200" y="1268730"/>
            <a:ext cx="4038600" cy="2526030"/>
          </a:xfrm>
          <a:prstGeom prst="rect">
            <a:avLst/>
          </a:prstGeom>
        </p:spPr>
      </p:pic>
      <p:pic>
        <p:nvPicPr>
          <p:cNvPr id="7" name="Picture 6"/>
          <p:cNvPicPr>
            <a:picLocks noChangeAspect="1"/>
          </p:cNvPicPr>
          <p:nvPr/>
        </p:nvPicPr>
        <p:blipFill>
          <a:blip r:embed="rId2"/>
          <a:stretch>
            <a:fillRect/>
          </a:stretch>
        </p:blipFill>
        <p:spPr>
          <a:xfrm>
            <a:off x="4648200" y="3428365"/>
            <a:ext cx="4037965" cy="2419350"/>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Future Expansion</a:t>
            </a:r>
            <a:endParaRPr lang="en-SG" dirty="0"/>
          </a:p>
        </p:txBody>
      </p:sp>
      <p:pic>
        <p:nvPicPr>
          <p:cNvPr id="3" name="Content Placeholder 2" descr="dashboard"/>
          <p:cNvPicPr>
            <a:picLocks noChangeAspect="1"/>
          </p:cNvPicPr>
          <p:nvPr>
            <p:ph sz="half" idx="2"/>
          </p:nvPr>
        </p:nvPicPr>
        <p:blipFill>
          <a:blip r:embed="rId1"/>
          <a:stretch>
            <a:fillRect/>
          </a:stretch>
        </p:blipFill>
        <p:spPr>
          <a:xfrm>
            <a:off x="4577715" y="1259840"/>
            <a:ext cx="4038600" cy="2660650"/>
          </a:xfrm>
          <a:prstGeom prst="rect">
            <a:avLst/>
          </a:prstGeom>
        </p:spPr>
      </p:pic>
      <p:sp>
        <p:nvSpPr>
          <p:cNvPr id="13" name="Text Box 12"/>
          <p:cNvSpPr txBox="1"/>
          <p:nvPr/>
        </p:nvSpPr>
        <p:spPr>
          <a:xfrm>
            <a:off x="710565" y="1341755"/>
            <a:ext cx="3357245" cy="1174750"/>
          </a:xfrm>
          <a:prstGeom prst="rect">
            <a:avLst/>
          </a:prstGeom>
          <a:noFill/>
        </p:spPr>
        <p:txBody>
          <a:bodyPr wrap="square" lIns="0" tIns="36576" rIns="0" bIns="0" rtlCol="0">
            <a:spAutoFit/>
          </a:bodyPr>
          <a:p>
            <a:pPr marL="285750" indent="-285750" fontAlgn="base">
              <a:spcBef>
                <a:spcPts val="600"/>
              </a:spcBef>
              <a:spcAft>
                <a:spcPts val="600"/>
              </a:spcAft>
              <a:buFont typeface="Wingdings" panose="05000000000000000000" charset="0"/>
              <a:buChar char="Ø"/>
              <a:defRPr/>
            </a:pPr>
            <a:r>
              <a:rPr lang="en-SG" altLang="en-US" sz="1600" dirty="0">
                <a:sym typeface="+mn-ea"/>
              </a:rPr>
              <a:t>A Shiny Dashboard for selection of parameters ands visualization</a:t>
            </a:r>
            <a:endParaRPr lang="en-SG" altLang="en-US" sz="1600" dirty="0">
              <a:solidFill>
                <a:schemeClr val="tx1"/>
              </a:solidFill>
            </a:endParaRPr>
          </a:p>
          <a:p>
            <a:pPr marL="285750" indent="-285750" fontAlgn="base">
              <a:spcBef>
                <a:spcPts val="600"/>
              </a:spcBef>
              <a:spcAft>
                <a:spcPts val="600"/>
              </a:spcAft>
              <a:buFont typeface="Wingdings" panose="05000000000000000000" charset="0"/>
              <a:buChar char="Ø"/>
              <a:defRPr/>
            </a:pPr>
            <a:r>
              <a:rPr lang="en-SG" altLang="en-US" sz="1600" dirty="0">
                <a:sym typeface="+mn-ea"/>
              </a:rPr>
              <a:t>Other distance measure like Manhattan can be used</a:t>
            </a:r>
            <a:endParaRPr lang="en-SG" altLang="en-US" sz="16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t" anchorCtr="0">
            <a:noAutofit/>
          </a:bodyPr>
          <a:lstStyle/>
          <a:p>
            <a:r>
              <a:rPr lang="en-US" sz="3000" dirty="0">
                <a:solidFill>
                  <a:srgbClr val="808080"/>
                </a:solidFill>
              </a:rPr>
              <a:t>Thank you!</a:t>
            </a:r>
            <a:endParaRPr lang="el-GR" sz="3000" dirty="0">
              <a:solidFill>
                <a:srgbClr val="808080"/>
              </a:solidFill>
            </a:endParaRPr>
          </a:p>
        </p:txBody>
      </p:sp>
      <p:pic>
        <p:nvPicPr>
          <p:cNvPr id="4" name="Picture 2" descr="C:\Users\papagpa\AppData\Local\Microsoft\Windows\Temporary Internet Files\Content.IE5\PN8UZPDY\MC900442072[1].wmf"/>
          <p:cNvPicPr>
            <a:picLocks noChangeAspect="1" noChangeArrowheads="1"/>
          </p:cNvPicPr>
          <p:nvPr/>
        </p:nvPicPr>
        <p:blipFill>
          <a:blip r:embed="rId1">
            <a:grayscl/>
            <a:extLst>
              <a:ext uri="{28A0092B-C50C-407E-A947-70E740481C1C}">
                <a14:useLocalDpi xmlns:a14="http://schemas.microsoft.com/office/drawing/2010/main" val="0"/>
              </a:ext>
            </a:extLst>
          </a:blip>
          <a:srcRect/>
          <a:stretch>
            <a:fillRect/>
          </a:stretch>
        </p:blipFill>
        <p:spPr bwMode="auto">
          <a:xfrm>
            <a:off x="2638991" y="2049188"/>
            <a:ext cx="3866019" cy="2759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EYU Regular presentation">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anose="020B0604020202020204" pitchFamily="34" charset="0"/>
          <a:buChar char="►"/>
          <a:defRPr sz="1200" dirty="0" smtClean="0"/>
        </a:defPPr>
      </a:lstStyle>
    </a:txDef>
  </a:objectDefaults>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Y light projection">
  <a:themeElements>
    <a:clrScheme name="Custom 1">
      <a:dk1>
        <a:srgbClr val="000000"/>
      </a:dk1>
      <a:lt1>
        <a:srgbClr val="808080"/>
      </a:lt1>
      <a:dk2>
        <a:srgbClr val="FFFFFF"/>
      </a:dk2>
      <a:lt2>
        <a:srgbClr val="80808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anose="020B0604020202020204" pitchFamily="34" charset="0"/>
          <a:buChar char="►"/>
          <a:defRPr sz="1200" dirty="0" smtClean="0"/>
        </a:defPPr>
      </a:lstStyle>
    </a:txDef>
  </a:objectDefaults>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EY light projection">
  <a:themeElements>
    <a:clrScheme name="Custom 1">
      <a:dk1>
        <a:srgbClr val="000000"/>
      </a:dk1>
      <a:lt1>
        <a:srgbClr val="808080"/>
      </a:lt1>
      <a:dk2>
        <a:srgbClr val="FFFFFF"/>
      </a:dk2>
      <a:lt2>
        <a:srgbClr val="80808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anose="020B0604020202020204" pitchFamily="34" charset="0"/>
          <a:buChar char="►"/>
          <a:defRPr sz="1200" dirty="0" smtClean="0"/>
        </a:defPPr>
      </a:lstStyle>
    </a:txDef>
  </a:objectDefaults>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Y regular presentation_2010">
  <a:themeElements>
    <a:clrScheme name="Custom 1">
      <a:dk1>
        <a:srgbClr val="000000"/>
      </a:dk1>
      <a:lt1>
        <a:srgbClr val="808080"/>
      </a:lt1>
      <a:dk2>
        <a:srgbClr val="FFFFFF"/>
      </a:dk2>
      <a:lt2>
        <a:srgbClr val="80808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285750" indent="-285750">
          <a:lnSpc>
            <a:spcPct val="85000"/>
          </a:lnSpc>
          <a:spcAft>
            <a:spcPts val="600"/>
          </a:spcAft>
          <a:buClr>
            <a:schemeClr val="accent2"/>
          </a:buClr>
          <a:buSzPct val="70000"/>
          <a:buFont typeface="Arial" panose="020B0604020202020204" pitchFamily="34" charset="0"/>
          <a:buChar char="►"/>
          <a:defRPr sz="1200" dirty="0" smtClean="0"/>
        </a:defPPr>
      </a:lstStyle>
    </a:txDef>
  </a:objectDefaults>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1346</Words>
  <Application>WPS Presentation</Application>
  <PresentationFormat>On-screen Show (4:3)</PresentationFormat>
  <Paragraphs>65</Paragraphs>
  <Slides>7</Slides>
  <Notes>7</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7</vt:i4>
      </vt:variant>
    </vt:vector>
  </HeadingPairs>
  <TitlesOfParts>
    <vt:vector size="22" baseType="lpstr">
      <vt:lpstr>Arial</vt:lpstr>
      <vt:lpstr>SimSun</vt:lpstr>
      <vt:lpstr>Wingdings</vt:lpstr>
      <vt:lpstr>EYInterstate</vt:lpstr>
      <vt:lpstr>EYInterstate Light</vt:lpstr>
      <vt:lpstr>Microsoft YaHei</vt:lpstr>
      <vt:lpstr>Arial Unicode MS</vt:lpstr>
      <vt:lpstr>Calibri</vt:lpstr>
      <vt:lpstr>Segoe Print</vt:lpstr>
      <vt:lpstr>Yu Gothic UI</vt:lpstr>
      <vt:lpstr>Wingdings</vt:lpstr>
      <vt:lpstr>EYU Regular presentation</vt:lpstr>
      <vt:lpstr>EY light projection</vt:lpstr>
      <vt:lpstr>1_EY light projection</vt:lpstr>
      <vt:lpstr>EY regular presentation_2010</vt:lpstr>
      <vt:lpstr>EY Corporate Presentation</vt:lpstr>
      <vt:lpstr>EY’s company profile Our geographical structure</vt:lpstr>
      <vt:lpstr>EY’s company profile Europe, Middle East, India and Africa (EMEIA)</vt:lpstr>
      <vt:lpstr>EY’s company profile Central and Southeast Europe (CSE)</vt:lpstr>
      <vt:lpstr>EY’s company profile EY in Greece</vt:lpstr>
      <vt:lpstr>Οur Services</vt:lpstr>
      <vt:lpstr>Thank you!</vt:lpstr>
    </vt:vector>
  </TitlesOfParts>
  <Company>Ernst &amp; Young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 Presentation</dc:title>
  <dc:creator>Vicky Vamvakousi</dc:creator>
  <cp:lastModifiedBy>Lenovo</cp:lastModifiedBy>
  <cp:revision>105</cp:revision>
  <dcterms:created xsi:type="dcterms:W3CDTF">2014-04-11T07:04:00Z</dcterms:created>
  <dcterms:modified xsi:type="dcterms:W3CDTF">2019-01-27T12:59:03Z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