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E3DC71-C4F0-4D03-9124-94CF59DAADAC}">
          <p14:sldIdLst>
            <p14:sldId id="256"/>
          </p14:sldIdLst>
        </p14:section>
        <p14:section name="Untitled Section" id="{977B8F65-6B88-4C35-86B5-94FC8AD02C2F}">
          <p14:sldIdLst>
            <p14:sldId id="257"/>
            <p14:sldId id="258"/>
            <p14:sldId id="263"/>
            <p14:sldId id="260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2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0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13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81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6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8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7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2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5F0FE-E891-43C1-AC06-393865E156D9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4B1D2B-9936-4FC8-87E2-02983BFF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972312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4212" y="2633472"/>
            <a:ext cx="10690924" cy="354787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motivational </a:t>
            </a:r>
            <a:r>
              <a:rPr lang="en-US" dirty="0"/>
              <a:t>plugin for </a:t>
            </a:r>
            <a:r>
              <a:rPr lang="en-US" dirty="0" smtClean="0"/>
              <a:t>Visual Studio developers that </a:t>
            </a:r>
            <a:r>
              <a:rPr lang="en-US" dirty="0"/>
              <a:t>uses cognitive services to detect mood and motivate programmers</a:t>
            </a:r>
          </a:p>
        </p:txBody>
      </p:sp>
    </p:spTree>
    <p:extLst>
      <p:ext uri="{BB962C8B-B14F-4D97-AF65-F5344CB8AC3E}">
        <p14:creationId xmlns:p14="http://schemas.microsoft.com/office/powerpoint/2010/main" val="11534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During various activities of Visual Studio development phase various services are invoked and different motivational and funny messages will be shown to the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2164080"/>
          </a:xfrm>
        </p:spPr>
        <p:txBody>
          <a:bodyPr>
            <a:normAutofit/>
          </a:bodyPr>
          <a:lstStyle/>
          <a:p>
            <a:r>
              <a:rPr lang="en-US" dirty="0" smtClean="0"/>
              <a:t>-   On Unit test failure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On exceptions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On Build errors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On Breakpoint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Unit Test Failure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Audio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Audio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Breakpoint hit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Audio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Build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Emotion is detected by connecting to </a:t>
            </a:r>
            <a:r>
              <a:rPr lang="en-US" dirty="0" err="1" smtClean="0"/>
              <a:t>Cortana</a:t>
            </a:r>
            <a:r>
              <a:rPr lang="en-US" dirty="0" smtClean="0"/>
              <a:t> services using external application and picture and audio message is shown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102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Code Sharp</vt:lpstr>
      <vt:lpstr>Vision</vt:lpstr>
      <vt:lpstr>How it works?</vt:lpstr>
      <vt:lpstr>Activities</vt:lpstr>
      <vt:lpstr>On Unit Test Failure</vt:lpstr>
      <vt:lpstr>On Exception</vt:lpstr>
      <vt:lpstr>On Breakpoint hit</vt:lpstr>
      <vt:lpstr>On Build Error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Sharp</dc:title>
  <dc:creator>Windows User</dc:creator>
  <cp:lastModifiedBy>Windows User</cp:lastModifiedBy>
  <cp:revision>2</cp:revision>
  <dcterms:created xsi:type="dcterms:W3CDTF">2016-04-03T00:27:17Z</dcterms:created>
  <dcterms:modified xsi:type="dcterms:W3CDTF">2016-04-03T00:46:08Z</dcterms:modified>
</cp:coreProperties>
</file>