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5tT4Ag7A48XoU6Ig/BazjP+hS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AE7F726-0ABF-F7B0-C6DA-7DF99A00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68340" y="247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002060"/>
                </a:solidFill>
                <a:latin typeface="Berlin Sans FB Demi" panose="020E0802020502020306" pitchFamily="34" charset="0"/>
              </a:rPr>
              <a:t>Stealth Strider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548147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439"/>
              <a:buNone/>
            </a:pPr>
            <a:r>
              <a:rPr lang="en-US" sz="2000" b="1" dirty="0" err="1">
                <a:latin typeface="Bell MT" panose="02020503060305020303" pitchFamily="18" charset="0"/>
              </a:rPr>
              <a:t>Amirhameed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Amirjalali</a:t>
            </a:r>
            <a:endParaRPr lang="en-US" sz="2000" b="1" dirty="0">
              <a:latin typeface="Bell MT" panose="02020503060305020303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439"/>
              <a:buNone/>
            </a:pPr>
            <a:r>
              <a:rPr lang="en-US" sz="2000" b="1" dirty="0">
                <a:latin typeface="Bell MT" panose="02020503060305020303" pitchFamily="18" charset="0"/>
              </a:rPr>
              <a:t>Duha </a:t>
            </a:r>
            <a:r>
              <a:rPr lang="en-US" sz="2000" b="1" dirty="0" err="1">
                <a:latin typeface="Bell MT" panose="02020503060305020303" pitchFamily="18" charset="0"/>
              </a:rPr>
              <a:t>Alkurdi</a:t>
            </a:r>
            <a:endParaRPr lang="en-US" sz="2000" b="1" dirty="0">
              <a:latin typeface="Bell MT" panose="02020503060305020303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439"/>
              <a:buNone/>
            </a:pPr>
            <a:r>
              <a:rPr lang="en-US" sz="2000" b="1" dirty="0">
                <a:latin typeface="Bell MT" panose="02020503060305020303" pitchFamily="18" charset="0"/>
              </a:rPr>
              <a:t>Matthew Bryce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439"/>
              <a:buNone/>
            </a:pPr>
            <a:r>
              <a:rPr lang="en-US" sz="2000" b="1" dirty="0">
                <a:latin typeface="Bell MT" panose="02020503060305020303" pitchFamily="18" charset="0"/>
              </a:rPr>
              <a:t>Shiva Rasouli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Development Specifications </a:t>
            </a:r>
          </a:p>
        </p:txBody>
      </p:sp>
      <p:sp>
        <p:nvSpPr>
          <p:cNvPr id="1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4193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Hardware: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Development Machines:</a:t>
            </a:r>
          </a:p>
          <a:p>
            <a:pPr marL="1143000" lvl="2" indent="-238125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/>
              <a:t>Standard desktop/laptop with 8+ GB RAM, Quad-core CPU, and GPU for smooth Unity performance (e.g., NVIDIA GTX 1650 or equivalent).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Testing devices: Windows machine for desktop and laptop gameplay.</a:t>
            </a:r>
          </a:p>
          <a:p>
            <a:pPr marL="228600" lvl="0" indent="-24193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Software: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Game Engine: Unity 2023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Programming Language: C#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Version Control: GitHub or Git for collaboration and tracking progress.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IDE: Visual Studio or Rider for writing and debugging C# code.</a:t>
            </a:r>
          </a:p>
          <a:p>
            <a:pPr marL="685800" lvl="1" indent="-24003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Graphics Tools: Photoshop/GIMP for 2D sprites and textures.</a:t>
            </a: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/>
              <a:t>Are you ready??</a:t>
            </a: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Will you sneak past the guards or fight your way to freedom? The choice is yours!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Try the prototype today! And be part of our journey 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/>
              <a:t>Welcome to Stealth Strider – Choose Your Path!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Stealth Strider challenges players to sneak, fight, or strategize through enemy territory while collecting valuable coins and reaching their destination.</a:t>
            </a:r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2139319"/>
            <a:ext cx="5458968" cy="2579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Game Genre and Core Idea</a:t>
            </a: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Genre: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2D platformer with stealth and obstacle-avoidance mechanics.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Core Idea: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Players navigate maze-like levels, collecting coins and avoiding or defeating enemies.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Each level offers multiple ways to complete it, giving players the freedom to explore different paths and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Story and Setting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Story/Plot: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"Navigate the Room, Avoid or Confront Enemies, and Reach the Exit!“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/>
              <a:t>You are the player, trapped in a room with patrolling enemies.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/>
              <a:t>Your goal: Make it to the exit alive.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/>
              <a:t>Strategy: You can sneak past enemies or shoot your way through—but be careful, one wrong move could be your last!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200"/>
              <a:t>Victory: Reach the end of the room without getting shot!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Gameplay Mechanics</a:t>
            </a:r>
          </a:p>
        </p:txBody>
      </p:sp>
      <p:sp>
        <p:nvSpPr>
          <p:cNvPr id="1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Core Gameplay Mechanics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Stealth or Combat: Players can sneak past enemies or fight them head-on.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Coin Collection: Collect coins scattered throughout the level to increase your score and progress to the next area.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Multiple Paths: Each level allows for different solutions—choose the path that fits your playstyle.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Additional Mechanics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Moving platforms, switches, and obstacles make navigation more challenging.</a:t>
            </a:r>
          </a:p>
          <a:p>
            <a:pPr marL="685800" lvl="0" indent="0" rtl="0">
              <a:spcBef>
                <a:spcPts val="500"/>
              </a:spcBef>
              <a:spcAft>
                <a:spcPts val="0"/>
              </a:spcAft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Unique Selling Points 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What Makes Stealth Strider Unique?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Choice-Based Play: Players can decide whether to use stealth or combat in each scenario.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Non-linear Levels: Multiple ways to finish a level encourage experimentation and replay 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Target Audience</a:t>
            </a:r>
          </a:p>
        </p:txBody>
      </p:sp>
      <p:sp>
        <p:nvSpPr>
          <p:cNvPr id="1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Who Will Enjoy Playing Stealth Strider?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Indie game fans who enjoy platformers and puzzle-based gameplay.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Gamers who like stealth mechanics (e.g., Mark of the Ninja, Metal Gear Solid).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Players who enjoy choice-based challenges and the ability to solve puzzles in multiple ways.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Art Style and Aesthetics</a:t>
            </a:r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Visual Design: Minimalist pixel art combined with clean layouts.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Aesthetic: Bright colors with high contrast to distinguish platforms and obstacles.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Animation Style: Smooth movement for characters, with small visual cues (like light footsteps or visual sounds) to enhance stealth mechanics.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/>
              <a:t>Level Design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Level Structure: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/>
              <a:t>Levels feature multiple paths—some faster but riskier, others safer but slower.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Enemy Behavior: Patrol routes change dynamically, forcing players to adapt.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/>
              <a:t>Coin System: Collecting coins opens new areas or grants special abilities (e.g., temporary invisibility).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Berlin Sans FB Demi</vt:lpstr>
      <vt:lpstr>Calibri</vt:lpstr>
      <vt:lpstr>Office Theme</vt:lpstr>
      <vt:lpstr>Stealth Strider</vt:lpstr>
      <vt:lpstr>Welcome to Stealth Strider – Choose Your Path!</vt:lpstr>
      <vt:lpstr>Game Genre and Core Idea</vt:lpstr>
      <vt:lpstr>Story and Setting</vt:lpstr>
      <vt:lpstr>Gameplay Mechanics</vt:lpstr>
      <vt:lpstr>Unique Selling Points </vt:lpstr>
      <vt:lpstr>Target Audience</vt:lpstr>
      <vt:lpstr>Art Style and Aesthetics</vt:lpstr>
      <vt:lpstr>Level Design</vt:lpstr>
      <vt:lpstr>Development Specifications </vt:lpstr>
      <vt:lpstr>Are you ready??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Stealth Strider</dc:title>
  <dc:creator>Alkurdi, Duha</dc:creator>
  <cp:lastModifiedBy>Rasouli, Shiva</cp:lastModifiedBy>
  <cp:revision>1</cp:revision>
  <dcterms:created xsi:type="dcterms:W3CDTF">2024-10-14T20:48:53Z</dcterms:created>
  <dcterms:modified xsi:type="dcterms:W3CDTF">2024-10-17T01:23:00Z</dcterms:modified>
</cp:coreProperties>
</file>