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de1054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de1054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856700"/>
            <a:ext cx="1784050" cy="8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138" y="2072250"/>
            <a:ext cx="1784050" cy="8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783" y="856700"/>
            <a:ext cx="1815168" cy="8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775" y="2098400"/>
            <a:ext cx="1815175" cy="7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783" y="3287800"/>
            <a:ext cx="1815168" cy="8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138" y="3287800"/>
            <a:ext cx="2092475" cy="9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3975" y="789475"/>
            <a:ext cx="732850" cy="7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675" y="3212150"/>
            <a:ext cx="732850" cy="7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4350" y="2034425"/>
            <a:ext cx="732850" cy="7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6125" y="3279375"/>
            <a:ext cx="732850" cy="7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6372475" y="1471825"/>
            <a:ext cx="12438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DocumentDB</a:t>
            </a:r>
            <a:endParaRPr b="1" sz="1000">
              <a:solidFill>
                <a:schemeClr val="dk2"/>
              </a:solidFill>
            </a:endParaRPr>
          </a:p>
        </p:txBody>
      </p:sp>
      <p:cxnSp>
        <p:nvCxnSpPr>
          <p:cNvPr id="65" name="Google Shape;65;p13"/>
          <p:cNvCxnSpPr/>
          <p:nvPr/>
        </p:nvCxnSpPr>
        <p:spPr>
          <a:xfrm>
            <a:off x="2888225" y="1233575"/>
            <a:ext cx="1690200" cy="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>
            <a:off x="5243350" y="1233575"/>
            <a:ext cx="1251000" cy="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>
            <a:off x="5243350" y="2402063"/>
            <a:ext cx="1251000" cy="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>
            <a:off x="5243350" y="3606750"/>
            <a:ext cx="1251000" cy="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6427250" y="27184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DocumentDB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6463975" y="40122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DocumentDB</a:t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398750" y="4012225"/>
            <a:ext cx="132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EC2 Instance- Simulates </a:t>
            </a:r>
            <a:r>
              <a:rPr b="1" lang="en" sz="1000">
                <a:solidFill>
                  <a:schemeClr val="dk2"/>
                </a:solidFill>
              </a:rPr>
              <a:t>Real-time location updates</a:t>
            </a:r>
            <a:endParaRPr/>
          </a:p>
        </p:txBody>
      </p:sp>
      <p:cxnSp>
        <p:nvCxnSpPr>
          <p:cNvPr id="72" name="Google Shape;72;p13"/>
          <p:cNvCxnSpPr/>
          <p:nvPr/>
        </p:nvCxnSpPr>
        <p:spPr>
          <a:xfrm>
            <a:off x="2839275" y="2368300"/>
            <a:ext cx="1769700" cy="1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/>
          <p:nvPr/>
        </p:nvCxnSpPr>
        <p:spPr>
          <a:xfrm>
            <a:off x="2933675" y="3572425"/>
            <a:ext cx="1681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3"/>
          <p:cNvCxnSpPr>
            <a:stCxn id="61" idx="3"/>
          </p:cNvCxnSpPr>
          <p:nvPr/>
        </p:nvCxnSpPr>
        <p:spPr>
          <a:xfrm>
            <a:off x="1208525" y="3578575"/>
            <a:ext cx="982500" cy="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/>
          <p:nvPr/>
        </p:nvSpPr>
        <p:spPr>
          <a:xfrm>
            <a:off x="398850" y="2624700"/>
            <a:ext cx="1470300" cy="4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Real-time location Updates from Taxis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398850" y="1707227"/>
            <a:ext cx="1049400" cy="24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Register User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375025" y="515925"/>
            <a:ext cx="1049400" cy="2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Register Taxi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45838" y="2030675"/>
            <a:ext cx="152400" cy="14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3"/>
          <p:cNvCxnSpPr>
            <a:stCxn id="78" idx="4"/>
          </p:cNvCxnSpPr>
          <p:nvPr/>
        </p:nvCxnSpPr>
        <p:spPr>
          <a:xfrm>
            <a:off x="822038" y="2177075"/>
            <a:ext cx="36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flipH="1">
            <a:off x="730038" y="2336525"/>
            <a:ext cx="95100" cy="1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825150" y="2319350"/>
            <a:ext cx="1095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 flipH="1" rot="10800000">
            <a:off x="690500" y="2247313"/>
            <a:ext cx="266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961925" y="1166000"/>
            <a:ext cx="1229100" cy="1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/>
          <p:nvPr/>
        </p:nvCxnSpPr>
        <p:spPr>
          <a:xfrm>
            <a:off x="961925" y="2319350"/>
            <a:ext cx="1229100" cy="1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3"/>
          <p:cNvSpPr/>
          <p:nvPr/>
        </p:nvSpPr>
        <p:spPr>
          <a:xfrm>
            <a:off x="553675" y="973725"/>
            <a:ext cx="344700" cy="2097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601300" y="1204025"/>
            <a:ext cx="95100" cy="804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745850" y="1203900"/>
            <a:ext cx="95100" cy="804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90250" y="12040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Taxi</a:t>
            </a:r>
            <a:endParaRPr sz="1300"/>
          </a:p>
        </p:txBody>
      </p:sp>
      <p:sp>
        <p:nvSpPr>
          <p:cNvPr id="89" name="Google Shape;89;p13"/>
          <p:cNvSpPr txBox="1"/>
          <p:nvPr/>
        </p:nvSpPr>
        <p:spPr>
          <a:xfrm>
            <a:off x="1115625" y="917013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POST taxi/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072750" y="2036213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POST user/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988350" y="-25525"/>
            <a:ext cx="644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High level Architecture diagram for the location based Taxi Aggregator and Selector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