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0"/>
    </p:embeddedFont>
    <p:embeddedFont>
      <p:font typeface="Tahoma" panose="020B0604030504040204" pitchFamily="34" charset="0"/>
      <p:regular r:id="rId11"/>
      <p:bold r:id="rId1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5fbac62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5fbac62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5fbac62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5fbac62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5fbac62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5fbac62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5fbac6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5fbac62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200150"/>
            <a:ext cx="9009062" cy="789385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83354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28575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3354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0002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57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3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4" y="0"/>
            <a:ext cx="1952625" cy="45993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0"/>
            <a:ext cx="5707063" cy="45993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3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5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143000"/>
            <a:ext cx="3810000" cy="3456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143000"/>
            <a:ext cx="3810000" cy="3456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0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3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0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4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390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800101"/>
            <a:ext cx="438150" cy="355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1" y="800101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9" y="1140619"/>
            <a:ext cx="422275" cy="35599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14061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8585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42950"/>
            <a:ext cx="31750" cy="78938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1" y="91440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143000"/>
            <a:ext cx="777240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32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832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474345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832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74345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Tahoma" panose="020B060403050404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3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ＭＳ Ｐゴシック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ＭＳ Ｐゴシック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ＭＳ Ｐゴシック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ＭＳ Ｐゴシック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factory_pattern.htm" TargetMode="External"/><Relationship Id="rId2" Type="http://schemas.openxmlformats.org/officeDocument/2006/relationships/hyperlink" Target="https://javarevisited.blogspot.com/2011/12/factory-design-pattern-java-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factory-method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2"/>
                </a:solidFill>
              </a:rPr>
              <a:t>Factory Method Design Pattern</a:t>
            </a:r>
            <a:endParaRPr sz="33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idx="1"/>
          </p:nvPr>
        </p:nvSpPr>
        <p:spPr>
          <a:xfrm>
            <a:off x="1182700" y="1143000"/>
            <a:ext cx="7772400" cy="400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39750" indent="-514350">
              <a:spcBef>
                <a:spcPts val="3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Factory Method pattern comes under “Creational Design Patterns</a:t>
            </a:r>
            <a:r>
              <a:rPr lang="en-US" sz="3200" dirty="0" smtClean="0"/>
              <a:t>”</a:t>
            </a:r>
            <a:endParaRPr lang="en" sz="3200" dirty="0" smtClean="0"/>
          </a:p>
          <a:p>
            <a:pPr marL="539750" lvl="0" indent="-514350" algn="l" rtl="0">
              <a:spcBef>
                <a:spcPts val="3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" sz="3200" dirty="0" smtClean="0"/>
              <a:t>A </a:t>
            </a:r>
            <a:r>
              <a:rPr lang="en" sz="3200" dirty="0"/>
              <a:t>Factory Pattern or Factory Method Pattern </a:t>
            </a:r>
            <a:r>
              <a:rPr lang="en" sz="3200" dirty="0" smtClean="0"/>
              <a:t>defines </a:t>
            </a:r>
            <a:r>
              <a:rPr lang="en" sz="3200" dirty="0"/>
              <a:t>an interface or abstract class for creating an object </a:t>
            </a:r>
            <a:r>
              <a:rPr lang="en" sz="3200" dirty="0" smtClean="0"/>
              <a:t>but subclasses will decide </a:t>
            </a:r>
            <a:r>
              <a:rPr lang="en" sz="3200" dirty="0"/>
              <a:t>which class to </a:t>
            </a:r>
            <a:r>
              <a:rPr lang="en" sz="3200" dirty="0" smtClean="0"/>
              <a:t>instantiate</a:t>
            </a:r>
            <a:endParaRPr sz="3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200" dirty="0" smtClean="0"/>
              <a:t> 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 (contd..)</a:t>
            </a:r>
            <a:endParaRPr sz="4400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4572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" sz="3200" dirty="0" smtClean="0"/>
              <a:t>In </a:t>
            </a:r>
            <a:r>
              <a:rPr lang="en" sz="3200" dirty="0"/>
              <a:t>Factory pattern, we create object without exposing the creation logic to the client and refer to newly created object using a common </a:t>
            </a:r>
            <a:r>
              <a:rPr lang="en" sz="3200" dirty="0" smtClean="0"/>
              <a:t>interface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Advantages</a:t>
            </a:r>
            <a:endParaRPr sz="4400"/>
          </a:p>
        </p:txBody>
      </p:sp>
      <p:sp>
        <p:nvSpPr>
          <p:cNvPr id="127" name="Google Shape;127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indent="-342900">
              <a:buSzPts val="3200"/>
              <a:buFont typeface="Wingdings" panose="05000000000000000000" pitchFamily="2" charset="2"/>
              <a:buChar char="§"/>
            </a:pPr>
            <a:r>
              <a:rPr lang="en" dirty="0"/>
              <a:t>Factory Method Pattern allows the sub-classes to choose the type of objects to </a:t>
            </a:r>
            <a:r>
              <a:rPr lang="en" dirty="0" smtClean="0"/>
              <a:t>create</a:t>
            </a:r>
            <a:endParaRPr lang="en" dirty="0" smtClean="0"/>
          </a:p>
          <a:p>
            <a:pPr marL="368300" indent="-342900">
              <a:buSzPts val="3200"/>
              <a:buFont typeface="Wingdings" panose="05000000000000000000" pitchFamily="2" charset="2"/>
              <a:buChar char="§"/>
            </a:pPr>
            <a:r>
              <a:rPr lang="en-US" dirty="0"/>
              <a:t>Factory pattern can also be used to hide information related to creation of </a:t>
            </a:r>
            <a:r>
              <a:rPr lang="en-US" dirty="0" smtClean="0"/>
              <a:t>object</a:t>
            </a:r>
            <a:endParaRPr lang="en-US" dirty="0" smtClean="0"/>
          </a:p>
          <a:p>
            <a:pPr marL="368300" indent="-342900">
              <a:buSzPts val="3200"/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" dirty="0" smtClean="0"/>
              <a:t>t </a:t>
            </a:r>
            <a:r>
              <a:rPr lang="en" dirty="0"/>
              <a:t>promotes the loose-coupling by eliminating the need to bind application-specific classes into the </a:t>
            </a:r>
            <a:r>
              <a:rPr lang="en" dirty="0" smtClean="0"/>
              <a:t>code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indent="-457200"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When a class doesn't know what sub-classes will be required to </a:t>
            </a:r>
            <a:r>
              <a:rPr lang="en-US" sz="3200" dirty="0" smtClean="0"/>
              <a:t>create</a:t>
            </a:r>
            <a:endParaRPr lang="en-US" sz="3200" dirty="0"/>
          </a:p>
          <a:p>
            <a:pPr marL="482600" indent="-457200">
              <a:buSzPts val="3200"/>
              <a:buFont typeface="Wingdings" panose="05000000000000000000" pitchFamily="2" charset="2"/>
              <a:buChar char="§"/>
            </a:pPr>
            <a:r>
              <a:rPr lang="en-US" sz="3200" dirty="0" smtClean="0"/>
              <a:t>Where we have to create </a:t>
            </a:r>
            <a:r>
              <a:rPr lang="en-US" sz="3200" dirty="0"/>
              <a:t>an object of any one of </a:t>
            </a:r>
            <a:r>
              <a:rPr lang="en-US" sz="3200" dirty="0" smtClean="0"/>
              <a:t>the sub-classes </a:t>
            </a:r>
            <a:r>
              <a:rPr lang="en-US" sz="3200" dirty="0"/>
              <a:t>depending on the data </a:t>
            </a:r>
            <a:r>
              <a:rPr lang="en-US" sz="3200" dirty="0" smtClean="0"/>
              <a:t>provided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8" y="1038225"/>
            <a:ext cx="8439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javarevisited.blogspot.com/2011/12/factory-design-pattern-java-example.html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www.tutorialspoint.com/design_pattern/factory_pattern.htm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https://www.javatpoint.com/factory-method-design-pattern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hashing</Template>
  <TotalTime>1744</TotalTime>
  <Words>160</Words>
  <Application>Microsoft Office PowerPoint</Application>
  <PresentationFormat>On-screen Show (16:9)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ＭＳ Ｐゴシック</vt:lpstr>
      <vt:lpstr>Wingdings</vt:lpstr>
      <vt:lpstr>Tahoma</vt:lpstr>
      <vt:lpstr>Times New Roman</vt:lpstr>
      <vt:lpstr>courseSlidesMM</vt:lpstr>
      <vt:lpstr>PowerPoint Presentation</vt:lpstr>
      <vt:lpstr>Introduction</vt:lpstr>
      <vt:lpstr>Introduction (contd..)</vt:lpstr>
      <vt:lpstr>Advantages</vt:lpstr>
      <vt:lpstr>Usage</vt:lpstr>
      <vt:lpstr>Implementation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Janga,Nandini Yadav</cp:lastModifiedBy>
  <cp:revision>16</cp:revision>
  <dcterms:modified xsi:type="dcterms:W3CDTF">2020-03-05T04:23:13Z</dcterms:modified>
</cp:coreProperties>
</file>