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0" r:id="rId2"/>
    <p:sldId id="257" r:id="rId3"/>
    <p:sldId id="258" r:id="rId4"/>
    <p:sldId id="292" r:id="rId5"/>
    <p:sldId id="293" r:id="rId6"/>
    <p:sldId id="294" r:id="rId7"/>
    <p:sldId id="278" r:id="rId8"/>
    <p:sldId id="288" r:id="rId9"/>
    <p:sldId id="29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27" autoAdjust="0"/>
    <p:restoredTop sz="94660"/>
  </p:normalViewPr>
  <p:slideViewPr>
    <p:cSldViewPr>
      <p:cViewPr varScale="1">
        <p:scale>
          <a:sx n="73" d="100"/>
          <a:sy n="73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545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26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97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010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552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633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063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546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522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629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751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47DD2-E0A7-4CB4-8EA6-36CF030CF4F2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591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2192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A.V.C COLLEGE OF ENGINEERING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IT6811 - PROJECT WORK - VIII Semester</a:t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DEPARTMENT OF INFORMATION TECHNOLOGY</a:t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3124200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600" dirty="0" smtClean="0"/>
          </a:p>
          <a:p>
            <a:pPr algn="r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				       Guided by 	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						</a:t>
            </a:r>
          </a:p>
          <a:p>
            <a:pPr algn="r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		                                                   Assistant Professor-IT</a:t>
            </a:r>
          </a:p>
        </p:txBody>
      </p:sp>
      <p:pic>
        <p:nvPicPr>
          <p:cNvPr id="6" name="Picture 5" descr="index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143000"/>
            <a:ext cx="9144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22098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  Title :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Securing Data in Internet of Things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 Using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Cryptography and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Steganography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Techniques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939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cs typeface="Times New Roman" pitchFamily="18" charset="0"/>
              </a:rPr>
              <a:t>Security challenges </a:t>
            </a:r>
            <a:r>
              <a:rPr lang="en-US" sz="2000" dirty="0" smtClean="0">
                <a:cs typeface="Times New Roman" pitchFamily="18" charset="0"/>
              </a:rPr>
              <a:t>can be mitigated with cryptography and </a:t>
            </a:r>
            <a:r>
              <a:rPr lang="en-US" sz="2000" dirty="0" err="1" smtClean="0">
                <a:cs typeface="Times New Roman" pitchFamily="18" charset="0"/>
              </a:rPr>
              <a:t>steganography</a:t>
            </a:r>
            <a:r>
              <a:rPr lang="en-US" sz="2000" dirty="0" smtClean="0">
                <a:cs typeface="Times New Roman" pitchFamily="18" charset="0"/>
              </a:rPr>
              <a:t> techniques</a:t>
            </a:r>
            <a:r>
              <a:rPr lang="en-US" sz="2000" dirty="0" smtClean="0">
                <a:cs typeface="Times New Roman" pitchFamily="18" charset="0"/>
              </a:rPr>
              <a:t>. These techniques are crucial when </a:t>
            </a:r>
            <a:r>
              <a:rPr lang="en-US" sz="2000" dirty="0" smtClean="0">
                <a:cs typeface="Times New Roman" pitchFamily="18" charset="0"/>
              </a:rPr>
              <a:t>dealing with </a:t>
            </a:r>
            <a:r>
              <a:rPr lang="en-US" sz="2000" dirty="0" smtClean="0">
                <a:cs typeface="Times New Roman" pitchFamily="18" charset="0"/>
              </a:rPr>
              <a:t>user authentication and data privacy</a:t>
            </a:r>
            <a:r>
              <a:rPr lang="en-US" sz="2000" dirty="0" smtClean="0"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In </a:t>
            </a:r>
            <a:r>
              <a:rPr lang="en-US" sz="2000" dirty="0" smtClean="0"/>
              <a:t>the </a:t>
            </a:r>
            <a:r>
              <a:rPr lang="en-US" sz="2000" dirty="0" smtClean="0"/>
              <a:t>proposed work</a:t>
            </a:r>
            <a:r>
              <a:rPr lang="en-US" sz="2000" dirty="0" smtClean="0"/>
              <a:t>, the elliptic Galois cryptography protocol is </a:t>
            </a:r>
            <a:r>
              <a:rPr lang="en-US" sz="2000" dirty="0" smtClean="0"/>
              <a:t>introduced and </a:t>
            </a:r>
            <a:r>
              <a:rPr lang="en-US" sz="2000" dirty="0" smtClean="0"/>
              <a:t>discussed.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lvl="0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53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Internet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Things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is a domain wherein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which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transfer of data is taking place every single second.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security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these data is a challenging task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Various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parameters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 evaluated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compared with the existing techniques.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Finally,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that is hidden in the image is recovered and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then decrypted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Matrix-XOR </a:t>
            </a:r>
            <a:r>
              <a:rPr lang="en-US" dirty="0" err="1" smtClean="0"/>
              <a:t>steganography</a:t>
            </a:r>
            <a:r>
              <a:rPr lang="en-US" dirty="0" smtClean="0"/>
              <a:t> </a:t>
            </a:r>
            <a:r>
              <a:rPr lang="en-US" dirty="0" smtClean="0"/>
              <a:t>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564886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Firefly </a:t>
            </a:r>
            <a:r>
              <a:rPr lang="en-US" dirty="0" smtClean="0"/>
              <a:t>optimization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8800"/>
            <a:ext cx="6962775" cy="4059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8026401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EXISTING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endParaRPr 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7999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virtualization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assembly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level code verification to provide memory isolation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custom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security.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Energy-efficient datagram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transport layer security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eDTLS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), which is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low-energy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variant of datagram transport layer security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DTLS) that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had the same security strength but a lower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energy requirement.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cloud-based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anti-malware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system. The proposed system provided efficient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trusted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security services to the devices in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network.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560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ALGORITHMS USED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Elliptic curve cryptography (ECC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Matrix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XOR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steganography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Adaptive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Firefly algorithm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REFERENCES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981200"/>
            <a:ext cx="762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R. H. Weber, “Internet of Things—New security and privacy challenges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,”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Comput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Law Security Rev.,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Ukil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J.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and S.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Koilakonda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“Embedded security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Internet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Things,” in Proc. 2nd Nat. Conf.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Emerg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Trends Appl.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Comput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Sci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NCETACS), Mar.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2011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287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A.V.C COLLEGE OF ENGINEERING IT6811 - PROJECT WORK - VIII Semester DEPARTMENT OF INFORMATION TECHNOLOGY  </vt:lpstr>
      <vt:lpstr>OBJECTIVE</vt:lpstr>
      <vt:lpstr>INTRODUCTION</vt:lpstr>
      <vt:lpstr>Proposed Matrix-XOR steganography technique</vt:lpstr>
      <vt:lpstr>Adaptive Firefly optimization</vt:lpstr>
      <vt:lpstr>Block Diagram</vt:lpstr>
      <vt:lpstr>EXISTING SYSTEM</vt:lpstr>
      <vt:lpstr>ALGORITHMS USED </vt:lpstr>
      <vt:lpstr>REFERENCES </vt:lpstr>
    </vt:vector>
  </TitlesOfParts>
  <Company>mca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admin</dc:creator>
  <cp:lastModifiedBy>power</cp:lastModifiedBy>
  <cp:revision>49</cp:revision>
  <dcterms:created xsi:type="dcterms:W3CDTF">2017-03-27T08:21:11Z</dcterms:created>
  <dcterms:modified xsi:type="dcterms:W3CDTF">2020-01-30T19:37:56Z</dcterms:modified>
</cp:coreProperties>
</file>