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0" r:id="rId2"/>
    <p:sldId id="257" r:id="rId3"/>
    <p:sldId id="258" r:id="rId4"/>
    <p:sldId id="273" r:id="rId5"/>
    <p:sldId id="260" r:id="rId6"/>
    <p:sldId id="278" r:id="rId7"/>
    <p:sldId id="284" r:id="rId8"/>
    <p:sldId id="288" r:id="rId9"/>
    <p:sldId id="289" r:id="rId10"/>
    <p:sldId id="290" r:id="rId11"/>
    <p:sldId id="29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394963910761156"/>
          <c:y val="6.5585875984251973E-2"/>
          <c:w val="0.66894094488188993"/>
          <c:h val="0.547286909448818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planning</c:v>
                </c:pt>
                <c:pt idx="1">
                  <c:v>designing </c:v>
                </c:pt>
                <c:pt idx="2">
                  <c:v>implementation </c:v>
                </c:pt>
                <c:pt idx="3">
                  <c:v>result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planning</c:v>
                </c:pt>
                <c:pt idx="1">
                  <c:v>designing </c:v>
                </c:pt>
                <c:pt idx="2">
                  <c:v>implementation </c:v>
                </c:pt>
                <c:pt idx="3">
                  <c:v>result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planning</c:v>
                </c:pt>
                <c:pt idx="1">
                  <c:v>designing </c:v>
                </c:pt>
                <c:pt idx="2">
                  <c:v>implementation </c:v>
                </c:pt>
                <c:pt idx="3">
                  <c:v>result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7155696"/>
        <c:axId val="177156256"/>
      </c:barChart>
      <c:catAx>
        <c:axId val="1771556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7156256"/>
        <c:crosses val="autoZero"/>
        <c:auto val="1"/>
        <c:lblAlgn val="ctr"/>
        <c:lblOffset val="100"/>
        <c:noMultiLvlLbl val="0"/>
      </c:catAx>
      <c:valAx>
        <c:axId val="177156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71556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5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0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2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3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3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2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9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7DD2-E0A7-4CB4-8EA6-36CF030CF4F2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1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47DD2-E0A7-4CB4-8EA6-36CF030CF4F2}" type="datetimeFigureOut">
              <a:rPr lang="en-US" smtClean="0"/>
              <a:pPr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6BFF6-F453-4F20-A3DE-48C5F7034A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1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2192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A.V.C COLLEGE OF ENGINEERING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IT6811 - PROJECT WORK - VIII Semester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DEPARTMENT OF INFORMATION TECHNOLOGY</a:t>
            </a:r>
            <a:br>
              <a:rPr lang="en-US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3124200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Batch No:12</a:t>
            </a:r>
          </a:p>
          <a:p>
            <a:pPr algn="ctr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Subitcha.E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- 820313205043</a:t>
            </a:r>
          </a:p>
          <a:p>
            <a:pPr algn="ctr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Priyadharshini.R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	 - 820313205037</a:t>
            </a:r>
          </a:p>
          <a:p>
            <a:pPr algn="ctr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Preethi.S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 - 820313205032</a:t>
            </a:r>
          </a:p>
          <a:p>
            <a:pPr algn="ctr">
              <a:buNone/>
            </a:pPr>
            <a:endParaRPr lang="en-US" sz="2600" dirty="0" smtClean="0"/>
          </a:p>
          <a:p>
            <a:pPr algn="r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				       Guided by 	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						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V.Padmavathi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 </a:t>
            </a:r>
          </a:p>
          <a:p>
            <a:pPr algn="r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		                                                   Assistant Professor-IT</a:t>
            </a:r>
          </a:p>
        </p:txBody>
      </p:sp>
      <p:pic>
        <p:nvPicPr>
          <p:cNvPr id="6" name="Picture 5" descr="index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143000"/>
            <a:ext cx="9144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2209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 Title :</a:t>
            </a: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FACE RECOGNITION BASED NEW GENERATION ATM SYSTEM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PLAN FOR FUTURE WORK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Project completion ideas month wise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295400" y="1905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551836"/>
            <a:ext cx="762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1.Aru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O.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Eze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I.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Gozie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Facial Verification Technology for Use in ATM Transactions, in American Journal of Engineering Research (AJER), [Online]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2013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Improving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security via face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recognition,K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John Peter,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G.Nagarajan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,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G.Gimini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Sahaya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Glory,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Sanjana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Devi.V.V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proposed system we have created the new generation ATM machine which is based on face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recognition  and RFID Techniques.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paper, individuals face is used for authentication purpose. Initially, face image of particular person is compared with the database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image as well as RFID Unique ID.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Then the comparison output result is send to the control unit through serial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communication then the OTP is send to the registered users for verification.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the person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authorized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means,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actions can be begin.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Here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Raspberry Pi 3 microcomputer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used in the controlling part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53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the technological advances in financial infrastructure, most bank customers prefer to use Automatic Teller Machines(ATMs) and Internet websites for carrying out their banking transactions.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main goal of our work is to propose a computer vision framework which uses the embedded ATM camera to perform face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detection and other authentication techniques.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97588"/>
              </p:ext>
            </p:extLst>
          </p:nvPr>
        </p:nvGraphicFramePr>
        <p:xfrm>
          <a:off x="381000" y="685800"/>
          <a:ext cx="8305799" cy="8352845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450218"/>
                <a:gridCol w="1839281"/>
                <a:gridCol w="1839281"/>
                <a:gridCol w="1859850"/>
                <a:gridCol w="2317169"/>
              </a:tblGrid>
              <a:tr h="523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Year</a:t>
                      </a:r>
                      <a:r>
                        <a:rPr lang="en-US" sz="180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ADVANTAGE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DISADVANTAGE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5574"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Improving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atm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security via face recognition</a:t>
                      </a:r>
                    </a:p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2011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ATM cards are lost or stolen, an unauthorized user can often come up with the correct personal codes. The first step is the capturing of a face image. This would normally be done using a still or video camera. The face image is passed to the recognition software for recognition.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1402" marR="614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The only face biometric will be processed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0765"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Facial Verification Technology for Use In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Atm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Transactions 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2013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Erasure coding (EC) is a method of data </a:t>
                      </a: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protection </a:t>
                      </a: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encoded with redundant data pieces and stored across a set of different locations or storage media.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The only face biometric  and standard pin  authentication is taken as authentication</a:t>
                      </a:r>
                      <a:r>
                        <a:rPr lang="en-US" sz="1800" baseline="0" dirty="0" smtClean="0">
                          <a:effectLst/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credentials</a:t>
                      </a:r>
                      <a:endParaRPr lang="en-US" sz="1800" dirty="0">
                        <a:effectLst/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1402" marR="614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533400" y="0"/>
            <a:ext cx="7772400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LITERATURE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SURVEY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4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Software:	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Languages Used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python,php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html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Tools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		: </a:t>
            </a:r>
            <a:r>
              <a:rPr lang="fr-FR" sz="2000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Operating System 	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Linux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 server 		: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Apache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Hardware: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 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Webcam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GSM </a:t>
            </a:r>
            <a:r>
              <a:rPr lang="en-US" sz="1600" dirty="0" smtClean="0"/>
              <a:t>		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EXISTING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799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ATM display screen that are read by a user to provide for interactive operation of the ATM.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Having read the display screen instructions, a user is able to use and operate the ATM via data and information entered on a keypad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Password protection method is used </a:t>
            </a:r>
          </a:p>
        </p:txBody>
      </p:sp>
    </p:spTree>
    <p:extLst>
      <p:ext uri="{BB962C8B-B14F-4D97-AF65-F5344CB8AC3E}">
        <p14:creationId xmlns:p14="http://schemas.microsoft.com/office/powerpoint/2010/main" val="32256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Face recognition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 Identification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Authentication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GSM Communication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ALGORITHMS USED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CNN for face recognition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WORK IN PROGRESS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442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Comic Sans MS</vt:lpstr>
      <vt:lpstr>Times New Roman</vt:lpstr>
      <vt:lpstr>Office Theme</vt:lpstr>
      <vt:lpstr>A.V.C COLLEGE OF ENGINEERING IT6811 - PROJECT WORK - VIII Semester DEPARTMENT OF INFORMATION TECHNOLOGY  </vt:lpstr>
      <vt:lpstr>OBJECTIVE</vt:lpstr>
      <vt:lpstr>INTRODUCTION</vt:lpstr>
      <vt:lpstr>PowerPoint Presentation</vt:lpstr>
      <vt:lpstr>REQUIREMENTS</vt:lpstr>
      <vt:lpstr>EXISTING SYSTEM</vt:lpstr>
      <vt:lpstr>MODULES</vt:lpstr>
      <vt:lpstr>ALGORITHMS USED </vt:lpstr>
      <vt:lpstr>WORK IN PROGRESS </vt:lpstr>
      <vt:lpstr>PLAN FOR FUTURE WORK </vt:lpstr>
      <vt:lpstr>REFERENCES </vt:lpstr>
    </vt:vector>
  </TitlesOfParts>
  <Company>mca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admin</dc:creator>
  <cp:lastModifiedBy>Embedded</cp:lastModifiedBy>
  <cp:revision>48</cp:revision>
  <dcterms:created xsi:type="dcterms:W3CDTF">2017-03-27T08:21:11Z</dcterms:created>
  <dcterms:modified xsi:type="dcterms:W3CDTF">2020-01-26T14:08:03Z</dcterms:modified>
</cp:coreProperties>
</file>