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92" r:id="rId2"/>
    <p:sldId id="257" r:id="rId3"/>
    <p:sldId id="296" r:id="rId4"/>
    <p:sldId id="293" r:id="rId5"/>
    <p:sldId id="295" r:id="rId6"/>
    <p:sldId id="260" r:id="rId7"/>
    <p:sldId id="297" r:id="rId8"/>
    <p:sldId id="298" r:id="rId9"/>
    <p:sldId id="299" r:id="rId10"/>
    <p:sldId id="301" r:id="rId11"/>
    <p:sldId id="300" r:id="rId12"/>
    <p:sldId id="278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54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26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9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010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5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63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06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4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2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2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75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7DD2-E0A7-4CB4-8EA6-36CF030CF4F2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591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electronicshub.org/wp-content/uploads/2015/12/RF-Link-with-Encoder-and-Decoder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ULTRASONIC BASED HAND GESTURE CONTROLLED ROBOT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cs typeface="Times New Roman" pitchFamily="18" charset="0"/>
              </a:rPr>
              <a:t>RF Transmitter and Receiver Modules</a:t>
            </a:r>
            <a:br>
              <a:rPr lang="en-US" b="1" dirty="0" smtClean="0"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Picture 4" descr="RF Link with Encoder and Decoder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7705783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  <a:cs typeface="Times New Roman" pitchFamily="18" charset="0"/>
              </a:rPr>
              <a:t>RF Transmitter and Receiver Modules</a:t>
            </a:r>
            <a:br>
              <a:rPr lang="en-US" b="1" dirty="0" smtClean="0">
                <a:latin typeface="+mn-lt"/>
                <a:cs typeface="Times New Roman" pitchFamily="18" charset="0"/>
              </a:rPr>
            </a:br>
            <a:endParaRPr lang="en-US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communication between transmitter and receiver is using RF modules. A 434 MHz transmitter and receiver pair are used in this project.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HT-12E:</a:t>
            </a:r>
          </a:p>
          <a:p>
            <a:pPr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an encoder IC that converts the 4-bit parallel data into serial data in order to transmit over RF link.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HT-12D: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It is a decoder IC that converts the serial data received by the RF Receiver into 4-bit parallel data. This parallel data can be used to drive the motors.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 OF EXISTING SYSTEM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Autofit/>
          </a:bodyPr>
          <a:lstStyle/>
          <a:p>
            <a:r>
              <a:rPr lang="en-US" sz="2000" dirty="0" smtClean="0"/>
              <a:t>Need very high speed image </a:t>
            </a:r>
            <a:r>
              <a:rPr lang="en-US" sz="2000" dirty="0" smtClean="0"/>
              <a:t>processing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Costly solution</a:t>
            </a:r>
          </a:p>
          <a:p>
            <a:endParaRPr lang="en-US" sz="2000" dirty="0" smtClean="0"/>
          </a:p>
          <a:p>
            <a:r>
              <a:rPr lang="en-US" sz="2000" dirty="0" smtClean="0"/>
              <a:t>Need high resolution cameras</a:t>
            </a:r>
          </a:p>
          <a:p>
            <a:endParaRPr lang="en-US" sz="2000" dirty="0" smtClean="0"/>
          </a:p>
          <a:p>
            <a:r>
              <a:rPr lang="en-US" sz="2000" dirty="0" smtClean="0"/>
              <a:t>Highly sensitive to noise in image processing (lens aberrations)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56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 OF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Cheaper solution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to develop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to maintain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to replace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to access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Touch less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 smtClean="0"/>
              <a:t> A hand gesture controlled robot is developed using MPU6050, which is a 3-axis Accelerometer and 3-axis Gyroscope sensor and the controller part is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</a:t>
            </a:r>
            <a:r>
              <a:rPr lang="en-US" sz="2000" dirty="0" err="1" smtClean="0"/>
              <a:t>Nano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Instead of using a remote control with buttons or a joystick, the gestures of the hand are used to control the motion of the robot.</a:t>
            </a:r>
          </a:p>
          <a:p>
            <a:endParaRPr lang="en-US" sz="2000" dirty="0" smtClean="0"/>
          </a:p>
          <a:p>
            <a:r>
              <a:rPr lang="en-US" sz="2000" dirty="0" smtClean="0"/>
              <a:t>The project is based on wireless communication, where the data from the hand gestures is transmitted to the robot over RF link (RF Transmitter – Receiver pair).</a:t>
            </a:r>
          </a:p>
          <a:p>
            <a:pPr algn="just">
              <a:lnSpc>
                <a:spcPct val="150000"/>
              </a:lnSpc>
            </a:pPr>
            <a:endParaRPr kumimoji="0" lang="en-US" sz="2000" b="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Controls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726629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Block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7543800" cy="216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Transmitter Block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71718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Software:	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IDE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lvl="1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/>
              <a:t>MPU6050</a:t>
            </a:r>
          </a:p>
          <a:p>
            <a:r>
              <a:rPr lang="en-US" sz="2000" dirty="0" err="1" smtClean="0"/>
              <a:t>Arduino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Encoder IC</a:t>
            </a:r>
          </a:p>
          <a:p>
            <a:r>
              <a:rPr lang="en-US" sz="2000" dirty="0" smtClean="0"/>
              <a:t>RF Transmitter</a:t>
            </a:r>
          </a:p>
          <a:p>
            <a:r>
              <a:rPr lang="en-US" sz="2000" dirty="0" smtClean="0"/>
              <a:t>RF Receiver</a:t>
            </a:r>
          </a:p>
          <a:p>
            <a:r>
              <a:rPr lang="en-US" sz="2000" dirty="0" smtClean="0"/>
              <a:t>Decoder IC </a:t>
            </a:r>
          </a:p>
          <a:p>
            <a:r>
              <a:rPr lang="en-US" sz="2000" dirty="0" smtClean="0"/>
              <a:t>Motor IC</a:t>
            </a:r>
          </a:p>
          <a:p>
            <a:r>
              <a:rPr lang="en-US" sz="2000" dirty="0" smtClean="0"/>
              <a:t>Motors</a:t>
            </a:r>
          </a:p>
          <a:p>
            <a:r>
              <a:rPr lang="en-US" sz="2000" dirty="0" smtClean="0"/>
              <a:t>Ultrasonic Sensor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200" dirty="0" smtClean="0"/>
              <a:t>	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5807116" cy="48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-914400" y="4114800"/>
            <a:ext cx="4876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an open-source prototyping platform based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microcontroller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one of the most used boards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Uno board has 14 digital pins input/output, 6 analog inputs, a 16 MHz clock, a USB connection, a power jack, and a reset button.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MPU6050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MPU6050 is one of the most commonly used Sensor Modules by hobbyists and enthusiasts. It consists of Accelerometer and Gyroscope on the same IC and provides 6 Degrees of Freedom (3-axis of Accelerometer and 3-axis of Gyroscope).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581400"/>
            <a:ext cx="28289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255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ULTRASONIC BASED HAND GESTURE CONTROLLED ROBOT</vt:lpstr>
      <vt:lpstr>OBJECTIVE</vt:lpstr>
      <vt:lpstr>Gesture Controls</vt:lpstr>
      <vt:lpstr>Receiver Block Diagram</vt:lpstr>
      <vt:lpstr>Transmitter Block Diagram</vt:lpstr>
      <vt:lpstr>REQUIREMENTS</vt:lpstr>
      <vt:lpstr>Arduino</vt:lpstr>
      <vt:lpstr>Arduino Details</vt:lpstr>
      <vt:lpstr>MPU6050 </vt:lpstr>
      <vt:lpstr>RF Transmitter and Receiver Modules </vt:lpstr>
      <vt:lpstr>RF Transmitter and Receiver Modules </vt:lpstr>
      <vt:lpstr>DISADVANTAGE OF EXISTING SYSTEM</vt:lpstr>
      <vt:lpstr>ADVANTAGES OF PROPOSED SYSTEM</vt:lpstr>
    </vt:vector>
  </TitlesOfParts>
  <Company>mca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</dc:creator>
  <cp:lastModifiedBy>power</cp:lastModifiedBy>
  <cp:revision>56</cp:revision>
  <dcterms:created xsi:type="dcterms:W3CDTF">2017-03-27T08:21:11Z</dcterms:created>
  <dcterms:modified xsi:type="dcterms:W3CDTF">2020-02-14T17:59:29Z</dcterms:modified>
</cp:coreProperties>
</file>