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6" r:id="rId6"/>
    <p:sldId id="269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3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8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A342-3939-40F0-8C56-EF212EA89D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6E25-ECD1-4969-9759-64D82484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87" y="1920853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 SECURITY USING FINGER PRINT AND RFID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1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a real-time embedded face and finger print recognition system for authentication on ATM devices. The system is implemented on an embedded platform and equipped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finger print recognition algorithm. The proposed system consists of three hardware modules: Finger print acquisition module, embedded main board,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at first the RF  finger print sensor give  finger print also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unique id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and it gets compared with the database of PIN and finger of the users if it get authorized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locker 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opened or else it get unauthorized two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buzzer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enabled for alert.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11" y="1940364"/>
            <a:ext cx="6722771" cy="45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9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Explanation: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 Sensor and RFID Module DC Motor with relay driver and alarm unit will be connected to PIC Microcontroller.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try to access the locker means first given their finger print as well as the corresponding unique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then the locker will be open, otherwise the alarm unit activated for alert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1" dirty="0" smtClean="0">
                <a:latin typeface="Times New Roman"/>
              </a:rPr>
              <a:t>Circuit Diagram:</a:t>
            </a:r>
            <a:r>
              <a:rPr lang="en-US" sz="3600" spc="-1" dirty="0">
                <a:latin typeface="Arial"/>
              </a:rPr>
              <a:t/>
            </a:r>
            <a:br>
              <a:rPr lang="en-US" sz="3600" spc="-1" dirty="0">
                <a:latin typeface="Arial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156969"/>
            <a:ext cx="11218971" cy="56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3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Explanation: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 sensor and RFID module were connected to two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ports of pic controller ,that is used to gathering user finger print and  used unique id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relay and dc motor is connected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and also alarm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is connected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for making alert.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carry the keys to open the lock. Or even there is no need to remember the password or any Pin number.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advantages is that this system remembers the stored password even if the power supply is turned off.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research and studies have proved that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fingerprints do not change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you grow up.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domestic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Lockers or security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1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ATM SECURITY USING FINGER PRINT AND RFID </vt:lpstr>
      <vt:lpstr> ABSTRACT: </vt:lpstr>
      <vt:lpstr>Block Diagram:</vt:lpstr>
      <vt:lpstr>Block Diagram Explanation:</vt:lpstr>
      <vt:lpstr>Circuit Diagram: </vt:lpstr>
      <vt:lpstr>Circuit Diagram Explanation:</vt:lpstr>
      <vt:lpstr>Advantages:</vt:lpstr>
      <vt:lpstr>Applications: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SHUTTLING OF METRO TRAIN BETWEEN  STATIONS</dc:title>
  <dc:creator>Embedded</dc:creator>
  <cp:lastModifiedBy>Embedded</cp:lastModifiedBy>
  <cp:revision>14</cp:revision>
  <dcterms:created xsi:type="dcterms:W3CDTF">2020-01-01T06:54:00Z</dcterms:created>
  <dcterms:modified xsi:type="dcterms:W3CDTF">2020-01-26T13:13:52Z</dcterms:modified>
</cp:coreProperties>
</file>