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3" r:id="rId5"/>
    <p:sldId id="266" r:id="rId6"/>
    <p:sldId id="269" r:id="rId7"/>
    <p:sldId id="267"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A2A342-3939-40F0-8C56-EF212EA89DCA}"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2990822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2A342-3939-40F0-8C56-EF212EA89DCA}"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2532612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2A342-3939-40F0-8C56-EF212EA89DCA}"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4190212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2A342-3939-40F0-8C56-EF212EA89DCA}"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196483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A2A342-3939-40F0-8C56-EF212EA89DCA}"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3439057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A2A342-3939-40F0-8C56-EF212EA89DCA}"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232318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A2A342-3939-40F0-8C56-EF212EA89DCA}" type="datetimeFigureOut">
              <a:rPr lang="en-US" smtClean="0"/>
              <a:t>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1280137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A2A342-3939-40F0-8C56-EF212EA89DCA}" type="datetimeFigureOut">
              <a:rPr lang="en-US" smtClean="0"/>
              <a:t>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2742708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2A342-3939-40F0-8C56-EF212EA89DCA}" type="datetimeFigureOut">
              <a:rPr lang="en-US" smtClean="0"/>
              <a:t>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1226146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2A342-3939-40F0-8C56-EF212EA89DCA}"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211069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2A342-3939-40F0-8C56-EF212EA89DCA}"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3695487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2A342-3939-40F0-8C56-EF212EA89DCA}" type="datetimeFigureOut">
              <a:rPr lang="en-US" smtClean="0"/>
              <a:t>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6C6E25-ECD1-4969-9759-64D82484ECFE}" type="slidenum">
              <a:rPr lang="en-US" smtClean="0"/>
              <a:t>‹#›</a:t>
            </a:fld>
            <a:endParaRPr lang="en-US"/>
          </a:p>
        </p:txBody>
      </p:sp>
    </p:spTree>
    <p:extLst>
      <p:ext uri="{BB962C8B-B14F-4D97-AF65-F5344CB8AC3E}">
        <p14:creationId xmlns:p14="http://schemas.microsoft.com/office/powerpoint/2010/main" val="938397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7487" y="1920853"/>
            <a:ext cx="9144000" cy="2387600"/>
          </a:xfrm>
        </p:spPr>
        <p:txBody>
          <a:bodyPr>
            <a:normAutofit/>
          </a:bodyPr>
          <a:lstStyle/>
          <a:p>
            <a:r>
              <a:rPr lang="en-US" sz="3200" b="1" dirty="0">
                <a:latin typeface="Times New Roman" panose="02020603050405020304" pitchFamily="18" charset="0"/>
                <a:cs typeface="Times New Roman" panose="02020603050405020304" pitchFamily="18" charset="0"/>
              </a:rPr>
              <a:t>HIGHWAY VECHICLE ACCIDENT IDENTIFICATION </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AND AUTO COMMUNICATION TO PATROL &amp;</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HOSPITAL</a:t>
            </a: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712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600" b="1" dirty="0" smtClean="0">
                <a:latin typeface="Times New Roman" panose="02020603050405020304" pitchFamily="18" charset="0"/>
                <a:cs typeface="Times New Roman" panose="02020603050405020304" pitchFamily="18" charset="0"/>
              </a:rPr>
              <a:t>ABSTRACT</a:t>
            </a:r>
            <a:r>
              <a:rPr lang="en-US" sz="3600" dirty="0" smtClean="0">
                <a:latin typeface="Times New Roman" panose="02020603050405020304" pitchFamily="18" charset="0"/>
                <a:cs typeface="Times New Roman" panose="02020603050405020304" pitchFamily="18" charset="0"/>
              </a:rPr>
              <a:t>:</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 In our project deals design a road accident identification with auto SMS system. This is very useful system for high way department. In this system every vehicle is featured with accident sensor and transmitter module. If there is any collision between vehicles, the transmitters send the signal to nearer receiving tower.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receiving tower, the auto SMS system information about accident to police station, hospital and relief squad. The remote process is done using ISM 433.92 MHz module. The microcontroller is mainly used for the SMS selection. Here we are using </a:t>
            </a:r>
            <a:r>
              <a:rPr lang="en-US" sz="2000" dirty="0" smtClean="0">
                <a:latin typeface="Times New Roman" panose="02020603050405020304" pitchFamily="18" charset="0"/>
                <a:cs typeface="Times New Roman" panose="02020603050405020304" pitchFamily="18" charset="0"/>
              </a:rPr>
              <a:t>Arduino micro </a:t>
            </a:r>
            <a:r>
              <a:rPr lang="en-US" sz="2000" dirty="0">
                <a:latin typeface="Times New Roman" panose="02020603050405020304" pitchFamily="18" charset="0"/>
                <a:cs typeface="Times New Roman" panose="02020603050405020304" pitchFamily="18" charset="0"/>
              </a:rPr>
              <a:t>controller. The port lines are connected to the GSM MODEM. </a:t>
            </a:r>
          </a:p>
        </p:txBody>
      </p:sp>
    </p:spTree>
    <p:extLst>
      <p:ext uri="{BB962C8B-B14F-4D97-AF65-F5344CB8AC3E}">
        <p14:creationId xmlns:p14="http://schemas.microsoft.com/office/powerpoint/2010/main" val="2074938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Block Diagram:</a:t>
            </a:r>
            <a:endParaRPr lang="en-US" sz="3200" b="1" dirty="0">
              <a:latin typeface="Times New Roman" panose="02020603050405020304" pitchFamily="18" charset="0"/>
              <a:cs typeface="Times New Roman" panose="02020603050405020304" pitchFamily="18" charset="0"/>
            </a:endParaRPr>
          </a:p>
        </p:txBody>
      </p:sp>
      <p:pic>
        <p:nvPicPr>
          <p:cNvPr id="32" name="Picture 31"/>
          <p:cNvPicPr/>
          <p:nvPr/>
        </p:nvPicPr>
        <p:blipFill>
          <a:blip r:embed="rId2"/>
          <a:srcRect/>
          <a:stretch>
            <a:fillRect/>
          </a:stretch>
        </p:blipFill>
        <p:spPr bwMode="auto">
          <a:xfrm>
            <a:off x="2767303" y="1690688"/>
            <a:ext cx="6028967" cy="4759642"/>
          </a:xfrm>
          <a:prstGeom prst="rect">
            <a:avLst/>
          </a:prstGeom>
          <a:noFill/>
          <a:ln w="9525">
            <a:noFill/>
            <a:miter lim="800000"/>
            <a:headEnd/>
            <a:tailEnd/>
          </a:ln>
        </p:spPr>
      </p:pic>
    </p:spTree>
    <p:extLst>
      <p:ext uri="{BB962C8B-B14F-4D97-AF65-F5344CB8AC3E}">
        <p14:creationId xmlns:p14="http://schemas.microsoft.com/office/powerpoint/2010/main" val="2173692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Block </a:t>
            </a:r>
            <a:r>
              <a:rPr lang="en-US" sz="3200" b="1" dirty="0" smtClean="0">
                <a:latin typeface="Times New Roman" panose="02020603050405020304" pitchFamily="18" charset="0"/>
                <a:cs typeface="Times New Roman" panose="02020603050405020304" pitchFamily="18" charset="0"/>
              </a:rPr>
              <a:t>Diagram Explanation: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lgn="just">
              <a:lnSpc>
                <a:spcPct val="150000"/>
              </a:lnSpc>
            </a:pPr>
            <a:endParaRPr lang="en-US" sz="1800" dirty="0" smtClean="0">
              <a:latin typeface="Times New Roman" panose="02020603050405020304" pitchFamily="18" charset="0"/>
              <a:cs typeface="Times New Roman" panose="02020603050405020304" pitchFamily="18" charset="0"/>
            </a:endParaRPr>
          </a:p>
          <a:p>
            <a:pPr lvl="0" algn="just">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000" dirty="0" smtClean="0">
                <a:latin typeface="Times New Roman" panose="02020603050405020304" pitchFamily="18" charset="0"/>
                <a:cs typeface="Times New Roman" panose="02020603050405020304" pitchFamily="18" charset="0"/>
              </a:rPr>
              <a:t> In our project RF Encoder will be placed in vehicle section and the RF Decoder ,LCD,GSM Module are connected to the Controller section.</a:t>
            </a:r>
          </a:p>
          <a:p>
            <a:pPr algn="just">
              <a:lnSpc>
                <a:spcPct val="150000"/>
              </a:lnSpc>
            </a:pPr>
            <a:r>
              <a:rPr lang="en-US" sz="2000" dirty="0" smtClean="0">
                <a:latin typeface="Times New Roman" panose="02020603050405020304" pitchFamily="18" charset="0"/>
                <a:cs typeface="Times New Roman" panose="02020603050405020304" pitchFamily="18" charset="0"/>
              </a:rPr>
              <a:t>If the button in RF Encoder at Vehicle Section is pressed the alert SMS is send to the respective patrol and nearest hospital for rescue operations. </a:t>
            </a:r>
          </a:p>
        </p:txBody>
      </p:sp>
    </p:spTree>
    <p:extLst>
      <p:ext uri="{BB962C8B-B14F-4D97-AF65-F5344CB8AC3E}">
        <p14:creationId xmlns:p14="http://schemas.microsoft.com/office/powerpoint/2010/main" val="1618362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spc="-1" dirty="0" smtClean="0">
                <a:latin typeface="Times New Roman"/>
              </a:rPr>
              <a:t>Circuit Diagram:</a:t>
            </a:r>
            <a:r>
              <a:rPr lang="en-US" sz="3600" spc="-1" dirty="0">
                <a:latin typeface="Arial"/>
              </a:rPr>
              <a:t/>
            </a:r>
            <a:br>
              <a:rPr lang="en-US" sz="3600" spc="-1" dirty="0">
                <a:latin typeface="Arial"/>
              </a:rPr>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365" y="901522"/>
            <a:ext cx="10605165" cy="5962494"/>
          </a:xfrm>
          <a:prstGeom prst="rect">
            <a:avLst/>
          </a:prstGeom>
        </p:spPr>
      </p:pic>
    </p:spTree>
    <p:extLst>
      <p:ext uri="{BB962C8B-B14F-4D97-AF65-F5344CB8AC3E}">
        <p14:creationId xmlns:p14="http://schemas.microsoft.com/office/powerpoint/2010/main" val="2528934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Circuit Diagram Explanation: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lgn="just">
              <a:lnSpc>
                <a:spcPct val="150000"/>
              </a:lnSpc>
            </a:pPr>
            <a:endParaRPr lang="en-US" sz="1800" dirty="0" smtClean="0">
              <a:latin typeface="Times New Roman" panose="02020603050405020304" pitchFamily="18" charset="0"/>
              <a:cs typeface="Times New Roman" panose="02020603050405020304" pitchFamily="18" charset="0"/>
            </a:endParaRPr>
          </a:p>
          <a:p>
            <a:pPr lvl="0" algn="just">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000" dirty="0" smtClean="0">
                <a:latin typeface="Times New Roman" panose="02020603050405020304" pitchFamily="18" charset="0"/>
                <a:cs typeface="Times New Roman" panose="02020603050405020304" pitchFamily="18" charset="0"/>
              </a:rPr>
              <a:t>RF encoder will be powered up by using battery and the RF Decoder unit output connected as Digital Input pin of Arduino</a:t>
            </a:r>
          </a:p>
          <a:p>
            <a:pPr algn="just">
              <a:lnSpc>
                <a:spcPct val="150000"/>
              </a:lnSpc>
            </a:pPr>
            <a:r>
              <a:rPr lang="en-US" sz="2000" dirty="0" smtClean="0">
                <a:latin typeface="Times New Roman" panose="02020603050405020304" pitchFamily="18" charset="0"/>
                <a:cs typeface="Times New Roman" panose="02020603050405020304" pitchFamily="18" charset="0"/>
              </a:rPr>
              <a:t>The LCD Module connected to Arduino for viewing Emergency Information's</a:t>
            </a:r>
          </a:p>
          <a:p>
            <a:pPr algn="just">
              <a:lnSpc>
                <a:spcPct val="150000"/>
              </a:lnSpc>
            </a:pPr>
            <a:r>
              <a:rPr lang="en-US" sz="2000" dirty="0" smtClean="0">
                <a:latin typeface="Times New Roman" panose="02020603050405020304" pitchFamily="18" charset="0"/>
                <a:cs typeface="Times New Roman" panose="02020603050405020304" pitchFamily="18" charset="0"/>
              </a:rPr>
              <a:t>The GSM Modem is connected to the UART port of </a:t>
            </a:r>
            <a:r>
              <a:rPr lang="en-US" sz="2000" dirty="0" err="1" smtClean="0">
                <a:latin typeface="Times New Roman" panose="02020603050405020304" pitchFamily="18" charset="0"/>
                <a:cs typeface="Times New Roman" panose="02020603050405020304" pitchFamily="18" charset="0"/>
              </a:rPr>
              <a:t>Arduino,it</a:t>
            </a:r>
            <a:r>
              <a:rPr lang="en-US" sz="2000" dirty="0" smtClean="0">
                <a:latin typeface="Times New Roman" panose="02020603050405020304" pitchFamily="18" charset="0"/>
                <a:cs typeface="Times New Roman" panose="02020603050405020304" pitchFamily="18" charset="0"/>
              </a:rPr>
              <a:t> will be used for sending SMS</a:t>
            </a:r>
          </a:p>
          <a:p>
            <a:pPr algn="just">
              <a:lnSpc>
                <a:spcPct val="150000"/>
              </a:lnSpc>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4164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anose="02020603050405020304" pitchFamily="18" charset="0"/>
                <a:cs typeface="Times New Roman" panose="02020603050405020304" pitchFamily="18" charset="0"/>
              </a:rPr>
              <a:t>Advantages: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Alert will be send automatically</a:t>
            </a:r>
          </a:p>
          <a:p>
            <a:pPr algn="just">
              <a:lnSpc>
                <a:spcPct val="150000"/>
              </a:lnSpc>
            </a:pPr>
            <a:r>
              <a:rPr lang="en-US" sz="2000" dirty="0" smtClean="0">
                <a:latin typeface="Times New Roman" panose="02020603050405020304" pitchFamily="18" charset="0"/>
                <a:cs typeface="Times New Roman" panose="02020603050405020304" pitchFamily="18" charset="0"/>
              </a:rPr>
              <a:t>Rescue operations made immediately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593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anose="02020603050405020304" pitchFamily="18" charset="0"/>
                <a:cs typeface="Times New Roman" panose="02020603050405020304" pitchFamily="18" charset="0"/>
              </a:rPr>
              <a:t>Applications: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Rescue systems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4918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251</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HIGHWAY VECHICLE ACCIDENT IDENTIFICATION  AND AUTO COMMUNICATION TO PATROL &amp;  HOSPITAL </vt:lpstr>
      <vt:lpstr> ABSTRACT: </vt:lpstr>
      <vt:lpstr>Block Diagram:</vt:lpstr>
      <vt:lpstr>Block Diagram Explanation:</vt:lpstr>
      <vt:lpstr>Circuit Diagram: </vt:lpstr>
      <vt:lpstr>Circuit Diagram Explanation:</vt:lpstr>
      <vt:lpstr>Advantages:</vt:lpstr>
      <vt:lpstr>Applications: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SHUTTLING OF METRO TRAIN BETWEEN  STATIONS</dc:title>
  <dc:creator>Embedded</dc:creator>
  <cp:lastModifiedBy>Embedded</cp:lastModifiedBy>
  <cp:revision>11</cp:revision>
  <dcterms:created xsi:type="dcterms:W3CDTF">2020-01-01T06:54:00Z</dcterms:created>
  <dcterms:modified xsi:type="dcterms:W3CDTF">2020-01-07T10:35:04Z</dcterms:modified>
</cp:coreProperties>
</file>