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9"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HIGHWAY VECHICLE ACCIDENT IDENTIFICATION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AND AUTO COMMUNICATION TO PATROL &amp;</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HOSPITAL</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our project deals design a road accident identification with auto SMS system. This is very useful system for high way department. In this system every vehicle is featured with accident sensor and transmitter module. If there is any collision between vehicles, the transmitters send the signal to nearer receiving tower.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receiving tower, the auto SMS system information about accident to police station, hospital and relief squad. The remote process is done using ISM 433.92 MHz module. The microcontroller is mainly used for the SMS selection. Here we are using </a:t>
            </a:r>
            <a:r>
              <a:rPr lang="en-US" sz="2000" dirty="0" smtClean="0">
                <a:latin typeface="Times New Roman" panose="02020603050405020304" pitchFamily="18" charset="0"/>
                <a:cs typeface="Times New Roman" panose="02020603050405020304" pitchFamily="18" charset="0"/>
              </a:rPr>
              <a:t>Arduino micro </a:t>
            </a:r>
            <a:r>
              <a:rPr lang="en-US" sz="2000" dirty="0">
                <a:latin typeface="Times New Roman" panose="02020603050405020304" pitchFamily="18" charset="0"/>
                <a:cs typeface="Times New Roman" panose="02020603050405020304" pitchFamily="18" charset="0"/>
              </a:rPr>
              <a:t>controller. The port lines are connected to the GSM MODEM. </a:t>
            </a: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lvl="0" algn="just">
              <a:lnSpc>
                <a:spcPct val="150000"/>
              </a:lnSpc>
            </a:pPr>
            <a:r>
              <a:rPr lang="en-US" sz="1800" dirty="0" smtClean="0">
                <a:latin typeface="Times New Roman" panose="02020603050405020304" pitchFamily="18" charset="0"/>
                <a:cs typeface="Times New Roman" panose="02020603050405020304" pitchFamily="18" charset="0"/>
              </a:rPr>
              <a:t>No automatic accident detection and alert system</a:t>
            </a:r>
          </a:p>
          <a:p>
            <a:pPr lvl="0"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362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6447501" cy="990600"/>
          </a:xfrm>
        </p:spPr>
        <p:txBody>
          <a:bodyPr>
            <a:normAutofit/>
          </a:bodyPr>
          <a:lstStyle/>
          <a:p>
            <a:r>
              <a:rPr lang="en-US" sz="3200" b="1" dirty="0">
                <a:latin typeface="Times New Roman" pitchFamily="18" charset="0"/>
                <a:cs typeface="Times New Roman" pitchFamily="18" charset="0"/>
              </a:rPr>
              <a:t>PROPOSED SYSTEM </a:t>
            </a:r>
          </a:p>
        </p:txBody>
      </p:sp>
      <p:sp>
        <p:nvSpPr>
          <p:cNvPr id="3" name="Content Placeholder 2"/>
          <p:cNvSpPr>
            <a:spLocks noGrp="1"/>
          </p:cNvSpPr>
          <p:nvPr>
            <p:ph idx="1"/>
          </p:nvPr>
        </p:nvSpPr>
        <p:spPr>
          <a:xfrm>
            <a:off x="1455313" y="1143000"/>
            <a:ext cx="8857087" cy="5105400"/>
          </a:xfrm>
        </p:spPr>
        <p:txBody>
          <a:bodyPr>
            <a:no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proposed system if a vehicle has met accidents, immediately an alert message is sent to the Control center. From the control center, a message is sent to the nearby ambulance. Also signal is transmitted to all the signals in between vehicle and controller section</a:t>
            </a:r>
          </a:p>
          <a:p>
            <a:pPr marL="0" indent="0">
              <a:buNone/>
            </a:pPr>
            <a:endParaRPr lang="en-US" sz="2000" dirty="0"/>
          </a:p>
        </p:txBody>
      </p:sp>
    </p:spTree>
    <p:extLst>
      <p:ext uri="{BB962C8B-B14F-4D97-AF65-F5344CB8AC3E}">
        <p14:creationId xmlns:p14="http://schemas.microsoft.com/office/powerpoint/2010/main" val="58437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pic>
        <p:nvPicPr>
          <p:cNvPr id="32" name="Picture 31"/>
          <p:cNvPicPr/>
          <p:nvPr/>
        </p:nvPicPr>
        <p:blipFill>
          <a:blip r:embed="rId2"/>
          <a:srcRect/>
          <a:stretch>
            <a:fillRect/>
          </a:stretch>
        </p:blipFill>
        <p:spPr bwMode="auto">
          <a:xfrm>
            <a:off x="2767303" y="1690688"/>
            <a:ext cx="6028967" cy="4759642"/>
          </a:xfrm>
          <a:prstGeom prst="rect">
            <a:avLst/>
          </a:prstGeom>
          <a:noFill/>
          <a:ln w="9525">
            <a:noFill/>
            <a:miter lim="800000"/>
            <a:headEnd/>
            <a:tailEnd/>
          </a:ln>
        </p:spPr>
      </p:pic>
    </p:spTree>
    <p:extLst>
      <p:ext uri="{BB962C8B-B14F-4D97-AF65-F5344CB8AC3E}">
        <p14:creationId xmlns:p14="http://schemas.microsoft.com/office/powerpoint/2010/main" val="217369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HARDWARE'S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normAutofit/>
          </a:bodyPr>
          <a:lstStyle/>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Arduino</a:t>
            </a:r>
            <a:endParaRPr lang="en-US" sz="2000" spc="-1" dirty="0">
              <a:latin typeface="Times New Roman" panose="02020603050405020304" pitchFamily="18" charset="0"/>
              <a:cs typeface="Times New Roman" panose="02020603050405020304" pitchFamily="18" charset="0"/>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RF Module</a:t>
            </a:r>
            <a:endParaRPr lang="en-US" sz="2000" spc="-1" dirty="0">
              <a:latin typeface="Times New Roman"/>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LCD Display</a:t>
            </a:r>
          </a:p>
          <a:p>
            <a:pPr marL="1371600">
              <a:lnSpc>
                <a:spcPct val="150000"/>
              </a:lnSpc>
              <a:spcBef>
                <a:spcPts val="1417"/>
              </a:spcBef>
              <a:buClr>
                <a:srgbClr val="000000"/>
              </a:buClr>
              <a:buSzPct val="45000"/>
              <a:buFont typeface="Wingdings" charset="2"/>
              <a:buChar char=""/>
            </a:pPr>
            <a:r>
              <a:rPr lang="en-US" sz="2000" spc="-1" dirty="0" smtClean="0">
                <a:latin typeface="Times New Roman"/>
              </a:rPr>
              <a:t>GSM Modem</a:t>
            </a:r>
            <a:endParaRPr lang="en-US" sz="2000" spc="-1" dirty="0">
              <a:latin typeface="Times New Roman"/>
            </a:endParaRPr>
          </a:p>
          <a:p>
            <a:endParaRPr lang="en-US" dirty="0"/>
          </a:p>
        </p:txBody>
      </p:sp>
    </p:spTree>
    <p:extLst>
      <p:ext uri="{BB962C8B-B14F-4D97-AF65-F5344CB8AC3E}">
        <p14:creationId xmlns:p14="http://schemas.microsoft.com/office/powerpoint/2010/main" val="358980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SOFTWARE'S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lstStyle/>
          <a:p>
            <a:pPr marL="1257300" indent="-342900">
              <a:lnSpc>
                <a:spcPct val="150000"/>
              </a:lnSpc>
              <a:spcBef>
                <a:spcPts val="1417"/>
              </a:spcBef>
            </a:pPr>
            <a:r>
              <a:rPr lang="en-US" sz="2000" spc="-1" dirty="0">
                <a:latin typeface="Times New Roman" panose="02020603050405020304" pitchFamily="18" charset="0"/>
                <a:cs typeface="Times New Roman" panose="02020603050405020304" pitchFamily="18" charset="0"/>
              </a:rPr>
              <a:t>Arduino IDE</a:t>
            </a:r>
          </a:p>
          <a:p>
            <a:pPr marL="1143000">
              <a:lnSpc>
                <a:spcPct val="150000"/>
              </a:lnSpc>
              <a:spcBef>
                <a:spcPts val="1417"/>
              </a:spcBef>
            </a:pPr>
            <a:r>
              <a:rPr lang="en-US" sz="2000" spc="-1" dirty="0">
                <a:latin typeface="Times New Roman" panose="02020603050405020304" pitchFamily="18" charset="0"/>
                <a:cs typeface="Times New Roman" panose="02020603050405020304" pitchFamily="18" charset="0"/>
              </a:rPr>
              <a:t>Language – Embedded C</a:t>
            </a:r>
          </a:p>
          <a:p>
            <a:endParaRPr lang="en-US" dirty="0"/>
          </a:p>
        </p:txBody>
      </p:sp>
    </p:spTree>
    <p:extLst>
      <p:ext uri="{BB962C8B-B14F-4D97-AF65-F5344CB8AC3E}">
        <p14:creationId xmlns:p14="http://schemas.microsoft.com/office/powerpoint/2010/main" val="252893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Alert will be send automatically</a:t>
            </a:r>
          </a:p>
          <a:p>
            <a:pPr algn="just">
              <a:lnSpc>
                <a:spcPct val="150000"/>
              </a:lnSpc>
            </a:pPr>
            <a:r>
              <a:rPr lang="en-US" sz="2000" dirty="0" smtClean="0">
                <a:latin typeface="Times New Roman" panose="02020603050405020304" pitchFamily="18" charset="0"/>
                <a:cs typeface="Times New Roman" panose="02020603050405020304" pitchFamily="18" charset="0"/>
              </a:rPr>
              <a:t>Rescue operations made immediately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59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Rescue systems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91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213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HIGHWAY VECHICLE ACCIDENT IDENTIFICATION  AND AUTO COMMUNICATION TO PATROL &amp;  HOSPITAL </vt:lpstr>
      <vt:lpstr> ABSTRACT: </vt:lpstr>
      <vt:lpstr>EXISTING SYSTEM</vt:lpstr>
      <vt:lpstr>PROPOSED SYSTEM </vt:lpstr>
      <vt:lpstr>Block Diagram:</vt:lpstr>
      <vt:lpstr>HARDWARE'S </vt:lpstr>
      <vt:lpstr>SOFTWARE'S </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6</cp:revision>
  <dcterms:created xsi:type="dcterms:W3CDTF">2020-01-01T06:54:00Z</dcterms:created>
  <dcterms:modified xsi:type="dcterms:W3CDTF">2020-01-01T14:44:42Z</dcterms:modified>
</cp:coreProperties>
</file>