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8"/>
  </p:notesMasterIdLst>
  <p:sldIdLst>
    <p:sldId id="256" r:id="rId2"/>
    <p:sldId id="309" r:id="rId3"/>
    <p:sldId id="310" r:id="rId4"/>
    <p:sldId id="311" r:id="rId5"/>
    <p:sldId id="313" r:id="rId6"/>
    <p:sldId id="312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Pathway Gothic One" panose="020B0604020202020204" charset="0"/>
      <p:regular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43297E-0E6D-444E-BFEB-8F8865022F28}">
  <a:tblStyle styleId="{1743297E-0E6D-444E-BFEB-8F8865022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d4b95b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d4b95b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0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020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827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395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12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08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09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55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6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2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817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721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104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271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442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370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77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3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ctrTitle" idx="4294967295"/>
          </p:nvPr>
        </p:nvSpPr>
        <p:spPr>
          <a:xfrm>
            <a:off x="1651000" y="1554163"/>
            <a:ext cx="7493000" cy="182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>
                <a:solidFill>
                  <a:schemeClr val="accent4"/>
                </a:solidFill>
              </a:rPr>
              <a:t>Road Accident</a:t>
            </a:r>
            <a:br>
              <a:rPr lang="en" dirty="0"/>
            </a:br>
            <a:r>
              <a:rPr lang="en" sz="4800" dirty="0"/>
              <a:t>Analytics using Tableu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1025368" y="2654908"/>
            <a:ext cx="728908" cy="614944"/>
          </a:xfrm>
          <a:custGeom>
            <a:avLst/>
            <a:gdLst/>
            <a:ahLst/>
            <a:cxnLst/>
            <a:rect l="l" t="t" r="r" b="b"/>
            <a:pathLst>
              <a:path w="13828" h="11666" extrusionOk="0">
                <a:moveTo>
                  <a:pt x="11902" y="622"/>
                </a:moveTo>
                <a:cubicBezTo>
                  <a:pt x="11993" y="622"/>
                  <a:pt x="12084" y="623"/>
                  <a:pt x="12176" y="626"/>
                </a:cubicBezTo>
                <a:cubicBezTo>
                  <a:pt x="11748" y="854"/>
                  <a:pt x="11336" y="1117"/>
                  <a:pt x="10943" y="1400"/>
                </a:cubicBezTo>
                <a:cubicBezTo>
                  <a:pt x="10565" y="1156"/>
                  <a:pt x="10148" y="999"/>
                  <a:pt x="9708" y="944"/>
                </a:cubicBezTo>
                <a:cubicBezTo>
                  <a:pt x="10413" y="725"/>
                  <a:pt x="11153" y="622"/>
                  <a:pt x="11902" y="622"/>
                </a:cubicBezTo>
                <a:close/>
                <a:moveTo>
                  <a:pt x="9181" y="1132"/>
                </a:moveTo>
                <a:cubicBezTo>
                  <a:pt x="9191" y="1137"/>
                  <a:pt x="9204" y="1138"/>
                  <a:pt x="9215" y="1138"/>
                </a:cubicBezTo>
                <a:cubicBezTo>
                  <a:pt x="9219" y="1138"/>
                  <a:pt x="9223" y="1138"/>
                  <a:pt x="9227" y="1138"/>
                </a:cubicBezTo>
                <a:cubicBezTo>
                  <a:pt x="9787" y="1138"/>
                  <a:pt x="10315" y="1253"/>
                  <a:pt x="10812" y="1497"/>
                </a:cubicBezTo>
                <a:cubicBezTo>
                  <a:pt x="10488" y="1739"/>
                  <a:pt x="10174" y="1996"/>
                  <a:pt x="9880" y="2259"/>
                </a:cubicBezTo>
                <a:cubicBezTo>
                  <a:pt x="9845" y="2290"/>
                  <a:pt x="9811" y="2323"/>
                  <a:pt x="9777" y="2356"/>
                </a:cubicBezTo>
                <a:cubicBezTo>
                  <a:pt x="9795" y="2326"/>
                  <a:pt x="9795" y="2287"/>
                  <a:pt x="9762" y="2266"/>
                </a:cubicBezTo>
                <a:cubicBezTo>
                  <a:pt x="9330" y="1986"/>
                  <a:pt x="8732" y="1780"/>
                  <a:pt x="8170" y="1780"/>
                </a:cubicBezTo>
                <a:cubicBezTo>
                  <a:pt x="8094" y="1780"/>
                  <a:pt x="8019" y="1784"/>
                  <a:pt x="7945" y="1791"/>
                </a:cubicBezTo>
                <a:cubicBezTo>
                  <a:pt x="8337" y="1525"/>
                  <a:pt x="8749" y="1305"/>
                  <a:pt x="9181" y="1132"/>
                </a:cubicBezTo>
                <a:close/>
                <a:moveTo>
                  <a:pt x="8294" y="2015"/>
                </a:moveTo>
                <a:cubicBezTo>
                  <a:pt x="8380" y="2015"/>
                  <a:pt x="8467" y="2019"/>
                  <a:pt x="8554" y="2030"/>
                </a:cubicBezTo>
                <a:cubicBezTo>
                  <a:pt x="8963" y="2079"/>
                  <a:pt x="9335" y="2210"/>
                  <a:pt x="9706" y="2382"/>
                </a:cubicBezTo>
                <a:cubicBezTo>
                  <a:pt x="9714" y="2386"/>
                  <a:pt x="9721" y="2388"/>
                  <a:pt x="9728" y="2388"/>
                </a:cubicBezTo>
                <a:cubicBezTo>
                  <a:pt x="9736" y="2388"/>
                  <a:pt x="9744" y="2385"/>
                  <a:pt x="9752" y="2382"/>
                </a:cubicBezTo>
                <a:lnTo>
                  <a:pt x="9752" y="2382"/>
                </a:lnTo>
                <a:cubicBezTo>
                  <a:pt x="9557" y="2562"/>
                  <a:pt x="9371" y="2750"/>
                  <a:pt x="9196" y="2942"/>
                </a:cubicBezTo>
                <a:cubicBezTo>
                  <a:pt x="9191" y="2914"/>
                  <a:pt x="9176" y="2889"/>
                  <a:pt x="9148" y="2875"/>
                </a:cubicBezTo>
                <a:cubicBezTo>
                  <a:pt x="8661" y="2622"/>
                  <a:pt x="8130" y="2482"/>
                  <a:pt x="7595" y="2482"/>
                </a:cubicBezTo>
                <a:cubicBezTo>
                  <a:pt x="7411" y="2482"/>
                  <a:pt x="7227" y="2498"/>
                  <a:pt x="7044" y="2533"/>
                </a:cubicBezTo>
                <a:cubicBezTo>
                  <a:pt x="7212" y="2366"/>
                  <a:pt x="7397" y="2209"/>
                  <a:pt x="7589" y="2056"/>
                </a:cubicBezTo>
                <a:cubicBezTo>
                  <a:pt x="7826" y="2047"/>
                  <a:pt x="8058" y="2015"/>
                  <a:pt x="8294" y="2015"/>
                </a:cubicBezTo>
                <a:close/>
                <a:moveTo>
                  <a:pt x="12367" y="868"/>
                </a:moveTo>
                <a:cubicBezTo>
                  <a:pt x="12076" y="1395"/>
                  <a:pt x="11953" y="1991"/>
                  <a:pt x="11856" y="2596"/>
                </a:cubicBezTo>
                <a:cubicBezTo>
                  <a:pt x="11835" y="2729"/>
                  <a:pt x="11812" y="2860"/>
                  <a:pt x="11793" y="2991"/>
                </a:cubicBezTo>
                <a:cubicBezTo>
                  <a:pt x="11636" y="2513"/>
                  <a:pt x="11334" y="2078"/>
                  <a:pt x="10968" y="1739"/>
                </a:cubicBezTo>
                <a:cubicBezTo>
                  <a:pt x="11415" y="1423"/>
                  <a:pt x="11883" y="1133"/>
                  <a:pt x="12367" y="868"/>
                </a:cubicBezTo>
                <a:close/>
                <a:moveTo>
                  <a:pt x="7606" y="2726"/>
                </a:moveTo>
                <a:cubicBezTo>
                  <a:pt x="8095" y="2726"/>
                  <a:pt x="8574" y="2832"/>
                  <a:pt x="9045" y="3069"/>
                </a:cubicBezTo>
                <a:cubicBezTo>
                  <a:pt x="9053" y="3073"/>
                  <a:pt x="9061" y="3076"/>
                  <a:pt x="9070" y="3078"/>
                </a:cubicBezTo>
                <a:cubicBezTo>
                  <a:pt x="8873" y="3295"/>
                  <a:pt x="8688" y="3521"/>
                  <a:pt x="8510" y="3752"/>
                </a:cubicBezTo>
                <a:lnTo>
                  <a:pt x="8500" y="3742"/>
                </a:lnTo>
                <a:cubicBezTo>
                  <a:pt x="8081" y="3488"/>
                  <a:pt x="7623" y="3369"/>
                  <a:pt x="7162" y="3369"/>
                </a:cubicBezTo>
                <a:cubicBezTo>
                  <a:pt x="6817" y="3369"/>
                  <a:pt x="6471" y="3435"/>
                  <a:pt x="6137" y="3562"/>
                </a:cubicBezTo>
                <a:cubicBezTo>
                  <a:pt x="6329" y="3307"/>
                  <a:pt x="6536" y="3061"/>
                  <a:pt x="6754" y="2826"/>
                </a:cubicBezTo>
                <a:cubicBezTo>
                  <a:pt x="7042" y="2761"/>
                  <a:pt x="7326" y="2726"/>
                  <a:pt x="7606" y="2726"/>
                </a:cubicBezTo>
                <a:close/>
                <a:moveTo>
                  <a:pt x="7086" y="3587"/>
                </a:moveTo>
                <a:cubicBezTo>
                  <a:pt x="7532" y="3587"/>
                  <a:pt x="7976" y="3699"/>
                  <a:pt x="8399" y="3899"/>
                </a:cubicBezTo>
                <a:cubicBezTo>
                  <a:pt x="8191" y="4177"/>
                  <a:pt x="7990" y="4464"/>
                  <a:pt x="7800" y="4758"/>
                </a:cubicBezTo>
                <a:cubicBezTo>
                  <a:pt x="7790" y="4748"/>
                  <a:pt x="7780" y="4740"/>
                  <a:pt x="7765" y="4734"/>
                </a:cubicBezTo>
                <a:cubicBezTo>
                  <a:pt x="7219" y="4528"/>
                  <a:pt x="6648" y="4435"/>
                  <a:pt x="6072" y="4435"/>
                </a:cubicBezTo>
                <a:cubicBezTo>
                  <a:pt x="5891" y="4435"/>
                  <a:pt x="5709" y="4444"/>
                  <a:pt x="5527" y="4462"/>
                </a:cubicBezTo>
                <a:cubicBezTo>
                  <a:pt x="5661" y="4241"/>
                  <a:pt x="5802" y="4027"/>
                  <a:pt x="5951" y="3817"/>
                </a:cubicBezTo>
                <a:cubicBezTo>
                  <a:pt x="5961" y="3820"/>
                  <a:pt x="5972" y="3823"/>
                  <a:pt x="5983" y="3823"/>
                </a:cubicBezTo>
                <a:cubicBezTo>
                  <a:pt x="5994" y="3823"/>
                  <a:pt x="6005" y="3820"/>
                  <a:pt x="6018" y="3816"/>
                </a:cubicBezTo>
                <a:cubicBezTo>
                  <a:pt x="6368" y="3659"/>
                  <a:pt x="6728" y="3587"/>
                  <a:pt x="7086" y="3587"/>
                </a:cubicBezTo>
                <a:close/>
                <a:moveTo>
                  <a:pt x="10762" y="1893"/>
                </a:moveTo>
                <a:cubicBezTo>
                  <a:pt x="11246" y="2333"/>
                  <a:pt x="11523" y="2855"/>
                  <a:pt x="11712" y="3456"/>
                </a:cubicBezTo>
                <a:cubicBezTo>
                  <a:pt x="11622" y="3932"/>
                  <a:pt x="11511" y="4405"/>
                  <a:pt x="11349" y="4871"/>
                </a:cubicBezTo>
                <a:cubicBezTo>
                  <a:pt x="11334" y="4905"/>
                  <a:pt x="11320" y="4941"/>
                  <a:pt x="11308" y="4977"/>
                </a:cubicBezTo>
                <a:cubicBezTo>
                  <a:pt x="11112" y="4046"/>
                  <a:pt x="10711" y="3145"/>
                  <a:pt x="10148" y="2382"/>
                </a:cubicBezTo>
                <a:cubicBezTo>
                  <a:pt x="10346" y="2210"/>
                  <a:pt x="10551" y="2048"/>
                  <a:pt x="10762" y="1893"/>
                </a:cubicBezTo>
                <a:close/>
                <a:moveTo>
                  <a:pt x="6023" y="4652"/>
                </a:moveTo>
                <a:cubicBezTo>
                  <a:pt x="6592" y="4652"/>
                  <a:pt x="7146" y="4734"/>
                  <a:pt x="7711" y="4884"/>
                </a:cubicBezTo>
                <a:lnTo>
                  <a:pt x="7716" y="4884"/>
                </a:lnTo>
                <a:cubicBezTo>
                  <a:pt x="7638" y="5007"/>
                  <a:pt x="7561" y="5130"/>
                  <a:pt x="7486" y="5254"/>
                </a:cubicBezTo>
                <a:cubicBezTo>
                  <a:pt x="7489" y="5220"/>
                  <a:pt x="7472" y="5184"/>
                  <a:pt x="7430" y="5167"/>
                </a:cubicBezTo>
                <a:cubicBezTo>
                  <a:pt x="7004" y="5014"/>
                  <a:pt x="6566" y="4941"/>
                  <a:pt x="6125" y="4941"/>
                </a:cubicBezTo>
                <a:cubicBezTo>
                  <a:pt x="5814" y="4941"/>
                  <a:pt x="5500" y="4978"/>
                  <a:pt x="5190" y="5048"/>
                </a:cubicBezTo>
                <a:cubicBezTo>
                  <a:pt x="5257" y="4927"/>
                  <a:pt x="5325" y="4806"/>
                  <a:pt x="5394" y="4684"/>
                </a:cubicBezTo>
                <a:lnTo>
                  <a:pt x="5399" y="4684"/>
                </a:lnTo>
                <a:cubicBezTo>
                  <a:pt x="5610" y="4662"/>
                  <a:pt x="5817" y="4652"/>
                  <a:pt x="6023" y="4652"/>
                </a:cubicBezTo>
                <a:close/>
                <a:moveTo>
                  <a:pt x="6110" y="5154"/>
                </a:moveTo>
                <a:cubicBezTo>
                  <a:pt x="6531" y="5154"/>
                  <a:pt x="6950" y="5217"/>
                  <a:pt x="7374" y="5334"/>
                </a:cubicBezTo>
                <a:cubicBezTo>
                  <a:pt x="7383" y="5336"/>
                  <a:pt x="7391" y="5337"/>
                  <a:pt x="7398" y="5337"/>
                </a:cubicBezTo>
                <a:cubicBezTo>
                  <a:pt x="7415" y="5337"/>
                  <a:pt x="7431" y="5333"/>
                  <a:pt x="7443" y="5326"/>
                </a:cubicBezTo>
                <a:lnTo>
                  <a:pt x="7443" y="5326"/>
                </a:lnTo>
                <a:cubicBezTo>
                  <a:pt x="7271" y="5607"/>
                  <a:pt x="7106" y="5894"/>
                  <a:pt x="6942" y="6182"/>
                </a:cubicBezTo>
                <a:cubicBezTo>
                  <a:pt x="6916" y="6229"/>
                  <a:pt x="6887" y="6278"/>
                  <a:pt x="6860" y="6327"/>
                </a:cubicBezTo>
                <a:cubicBezTo>
                  <a:pt x="6457" y="6131"/>
                  <a:pt x="5990" y="6017"/>
                  <a:pt x="5529" y="6017"/>
                </a:cubicBezTo>
                <a:cubicBezTo>
                  <a:pt x="5222" y="6017"/>
                  <a:pt x="4917" y="6067"/>
                  <a:pt x="4635" y="6179"/>
                </a:cubicBezTo>
                <a:cubicBezTo>
                  <a:pt x="4664" y="6108"/>
                  <a:pt x="4695" y="6038"/>
                  <a:pt x="4728" y="5969"/>
                </a:cubicBezTo>
                <a:cubicBezTo>
                  <a:pt x="4836" y="5737"/>
                  <a:pt x="4951" y="5506"/>
                  <a:pt x="5072" y="5277"/>
                </a:cubicBezTo>
                <a:cubicBezTo>
                  <a:pt x="5076" y="5277"/>
                  <a:pt x="5080" y="5278"/>
                  <a:pt x="5085" y="5278"/>
                </a:cubicBezTo>
                <a:cubicBezTo>
                  <a:pt x="5093" y="5278"/>
                  <a:pt x="5101" y="5277"/>
                  <a:pt x="5109" y="5274"/>
                </a:cubicBezTo>
                <a:cubicBezTo>
                  <a:pt x="5446" y="5193"/>
                  <a:pt x="5779" y="5154"/>
                  <a:pt x="6110" y="5154"/>
                </a:cubicBezTo>
                <a:close/>
                <a:moveTo>
                  <a:pt x="5512" y="6265"/>
                </a:moveTo>
                <a:cubicBezTo>
                  <a:pt x="5932" y="6265"/>
                  <a:pt x="6337" y="6325"/>
                  <a:pt x="6775" y="6476"/>
                </a:cubicBezTo>
                <a:cubicBezTo>
                  <a:pt x="6581" y="6820"/>
                  <a:pt x="6383" y="7172"/>
                  <a:pt x="6170" y="7520"/>
                </a:cubicBezTo>
                <a:cubicBezTo>
                  <a:pt x="5751" y="7293"/>
                  <a:pt x="5247" y="7143"/>
                  <a:pt x="4754" y="7143"/>
                </a:cubicBezTo>
                <a:cubicBezTo>
                  <a:pt x="4577" y="7143"/>
                  <a:pt x="4401" y="7162"/>
                  <a:pt x="4231" y="7205"/>
                </a:cubicBezTo>
                <a:cubicBezTo>
                  <a:pt x="4349" y="6894"/>
                  <a:pt x="4461" y="6589"/>
                  <a:pt x="4581" y="6303"/>
                </a:cubicBezTo>
                <a:cubicBezTo>
                  <a:pt x="4596" y="6322"/>
                  <a:pt x="4618" y="6335"/>
                  <a:pt x="4643" y="6335"/>
                </a:cubicBezTo>
                <a:cubicBezTo>
                  <a:pt x="4646" y="6335"/>
                  <a:pt x="4648" y="6334"/>
                  <a:pt x="4651" y="6334"/>
                </a:cubicBezTo>
                <a:cubicBezTo>
                  <a:pt x="4954" y="6291"/>
                  <a:pt x="5237" y="6265"/>
                  <a:pt x="5512" y="6265"/>
                </a:cubicBezTo>
                <a:close/>
                <a:moveTo>
                  <a:pt x="9975" y="2533"/>
                </a:moveTo>
                <a:cubicBezTo>
                  <a:pt x="10501" y="3392"/>
                  <a:pt x="10911" y="4262"/>
                  <a:pt x="11218" y="5216"/>
                </a:cubicBezTo>
                <a:cubicBezTo>
                  <a:pt x="11104" y="5508"/>
                  <a:pt x="10976" y="5792"/>
                  <a:pt x="10837" y="6071"/>
                </a:cubicBezTo>
                <a:cubicBezTo>
                  <a:pt x="10696" y="4999"/>
                  <a:pt x="10156" y="4022"/>
                  <a:pt x="9317" y="3315"/>
                </a:cubicBezTo>
                <a:cubicBezTo>
                  <a:pt x="9298" y="3299"/>
                  <a:pt x="9280" y="3292"/>
                  <a:pt x="9262" y="3292"/>
                </a:cubicBezTo>
                <a:cubicBezTo>
                  <a:pt x="9188" y="3292"/>
                  <a:pt x="9133" y="3409"/>
                  <a:pt x="9207" y="3475"/>
                </a:cubicBezTo>
                <a:cubicBezTo>
                  <a:pt x="10058" y="4220"/>
                  <a:pt x="10572" y="5239"/>
                  <a:pt x="10695" y="6345"/>
                </a:cubicBezTo>
                <a:cubicBezTo>
                  <a:pt x="10475" y="6753"/>
                  <a:pt x="10230" y="7146"/>
                  <a:pt x="9958" y="7520"/>
                </a:cubicBezTo>
                <a:cubicBezTo>
                  <a:pt x="9994" y="6375"/>
                  <a:pt x="9269" y="5048"/>
                  <a:pt x="8458" y="4374"/>
                </a:cubicBezTo>
                <a:cubicBezTo>
                  <a:pt x="8445" y="4362"/>
                  <a:pt x="8430" y="4358"/>
                  <a:pt x="8416" y="4358"/>
                </a:cubicBezTo>
                <a:cubicBezTo>
                  <a:pt x="8405" y="4358"/>
                  <a:pt x="8394" y="4360"/>
                  <a:pt x="8384" y="4365"/>
                </a:cubicBezTo>
                <a:cubicBezTo>
                  <a:pt x="8636" y="3997"/>
                  <a:pt x="8906" y="3639"/>
                  <a:pt x="9209" y="3302"/>
                </a:cubicBezTo>
                <a:cubicBezTo>
                  <a:pt x="9454" y="3028"/>
                  <a:pt x="9709" y="2773"/>
                  <a:pt x="9975" y="2533"/>
                </a:cubicBezTo>
                <a:close/>
                <a:moveTo>
                  <a:pt x="8330" y="4442"/>
                </a:moveTo>
                <a:lnTo>
                  <a:pt x="8330" y="4442"/>
                </a:lnTo>
                <a:cubicBezTo>
                  <a:pt x="8328" y="4460"/>
                  <a:pt x="8333" y="4478"/>
                  <a:pt x="8348" y="4495"/>
                </a:cubicBezTo>
                <a:cubicBezTo>
                  <a:pt x="8782" y="4992"/>
                  <a:pt x="9160" y="5499"/>
                  <a:pt x="9412" y="6115"/>
                </a:cubicBezTo>
                <a:cubicBezTo>
                  <a:pt x="9641" y="6671"/>
                  <a:pt x="9665" y="7216"/>
                  <a:pt x="9754" y="7786"/>
                </a:cubicBezTo>
                <a:cubicBezTo>
                  <a:pt x="9608" y="7980"/>
                  <a:pt x="9454" y="8165"/>
                  <a:pt x="9294" y="8342"/>
                </a:cubicBezTo>
                <a:cubicBezTo>
                  <a:pt x="9313" y="7154"/>
                  <a:pt x="8939" y="5745"/>
                  <a:pt x="8107" y="4946"/>
                </a:cubicBezTo>
                <a:cubicBezTo>
                  <a:pt x="8088" y="4929"/>
                  <a:pt x="8066" y="4923"/>
                  <a:pt x="8045" y="4923"/>
                </a:cubicBezTo>
                <a:cubicBezTo>
                  <a:pt x="8036" y="4923"/>
                  <a:pt x="8026" y="4924"/>
                  <a:pt x="8017" y="4927"/>
                </a:cubicBezTo>
                <a:cubicBezTo>
                  <a:pt x="8119" y="4763"/>
                  <a:pt x="8224" y="4601"/>
                  <a:pt x="8330" y="4442"/>
                </a:cubicBezTo>
                <a:close/>
                <a:moveTo>
                  <a:pt x="4654" y="7393"/>
                </a:moveTo>
                <a:cubicBezTo>
                  <a:pt x="5138" y="7393"/>
                  <a:pt x="5588" y="7461"/>
                  <a:pt x="6067" y="7687"/>
                </a:cubicBezTo>
                <a:cubicBezTo>
                  <a:pt x="5887" y="7974"/>
                  <a:pt x="5697" y="8255"/>
                  <a:pt x="5494" y="8522"/>
                </a:cubicBezTo>
                <a:cubicBezTo>
                  <a:pt x="5486" y="8519"/>
                  <a:pt x="5478" y="8512"/>
                  <a:pt x="5469" y="8509"/>
                </a:cubicBezTo>
                <a:cubicBezTo>
                  <a:pt x="5110" y="8359"/>
                  <a:pt x="4734" y="8293"/>
                  <a:pt x="4355" y="8293"/>
                </a:cubicBezTo>
                <a:cubicBezTo>
                  <a:pt x="4148" y="8293"/>
                  <a:pt x="3940" y="8313"/>
                  <a:pt x="3733" y="8348"/>
                </a:cubicBezTo>
                <a:cubicBezTo>
                  <a:pt x="3889" y="8047"/>
                  <a:pt x="4025" y="7732"/>
                  <a:pt x="4151" y="7412"/>
                </a:cubicBezTo>
                <a:cubicBezTo>
                  <a:pt x="4324" y="7400"/>
                  <a:pt x="4491" y="7393"/>
                  <a:pt x="4654" y="7393"/>
                </a:cubicBezTo>
                <a:close/>
                <a:moveTo>
                  <a:pt x="4223" y="8516"/>
                </a:moveTo>
                <a:cubicBezTo>
                  <a:pt x="4608" y="8516"/>
                  <a:pt x="4987" y="8579"/>
                  <a:pt x="5371" y="8682"/>
                </a:cubicBezTo>
                <a:cubicBezTo>
                  <a:pt x="5286" y="8790"/>
                  <a:pt x="5196" y="8895"/>
                  <a:pt x="5106" y="8996"/>
                </a:cubicBezTo>
                <a:cubicBezTo>
                  <a:pt x="4769" y="8865"/>
                  <a:pt x="4416" y="8805"/>
                  <a:pt x="4059" y="8805"/>
                </a:cubicBezTo>
                <a:cubicBezTo>
                  <a:pt x="3848" y="8805"/>
                  <a:pt x="3635" y="8826"/>
                  <a:pt x="3424" y="8866"/>
                </a:cubicBezTo>
                <a:cubicBezTo>
                  <a:pt x="3489" y="8772"/>
                  <a:pt x="3552" y="8672"/>
                  <a:pt x="3610" y="8571"/>
                </a:cubicBezTo>
                <a:cubicBezTo>
                  <a:pt x="3818" y="8533"/>
                  <a:pt x="4021" y="8516"/>
                  <a:pt x="4223" y="8516"/>
                </a:cubicBezTo>
                <a:close/>
                <a:moveTo>
                  <a:pt x="7962" y="5015"/>
                </a:moveTo>
                <a:cubicBezTo>
                  <a:pt x="7963" y="5023"/>
                  <a:pt x="7963" y="5031"/>
                  <a:pt x="7968" y="5040"/>
                </a:cubicBezTo>
                <a:cubicBezTo>
                  <a:pt x="8271" y="5650"/>
                  <a:pt x="8643" y="6187"/>
                  <a:pt x="8844" y="6851"/>
                </a:cubicBezTo>
                <a:cubicBezTo>
                  <a:pt x="9011" y="7406"/>
                  <a:pt x="9083" y="7970"/>
                  <a:pt x="9106" y="8543"/>
                </a:cubicBezTo>
                <a:cubicBezTo>
                  <a:pt x="9048" y="8609"/>
                  <a:pt x="8988" y="8669"/>
                  <a:pt x="8927" y="8731"/>
                </a:cubicBezTo>
                <a:cubicBezTo>
                  <a:pt x="8726" y="8934"/>
                  <a:pt x="8513" y="9126"/>
                  <a:pt x="8296" y="9314"/>
                </a:cubicBezTo>
                <a:cubicBezTo>
                  <a:pt x="8355" y="8301"/>
                  <a:pt x="7978" y="7324"/>
                  <a:pt x="7266" y="6583"/>
                </a:cubicBezTo>
                <a:cubicBezTo>
                  <a:pt x="7244" y="6560"/>
                  <a:pt x="7218" y="6550"/>
                  <a:pt x="7192" y="6550"/>
                </a:cubicBezTo>
                <a:cubicBezTo>
                  <a:pt x="7113" y="6550"/>
                  <a:pt x="7041" y="6643"/>
                  <a:pt x="7109" y="6720"/>
                </a:cubicBezTo>
                <a:cubicBezTo>
                  <a:pt x="7782" y="7489"/>
                  <a:pt x="8119" y="8448"/>
                  <a:pt x="8119" y="9460"/>
                </a:cubicBezTo>
                <a:cubicBezTo>
                  <a:pt x="7703" y="9798"/>
                  <a:pt x="7258" y="10108"/>
                  <a:pt x="6792" y="10376"/>
                </a:cubicBezTo>
                <a:cubicBezTo>
                  <a:pt x="7171" y="9430"/>
                  <a:pt x="7078" y="8334"/>
                  <a:pt x="6554" y="7457"/>
                </a:cubicBezTo>
                <a:cubicBezTo>
                  <a:pt x="7036" y="6648"/>
                  <a:pt x="7471" y="5814"/>
                  <a:pt x="7962" y="5015"/>
                </a:cubicBezTo>
                <a:close/>
                <a:moveTo>
                  <a:pt x="4077" y="8984"/>
                </a:moveTo>
                <a:cubicBezTo>
                  <a:pt x="4388" y="8984"/>
                  <a:pt x="4694" y="9029"/>
                  <a:pt x="5003" y="9108"/>
                </a:cubicBezTo>
                <a:cubicBezTo>
                  <a:pt x="4599" y="9540"/>
                  <a:pt x="4141" y="9910"/>
                  <a:pt x="3601" y="10171"/>
                </a:cubicBezTo>
                <a:cubicBezTo>
                  <a:pt x="3388" y="10273"/>
                  <a:pt x="3159" y="10358"/>
                  <a:pt x="2918" y="10415"/>
                </a:cubicBezTo>
                <a:cubicBezTo>
                  <a:pt x="2938" y="10399"/>
                  <a:pt x="2949" y="10376"/>
                  <a:pt x="2946" y="10345"/>
                </a:cubicBezTo>
                <a:cubicBezTo>
                  <a:pt x="2907" y="10075"/>
                  <a:pt x="2742" y="9854"/>
                  <a:pt x="2514" y="9731"/>
                </a:cubicBezTo>
                <a:cubicBezTo>
                  <a:pt x="2841" y="9545"/>
                  <a:pt x="3108" y="9289"/>
                  <a:pt x="3332" y="8993"/>
                </a:cubicBezTo>
                <a:cubicBezTo>
                  <a:pt x="3345" y="9027"/>
                  <a:pt x="3372" y="9052"/>
                  <a:pt x="3412" y="9052"/>
                </a:cubicBezTo>
                <a:cubicBezTo>
                  <a:pt x="3419" y="9052"/>
                  <a:pt x="3425" y="9052"/>
                  <a:pt x="3432" y="9050"/>
                </a:cubicBezTo>
                <a:cubicBezTo>
                  <a:pt x="3651" y="9005"/>
                  <a:pt x="3865" y="8984"/>
                  <a:pt x="4077" y="8984"/>
                </a:cubicBezTo>
                <a:close/>
                <a:moveTo>
                  <a:pt x="328" y="9168"/>
                </a:moveTo>
                <a:lnTo>
                  <a:pt x="328" y="9168"/>
                </a:lnTo>
                <a:cubicBezTo>
                  <a:pt x="423" y="9419"/>
                  <a:pt x="611" y="9633"/>
                  <a:pt x="861" y="9787"/>
                </a:cubicBezTo>
                <a:cubicBezTo>
                  <a:pt x="958" y="9846"/>
                  <a:pt x="1059" y="9892"/>
                  <a:pt x="1164" y="9923"/>
                </a:cubicBezTo>
                <a:cubicBezTo>
                  <a:pt x="1231" y="9988"/>
                  <a:pt x="1310" y="10050"/>
                  <a:pt x="1369" y="10122"/>
                </a:cubicBezTo>
                <a:cubicBezTo>
                  <a:pt x="1449" y="10214"/>
                  <a:pt x="1509" y="10315"/>
                  <a:pt x="1557" y="10427"/>
                </a:cubicBezTo>
                <a:cubicBezTo>
                  <a:pt x="1334" y="10368"/>
                  <a:pt x="1120" y="10276"/>
                  <a:pt x="923" y="10142"/>
                </a:cubicBezTo>
                <a:cubicBezTo>
                  <a:pt x="593" y="9919"/>
                  <a:pt x="331" y="9564"/>
                  <a:pt x="328" y="9168"/>
                </a:cubicBezTo>
                <a:close/>
                <a:moveTo>
                  <a:pt x="2306" y="9836"/>
                </a:moveTo>
                <a:cubicBezTo>
                  <a:pt x="2548" y="9913"/>
                  <a:pt x="2742" y="10124"/>
                  <a:pt x="2794" y="10376"/>
                </a:cubicBezTo>
                <a:cubicBezTo>
                  <a:pt x="2800" y="10409"/>
                  <a:pt x="2823" y="10425"/>
                  <a:pt x="2846" y="10430"/>
                </a:cubicBezTo>
                <a:cubicBezTo>
                  <a:pt x="2630" y="10478"/>
                  <a:pt x="2409" y="10505"/>
                  <a:pt x="2190" y="10505"/>
                </a:cubicBezTo>
                <a:cubicBezTo>
                  <a:pt x="2030" y="10505"/>
                  <a:pt x="1870" y="10491"/>
                  <a:pt x="1714" y="10461"/>
                </a:cubicBezTo>
                <a:lnTo>
                  <a:pt x="1714" y="10456"/>
                </a:lnTo>
                <a:cubicBezTo>
                  <a:pt x="1670" y="10309"/>
                  <a:pt x="1590" y="10129"/>
                  <a:pt x="1477" y="9983"/>
                </a:cubicBezTo>
                <a:lnTo>
                  <a:pt x="1477" y="9983"/>
                </a:lnTo>
                <a:cubicBezTo>
                  <a:pt x="1518" y="9987"/>
                  <a:pt x="1559" y="9988"/>
                  <a:pt x="1600" y="9988"/>
                </a:cubicBezTo>
                <a:cubicBezTo>
                  <a:pt x="1840" y="9988"/>
                  <a:pt x="2080" y="9932"/>
                  <a:pt x="2306" y="9836"/>
                </a:cubicBezTo>
                <a:close/>
                <a:moveTo>
                  <a:pt x="6430" y="7666"/>
                </a:moveTo>
                <a:cubicBezTo>
                  <a:pt x="6833" y="8538"/>
                  <a:pt x="6906" y="9458"/>
                  <a:pt x="6661" y="10402"/>
                </a:cubicBezTo>
                <a:cubicBezTo>
                  <a:pt x="6656" y="10420"/>
                  <a:pt x="6659" y="10435"/>
                  <a:pt x="6664" y="10448"/>
                </a:cubicBezTo>
                <a:cubicBezTo>
                  <a:pt x="6489" y="10543"/>
                  <a:pt x="6311" y="10638"/>
                  <a:pt x="6129" y="10721"/>
                </a:cubicBezTo>
                <a:cubicBezTo>
                  <a:pt x="6365" y="9954"/>
                  <a:pt x="6317" y="9126"/>
                  <a:pt x="5952" y="8396"/>
                </a:cubicBezTo>
                <a:cubicBezTo>
                  <a:pt x="6100" y="8185"/>
                  <a:pt x="6242" y="7972"/>
                  <a:pt x="6373" y="7759"/>
                </a:cubicBezTo>
                <a:cubicBezTo>
                  <a:pt x="6391" y="7728"/>
                  <a:pt x="6409" y="7699"/>
                  <a:pt x="6430" y="7666"/>
                </a:cubicBezTo>
                <a:close/>
                <a:moveTo>
                  <a:pt x="1040" y="10571"/>
                </a:moveTo>
                <a:lnTo>
                  <a:pt x="1040" y="10571"/>
                </a:lnTo>
                <a:cubicBezTo>
                  <a:pt x="1311" y="10685"/>
                  <a:pt x="1614" y="10754"/>
                  <a:pt x="1915" y="10783"/>
                </a:cubicBezTo>
                <a:cubicBezTo>
                  <a:pt x="1905" y="10792"/>
                  <a:pt x="1894" y="10801"/>
                  <a:pt x="1882" y="10810"/>
                </a:cubicBezTo>
                <a:cubicBezTo>
                  <a:pt x="1815" y="10867"/>
                  <a:pt x="1750" y="10927"/>
                  <a:pt x="1681" y="10988"/>
                </a:cubicBezTo>
                <a:cubicBezTo>
                  <a:pt x="1450" y="10870"/>
                  <a:pt x="1238" y="10731"/>
                  <a:pt x="1040" y="10571"/>
                </a:cubicBezTo>
                <a:close/>
                <a:moveTo>
                  <a:pt x="5811" y="8600"/>
                </a:moveTo>
                <a:cubicBezTo>
                  <a:pt x="6064" y="9338"/>
                  <a:pt x="6100" y="10081"/>
                  <a:pt x="5883" y="10834"/>
                </a:cubicBezTo>
                <a:cubicBezTo>
                  <a:pt x="5532" y="10981"/>
                  <a:pt x="5173" y="11106"/>
                  <a:pt x="4807" y="11201"/>
                </a:cubicBezTo>
                <a:cubicBezTo>
                  <a:pt x="4731" y="11220"/>
                  <a:pt x="4655" y="11237"/>
                  <a:pt x="4578" y="11255"/>
                </a:cubicBezTo>
                <a:cubicBezTo>
                  <a:pt x="4774" y="10810"/>
                  <a:pt x="4869" y="10302"/>
                  <a:pt x="4758" y="9829"/>
                </a:cubicBezTo>
                <a:cubicBezTo>
                  <a:pt x="4754" y="9811"/>
                  <a:pt x="4745" y="9798"/>
                  <a:pt x="4731" y="9790"/>
                </a:cubicBezTo>
                <a:cubicBezTo>
                  <a:pt x="5134" y="9443"/>
                  <a:pt x="5492" y="9032"/>
                  <a:pt x="5811" y="8600"/>
                </a:cubicBezTo>
                <a:close/>
                <a:moveTo>
                  <a:pt x="3519" y="10551"/>
                </a:moveTo>
                <a:cubicBezTo>
                  <a:pt x="3489" y="10693"/>
                  <a:pt x="3468" y="10836"/>
                  <a:pt x="3406" y="10973"/>
                </a:cubicBezTo>
                <a:cubicBezTo>
                  <a:pt x="3337" y="11124"/>
                  <a:pt x="3236" y="11258"/>
                  <a:pt x="3118" y="11373"/>
                </a:cubicBezTo>
                <a:cubicBezTo>
                  <a:pt x="2797" y="11348"/>
                  <a:pt x="2478" y="11291"/>
                  <a:pt x="2169" y="11189"/>
                </a:cubicBezTo>
                <a:cubicBezTo>
                  <a:pt x="2061" y="11155"/>
                  <a:pt x="1956" y="11114"/>
                  <a:pt x="1853" y="11070"/>
                </a:cubicBezTo>
                <a:cubicBezTo>
                  <a:pt x="1899" y="11031"/>
                  <a:pt x="1940" y="10990"/>
                  <a:pt x="1979" y="10959"/>
                </a:cubicBezTo>
                <a:cubicBezTo>
                  <a:pt x="2041" y="10908"/>
                  <a:pt x="2112" y="10857"/>
                  <a:pt x="2177" y="10801"/>
                </a:cubicBezTo>
                <a:cubicBezTo>
                  <a:pt x="2208" y="10802"/>
                  <a:pt x="2240" y="10803"/>
                  <a:pt x="2271" y="10803"/>
                </a:cubicBezTo>
                <a:cubicBezTo>
                  <a:pt x="2549" y="10803"/>
                  <a:pt x="2817" y="10770"/>
                  <a:pt x="3048" y="10711"/>
                </a:cubicBezTo>
                <a:cubicBezTo>
                  <a:pt x="3211" y="10669"/>
                  <a:pt x="3367" y="10615"/>
                  <a:pt x="3519" y="10551"/>
                </a:cubicBezTo>
                <a:close/>
                <a:moveTo>
                  <a:pt x="4633" y="9872"/>
                </a:moveTo>
                <a:lnTo>
                  <a:pt x="4633" y="9872"/>
                </a:lnTo>
                <a:cubicBezTo>
                  <a:pt x="4571" y="10366"/>
                  <a:pt x="4519" y="10829"/>
                  <a:pt x="4371" y="11299"/>
                </a:cubicBezTo>
                <a:cubicBezTo>
                  <a:pt x="4067" y="11352"/>
                  <a:pt x="3756" y="11384"/>
                  <a:pt x="3447" y="11384"/>
                </a:cubicBezTo>
                <a:cubicBezTo>
                  <a:pt x="3412" y="11384"/>
                  <a:pt x="3377" y="11383"/>
                  <a:pt x="3342" y="11382"/>
                </a:cubicBezTo>
                <a:cubicBezTo>
                  <a:pt x="3584" y="11140"/>
                  <a:pt x="3758" y="10793"/>
                  <a:pt x="3694" y="10474"/>
                </a:cubicBezTo>
                <a:cubicBezTo>
                  <a:pt x="4033" y="10317"/>
                  <a:pt x="4345" y="10109"/>
                  <a:pt x="4633" y="9872"/>
                </a:cubicBezTo>
                <a:close/>
                <a:moveTo>
                  <a:pt x="13712" y="1"/>
                </a:moveTo>
                <a:cubicBezTo>
                  <a:pt x="13705" y="1"/>
                  <a:pt x="13697" y="2"/>
                  <a:pt x="13689" y="4"/>
                </a:cubicBezTo>
                <a:cubicBezTo>
                  <a:pt x="13346" y="103"/>
                  <a:pt x="13009" y="230"/>
                  <a:pt x="12678" y="379"/>
                </a:cubicBezTo>
                <a:cubicBezTo>
                  <a:pt x="12658" y="364"/>
                  <a:pt x="12635" y="355"/>
                  <a:pt x="12608" y="351"/>
                </a:cubicBezTo>
                <a:cubicBezTo>
                  <a:pt x="12316" y="313"/>
                  <a:pt x="12028" y="294"/>
                  <a:pt x="11742" y="294"/>
                </a:cubicBezTo>
                <a:cubicBezTo>
                  <a:pt x="9264" y="294"/>
                  <a:pt x="7031" y="1701"/>
                  <a:pt x="5630" y="3742"/>
                </a:cubicBezTo>
                <a:cubicBezTo>
                  <a:pt x="4844" y="4886"/>
                  <a:pt x="4286" y="6161"/>
                  <a:pt x="3771" y="7442"/>
                </a:cubicBezTo>
                <a:cubicBezTo>
                  <a:pt x="3462" y="8209"/>
                  <a:pt x="3113" y="9067"/>
                  <a:pt x="2347" y="9482"/>
                </a:cubicBezTo>
                <a:cubicBezTo>
                  <a:pt x="2126" y="9602"/>
                  <a:pt x="1879" y="9660"/>
                  <a:pt x="1638" y="9660"/>
                </a:cubicBezTo>
                <a:cubicBezTo>
                  <a:pt x="1069" y="9660"/>
                  <a:pt x="534" y="9335"/>
                  <a:pt x="454" y="8718"/>
                </a:cubicBezTo>
                <a:cubicBezTo>
                  <a:pt x="586" y="8512"/>
                  <a:pt x="813" y="8398"/>
                  <a:pt x="1034" y="8398"/>
                </a:cubicBezTo>
                <a:cubicBezTo>
                  <a:pt x="1263" y="8398"/>
                  <a:pt x="1485" y="8521"/>
                  <a:pt x="1588" y="8792"/>
                </a:cubicBezTo>
                <a:cubicBezTo>
                  <a:pt x="1605" y="8837"/>
                  <a:pt x="1644" y="8856"/>
                  <a:pt x="1685" y="8856"/>
                </a:cubicBezTo>
                <a:cubicBezTo>
                  <a:pt x="1756" y="8856"/>
                  <a:pt x="1832" y="8799"/>
                  <a:pt x="1809" y="8717"/>
                </a:cubicBezTo>
                <a:cubicBezTo>
                  <a:pt x="1699" y="8336"/>
                  <a:pt x="1354" y="8082"/>
                  <a:pt x="967" y="8082"/>
                </a:cubicBezTo>
                <a:cubicBezTo>
                  <a:pt x="903" y="8082"/>
                  <a:pt x="838" y="8089"/>
                  <a:pt x="773" y="8103"/>
                </a:cubicBezTo>
                <a:cubicBezTo>
                  <a:pt x="264" y="8216"/>
                  <a:pt x="1" y="8749"/>
                  <a:pt x="23" y="9237"/>
                </a:cubicBezTo>
                <a:cubicBezTo>
                  <a:pt x="30" y="9404"/>
                  <a:pt x="64" y="9556"/>
                  <a:pt x="117" y="9695"/>
                </a:cubicBezTo>
                <a:cubicBezTo>
                  <a:pt x="91" y="9716"/>
                  <a:pt x="74" y="9756"/>
                  <a:pt x="91" y="9795"/>
                </a:cubicBezTo>
                <a:cubicBezTo>
                  <a:pt x="519" y="10860"/>
                  <a:pt x="1737" y="11467"/>
                  <a:pt x="2822" y="11621"/>
                </a:cubicBezTo>
                <a:cubicBezTo>
                  <a:pt x="3035" y="11652"/>
                  <a:pt x="3250" y="11666"/>
                  <a:pt x="3464" y="11666"/>
                </a:cubicBezTo>
                <a:cubicBezTo>
                  <a:pt x="3746" y="11666"/>
                  <a:pt x="4027" y="11641"/>
                  <a:pt x="4306" y="11597"/>
                </a:cubicBezTo>
                <a:cubicBezTo>
                  <a:pt x="4320" y="11613"/>
                  <a:pt x="4340" y="11623"/>
                  <a:pt x="4361" y="11623"/>
                </a:cubicBezTo>
                <a:cubicBezTo>
                  <a:pt x="4380" y="11623"/>
                  <a:pt x="4399" y="11614"/>
                  <a:pt x="4411" y="11593"/>
                </a:cubicBezTo>
                <a:cubicBezTo>
                  <a:pt x="4412" y="11589"/>
                  <a:pt x="4417" y="11582"/>
                  <a:pt x="4419" y="11579"/>
                </a:cubicBezTo>
                <a:cubicBezTo>
                  <a:pt x="5280" y="11425"/>
                  <a:pt x="6119" y="11083"/>
                  <a:pt x="6872" y="10666"/>
                </a:cubicBezTo>
                <a:cubicBezTo>
                  <a:pt x="7716" y="10199"/>
                  <a:pt x="8487" y="9607"/>
                  <a:pt x="9168" y="8923"/>
                </a:cubicBezTo>
                <a:cubicBezTo>
                  <a:pt x="9177" y="8926"/>
                  <a:pt x="9186" y="8928"/>
                  <a:pt x="9196" y="8928"/>
                </a:cubicBezTo>
                <a:cubicBezTo>
                  <a:pt x="9228" y="8928"/>
                  <a:pt x="9259" y="8908"/>
                  <a:pt x="9264" y="8864"/>
                </a:cubicBezTo>
                <a:cubicBezTo>
                  <a:pt x="9266" y="8849"/>
                  <a:pt x="9266" y="8833"/>
                  <a:pt x="9269" y="8820"/>
                </a:cubicBezTo>
                <a:cubicBezTo>
                  <a:pt x="9858" y="8208"/>
                  <a:pt x="10375" y="7527"/>
                  <a:pt x="10803" y="6792"/>
                </a:cubicBezTo>
                <a:cubicBezTo>
                  <a:pt x="10805" y="6792"/>
                  <a:pt x="10808" y="6793"/>
                  <a:pt x="10810" y="6793"/>
                </a:cubicBezTo>
                <a:cubicBezTo>
                  <a:pt x="10846" y="6793"/>
                  <a:pt x="10878" y="6771"/>
                  <a:pt x="10881" y="6722"/>
                </a:cubicBezTo>
                <a:lnTo>
                  <a:pt x="10881" y="6656"/>
                </a:lnTo>
                <a:cubicBezTo>
                  <a:pt x="11148" y="6180"/>
                  <a:pt x="11380" y="5683"/>
                  <a:pt x="11570" y="5172"/>
                </a:cubicBezTo>
                <a:cubicBezTo>
                  <a:pt x="11811" y="4521"/>
                  <a:pt x="11974" y="3850"/>
                  <a:pt x="12084" y="3166"/>
                </a:cubicBezTo>
                <a:cubicBezTo>
                  <a:pt x="12223" y="2284"/>
                  <a:pt x="12313" y="1387"/>
                  <a:pt x="12850" y="643"/>
                </a:cubicBezTo>
                <a:cubicBezTo>
                  <a:pt x="12861" y="629"/>
                  <a:pt x="12866" y="615"/>
                  <a:pt x="12871" y="602"/>
                </a:cubicBezTo>
                <a:cubicBezTo>
                  <a:pt x="13159" y="454"/>
                  <a:pt x="13452" y="312"/>
                  <a:pt x="13750" y="171"/>
                </a:cubicBezTo>
                <a:cubicBezTo>
                  <a:pt x="13828" y="134"/>
                  <a:pt x="13794" y="1"/>
                  <a:pt x="13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53E59-193D-26F4-B3D2-4DDFF7760064}"/>
              </a:ext>
            </a:extLst>
          </p:cNvPr>
          <p:cNvSpPr txBox="1"/>
          <p:nvPr/>
        </p:nvSpPr>
        <p:spPr>
          <a:xfrm>
            <a:off x="3882326" y="3673099"/>
            <a:ext cx="3091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accent4"/>
                </a:solidFill>
                <a:latin typeface="Pathway Gothic One" panose="020B0604020202020204" charset="0"/>
              </a:rPr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DBD-CE84-B599-5B53-B8A1832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Accidents KPI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31B26-9C30-43BF-1B35-A36C3E35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3" y="1100254"/>
            <a:ext cx="6301036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9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DBD-CE84-B599-5B53-B8A1832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</a:t>
            </a:r>
            <a:r>
              <a:rPr lang="en-IN" dirty="0" err="1"/>
              <a:t>Casualaties</a:t>
            </a:r>
            <a:r>
              <a:rPr lang="en-IN" dirty="0"/>
              <a:t>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F78BA-10C9-2A06-A064-A31B38443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6" t="25872" r="1314" b="7536"/>
          <a:stretch/>
        </p:blipFill>
        <p:spPr>
          <a:xfrm>
            <a:off x="720000" y="1100253"/>
            <a:ext cx="4787591" cy="34251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774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DBD-CE84-B599-5B53-B8A1832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Accident Casualties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Bargraph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15B01-6C93-92A9-0061-F7E1054F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8" y="951900"/>
            <a:ext cx="6260760" cy="3679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795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DBD-CE84-B599-5B53-B8A18327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7600"/>
            <a:ext cx="5881522" cy="564300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Accidents caused By different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wheteher,Donut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3419-DD7E-639A-E220-031DE49F4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2" t="13778" r="23869" b="18159"/>
          <a:stretch/>
        </p:blipFill>
        <p:spPr>
          <a:xfrm>
            <a:off x="1531435" y="1152292"/>
            <a:ext cx="4059044" cy="3805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771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0045A8-B2D9-5503-B997-62459801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" y="0"/>
            <a:ext cx="9034170" cy="51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7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27</Words>
  <Application>Microsoft Office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 3</vt:lpstr>
      <vt:lpstr>Trebuchet MS</vt:lpstr>
      <vt:lpstr>Algerian</vt:lpstr>
      <vt:lpstr>Pathway Gothic One</vt:lpstr>
      <vt:lpstr>Facet</vt:lpstr>
      <vt:lpstr>Road Accident Analytics using Tableu</vt:lpstr>
      <vt:lpstr>Total Accidents KPI</vt:lpstr>
      <vt:lpstr>Total Casualaties KPI</vt:lpstr>
      <vt:lpstr>Accident Casualties Shown by Bargraph</vt:lpstr>
      <vt:lpstr>Accidents caused By different wheteher,Donut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Potato Disease Prediction using CNN</dc:title>
  <dc:creator>SHREYA</dc:creator>
  <cp:lastModifiedBy>shivasagar033@gmail.com</cp:lastModifiedBy>
  <cp:revision>2</cp:revision>
  <dcterms:modified xsi:type="dcterms:W3CDTF">2023-06-26T16:28:45Z</dcterms:modified>
</cp:coreProperties>
</file>