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56786"/>
            <a:ext cx="63703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Normal Distribution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the fascinating world of normal distribution and its applications in statistics, quality control, financial analysis,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319599" y="3067883"/>
            <a:ext cx="7330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Definition and Explanation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18749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Sans" panose="020B0503050000020004" pitchFamily="34" charset="0"/>
              </a:rPr>
              <a:t>	A statistical model representing a symmetrical, bell-shaped curve that describes the probability distribution of a continuous random variable where most occurrences cluster around the mean, showcasing common natural phenomena and variability in a population.</a:t>
            </a:r>
            <a:endParaRPr lang="en-US" dirty="0">
              <a:latin typeface="Fira Sans" panose="020B0503050000020004" pitchFamily="34" charset="0"/>
            </a:endParaRPr>
          </a:p>
        </p:txBody>
      </p:sp>
      <p:pic>
        <p:nvPicPr>
          <p:cNvPr id="9" name="Picture 8" descr="A blue graph with a white line&#10;&#10;Description automatically generated">
            <a:extLst>
              <a:ext uri="{FF2B5EF4-FFF2-40B4-BE49-F238E27FC236}">
                <a16:creationId xmlns:a16="http://schemas.microsoft.com/office/drawing/2014/main" id="{E2A2A17C-5943-F640-0088-595B3E37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7038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Characteristics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the symmetry and bell-shaped curve of normal distribution. Learn about the standard deviation and the 68-95-99.7 rule.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325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Applications</a:t>
            </a:r>
            <a:endParaRPr lang="en-US" sz="437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B30B5-7D4B-8D0A-F3D8-D7DA4F12D6CE}"/>
              </a:ext>
            </a:extLst>
          </p:cNvPr>
          <p:cNvSpPr txBox="1"/>
          <p:nvPr/>
        </p:nvSpPr>
        <p:spPr>
          <a:xfrm>
            <a:off x="985599" y="2118694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2.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Quality Control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Helps ensure product consistency by analyzing variations in dimensions like height or weight in manufactured items.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37BE0-D37E-8F73-85FB-B2F43D84771C}"/>
              </a:ext>
            </a:extLst>
          </p:cNvPr>
          <p:cNvSpPr txBox="1"/>
          <p:nvPr/>
        </p:nvSpPr>
        <p:spPr>
          <a:xfrm>
            <a:off x="985599" y="1249996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1.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Finance/Economics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 Normal distribution models stock prices and asset returns, crucial for options pricing like Black-Scholes.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F4779-152C-8AA9-CED9-C9BCC305FA19}"/>
              </a:ext>
            </a:extLst>
          </p:cNvPr>
          <p:cNvSpPr txBox="1"/>
          <p:nvPr/>
        </p:nvSpPr>
        <p:spPr>
          <a:xfrm>
            <a:off x="985599" y="3856090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4.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Psychology/Sociology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Describes human behaviors, test scores, and errors in measurements or perceptions through a normal distribution.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FCDC6-1334-0EB3-17F0-179E094C85CD}"/>
              </a:ext>
            </a:extLst>
          </p:cNvPr>
          <p:cNvSpPr txBox="1"/>
          <p:nvPr/>
        </p:nvSpPr>
        <p:spPr>
          <a:xfrm>
            <a:off x="985599" y="2987392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3.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Biological Measurements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Applies to traits like height, weight, blood pressure, and IQ scores in populations, following a bell curve.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0DFD2-2175-8082-D90A-E5FEEE5CE1BA}"/>
              </a:ext>
            </a:extLst>
          </p:cNvPr>
          <p:cNvSpPr txBox="1"/>
          <p:nvPr/>
        </p:nvSpPr>
        <p:spPr>
          <a:xfrm>
            <a:off x="985599" y="4724788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5.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Natural Phenomena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Models errors in measurements, noise in signals, and physical measurements like star brightness.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2973F-62AA-50AE-083E-39EC481E1598}"/>
              </a:ext>
            </a:extLst>
          </p:cNvPr>
          <p:cNvSpPr txBox="1"/>
          <p:nvPr/>
        </p:nvSpPr>
        <p:spPr>
          <a:xfrm>
            <a:off x="985599" y="5593486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öhne"/>
              </a:rPr>
              <a:t>6.</a:t>
            </a:r>
            <a:r>
              <a:rPr lang="en-US" b="1" dirty="0"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Demographics/Social Sciences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Describes income, education, and population characteristics distribution patterns.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15A6-A4FD-0456-5991-2F701C32186B}"/>
              </a:ext>
            </a:extLst>
          </p:cNvPr>
          <p:cNvSpPr txBox="1"/>
          <p:nvPr/>
        </p:nvSpPr>
        <p:spPr>
          <a:xfrm>
            <a:off x="985599" y="6462184"/>
            <a:ext cx="770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7.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u="sng" dirty="0">
                <a:solidFill>
                  <a:schemeClr val="bg1"/>
                </a:solidFill>
                <a:effectLst/>
                <a:latin typeface="Söhne"/>
              </a:rPr>
              <a:t>Health Sciences</a:t>
            </a: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Applies to medical parameters like cholesterol, blood sugar, and various measurements in populations.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53437" y="1348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Limitations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82924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Dive into the assumptions and limitations of normal distribution. Identify scenarios where normal distribution may not be applicable.</a:t>
            </a: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F7C3F6D-9DA9-30AD-14E1-C9C7E8BA9F7F}"/>
              </a:ext>
            </a:extLst>
          </p:cNvPr>
          <p:cNvSpPr/>
          <p:nvPr/>
        </p:nvSpPr>
        <p:spPr>
          <a:xfrm>
            <a:off x="2037993" y="223441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1" i="0" u="sng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Assumption of Symmetry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: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 It assumes perfect symmetry around the mean, which might not hold true for many real-world datasets that exhibit skewness or asymmetry.</a:t>
            </a:r>
            <a:endParaRPr lang="en-US" sz="175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0577E0D-AB51-CFBF-E7E1-4EBCBB1EF68C}"/>
              </a:ext>
            </a:extLst>
          </p:cNvPr>
          <p:cNvSpPr/>
          <p:nvPr/>
        </p:nvSpPr>
        <p:spPr>
          <a:xfrm>
            <a:off x="2037993" y="3642629"/>
            <a:ext cx="10554414" cy="11445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1" i="0" u="sng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Finite Tails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The tails of the normal distribution extend infinitely, which might not accurately represent scenarios where extreme events occur more frequently than predicted by the normal distribution (fat-tailed distributions).</a:t>
            </a:r>
            <a:endParaRPr lang="en-US" sz="175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4D61B0C-1697-7876-D026-5B1CCA97034E}"/>
              </a:ext>
            </a:extLst>
          </p:cNvPr>
          <p:cNvSpPr/>
          <p:nvPr/>
        </p:nvSpPr>
        <p:spPr>
          <a:xfrm>
            <a:off x="2037993" y="534337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1" i="0" u="sng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Not Universally Applicable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: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 While it applies to many natural phenomena, some real-world data might not conform to a normal distribution, leading to inaccurate predictions if forced into a normal model.</a:t>
            </a:r>
            <a:endParaRPr lang="en-US" sz="175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095512"/>
            <a:ext cx="7477601" cy="2574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Sans" panose="020B0503050000020004" pitchFamily="34" charset="0"/>
              </a:rPr>
              <a:t>Despite its widespread applicability in various fields, it's important to recognize that while the normal distribution serves as a valuable model for many natural phenomena, its assumptions and limitations remind us to exercise caution in assuming a 'one-size-fits-all' approach. Acknowledging its strengths and weaknesses allows for more informed and precise analyses when dealing with real-world data.</a:t>
            </a:r>
            <a:endParaRPr lang="en-US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426</Words>
  <Application>Microsoft Office PowerPoint</Application>
  <PresentationFormat>Custom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Fira Sans</vt:lpstr>
      <vt:lpstr>Inconsolata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Jakkoju sridharachary</cp:lastModifiedBy>
  <cp:revision>2</cp:revision>
  <dcterms:created xsi:type="dcterms:W3CDTF">2023-12-10T13:36:11Z</dcterms:created>
  <dcterms:modified xsi:type="dcterms:W3CDTF">2023-12-10T19:09:40Z</dcterms:modified>
</cp:coreProperties>
</file>