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Barlow"/>
      <p:regular r:id="rId11"/>
    </p:embeddedFont>
    <p:embeddedFont>
      <p:font typeface="Barlow"/>
      <p:regular r:id="rId12"/>
    </p:embeddedFont>
    <p:embeddedFont>
      <p:font typeface="Barlow"/>
      <p:regular r:id="rId13"/>
    </p:embeddedFont>
    <p:embeddedFont>
      <p:font typeface="Barlow"/>
      <p:regular r:id="rId14"/>
    </p:embeddedFont>
    <p:embeddedFont>
      <p:font typeface="Montserrat"/>
      <p:regular r:id="rId15"/>
    </p:embeddedFont>
    <p:embeddedFont>
      <p:font typeface="Montserrat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408039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Delving into AR and VR: A Look into the Future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158377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will explore the world of augmented reality (AR) and virtual reality (VR), their key differences, their current applications, and their potential future impact on our lives.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44709" y="5458420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29" y="5466040"/>
            <a:ext cx="331351" cy="3313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99528" y="5442228"/>
            <a:ext cx="2837736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by Shiva sai Jakkoju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1017412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Understanding the Difference: AR vs. VR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302716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Augmented Reality (AR)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 overlays digital elements onto the real world. Imagine seeing a virtual map superimposed on your view of a city street.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Virtual Reality (VR)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VR immerses users in a completely computer-generated environment. Think of putting on a headset and being transported to a virtual world.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661511"/>
            <a:ext cx="761904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Applications of AR and VR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1699141"/>
            <a:ext cx="3705463" cy="2999542"/>
          </a:xfrm>
          <a:prstGeom prst="roundRect">
            <a:avLst>
              <a:gd name="adj" fmla="val 650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4884" y="191571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Gaming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2401848"/>
            <a:ext cx="3272314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 and VR have revolutionized gaming, offering immersive experiences, interactive gameplay, and new possibilities.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1699141"/>
            <a:ext cx="3705463" cy="2999542"/>
          </a:xfrm>
          <a:prstGeom prst="roundRect">
            <a:avLst>
              <a:gd name="adj" fmla="val 650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96922" y="191571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Education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6922" y="2401848"/>
            <a:ext cx="327231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 and VR enhance learning through interactive simulations, virtual field trips, and personalized learning experiences.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4915257"/>
            <a:ext cx="3705463" cy="2652832"/>
          </a:xfrm>
          <a:prstGeom prst="roundRect">
            <a:avLst>
              <a:gd name="adj" fmla="val 7350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74884" y="51318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Healthcare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4884" y="5617964"/>
            <a:ext cx="327231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 and VR are used in medical training, surgical planning, and patient rehabilitation, improving medical outcomes.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4680347" y="4915257"/>
            <a:ext cx="3705463" cy="2652832"/>
          </a:xfrm>
          <a:prstGeom prst="roundRect">
            <a:avLst>
              <a:gd name="adj" fmla="val 7350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4896922" y="51318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Retail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896922" y="5617964"/>
            <a:ext cx="327231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 allows customers to try on virtual clothes and accessories, while VR provides immersive shopping experiences.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082" y="762833"/>
            <a:ext cx="5256371" cy="615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Future of AR and VR</a:t>
            </a:r>
            <a:endParaRPr lang="en-US" sz="3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0871" y="1752838"/>
            <a:ext cx="1648301" cy="139338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43588" y="2443163"/>
            <a:ext cx="82868" cy="374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996339" y="2295525"/>
            <a:ext cx="3211949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Integration into Everyday Life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4855964" y="3160038"/>
            <a:ext cx="9072563" cy="11430"/>
          </a:xfrm>
          <a:prstGeom prst="roundRect">
            <a:avLst>
              <a:gd name="adj" fmla="val 1473840"/>
            </a:avLst>
          </a:prstGeom>
          <a:solidFill>
            <a:srgbClr val="60646A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21" y="3193018"/>
            <a:ext cx="3296722" cy="139338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19537" y="3702487"/>
            <a:ext cx="130969" cy="374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5820608" y="3380184"/>
            <a:ext cx="3301365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Enhanced Human Experiences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5820608" y="3800356"/>
            <a:ext cx="7967543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Imagine interacting with virtual assistants, receiving personalized information, and experiencing new forms of entertainment.</a:t>
            </a:r>
            <a:endParaRPr lang="en-US" sz="1450" dirty="0"/>
          </a:p>
        </p:txBody>
      </p:sp>
      <p:sp>
        <p:nvSpPr>
          <p:cNvPr id="11" name="Shape 7"/>
          <p:cNvSpPr/>
          <p:nvPr/>
        </p:nvSpPr>
        <p:spPr>
          <a:xfrm>
            <a:off x="5680234" y="4600218"/>
            <a:ext cx="8248293" cy="11430"/>
          </a:xfrm>
          <a:prstGeom prst="roundRect">
            <a:avLst>
              <a:gd name="adj" fmla="val 1473840"/>
            </a:avLst>
          </a:prstGeom>
          <a:solidFill>
            <a:srgbClr val="60646A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70" y="4633198"/>
            <a:ext cx="4945023" cy="139338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21800" y="5142667"/>
            <a:ext cx="126325" cy="374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1800" dirty="0"/>
          </a:p>
        </p:txBody>
      </p:sp>
      <p:sp>
        <p:nvSpPr>
          <p:cNvPr id="14" name="Text 9"/>
          <p:cNvSpPr/>
          <p:nvPr/>
        </p:nvSpPr>
        <p:spPr>
          <a:xfrm>
            <a:off x="6644759" y="4820364"/>
            <a:ext cx="2681407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New Industries and Jobs</a:t>
            </a:r>
            <a:endParaRPr lang="en-US" sz="1900" dirty="0"/>
          </a:p>
        </p:txBody>
      </p:sp>
      <p:sp>
        <p:nvSpPr>
          <p:cNvPr id="15" name="Text 10"/>
          <p:cNvSpPr/>
          <p:nvPr/>
        </p:nvSpPr>
        <p:spPr>
          <a:xfrm>
            <a:off x="6644759" y="5240536"/>
            <a:ext cx="7143393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These technologies will lead to new industries and job opportunities in design, development, and application of AR and VR.</a:t>
            </a:r>
            <a:endParaRPr lang="en-US" sz="1450" dirty="0"/>
          </a:p>
        </p:txBody>
      </p:sp>
      <p:sp>
        <p:nvSpPr>
          <p:cNvPr id="16" name="Shape 11"/>
          <p:cNvSpPr/>
          <p:nvPr/>
        </p:nvSpPr>
        <p:spPr>
          <a:xfrm>
            <a:off x="6504384" y="6040398"/>
            <a:ext cx="7424142" cy="11430"/>
          </a:xfrm>
          <a:prstGeom prst="roundRect">
            <a:avLst>
              <a:gd name="adj" fmla="val 1473840"/>
            </a:avLst>
          </a:prstGeom>
          <a:solidFill>
            <a:srgbClr val="60646A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00" y="6073378"/>
            <a:ext cx="6593443" cy="139338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914180" y="6582847"/>
            <a:ext cx="141565" cy="374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1800" dirty="0"/>
          </a:p>
        </p:txBody>
      </p:sp>
      <p:sp>
        <p:nvSpPr>
          <p:cNvPr id="19" name="Text 13"/>
          <p:cNvSpPr/>
          <p:nvPr/>
        </p:nvSpPr>
        <p:spPr>
          <a:xfrm>
            <a:off x="7468910" y="6260544"/>
            <a:ext cx="3206353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Technological Advancements</a:t>
            </a:r>
            <a:endParaRPr lang="en-US" sz="1900" dirty="0"/>
          </a:p>
        </p:txBody>
      </p:sp>
      <p:sp>
        <p:nvSpPr>
          <p:cNvPr id="20" name="Text 14"/>
          <p:cNvSpPr/>
          <p:nvPr/>
        </p:nvSpPr>
        <p:spPr>
          <a:xfrm>
            <a:off x="7468910" y="6680716"/>
            <a:ext cx="6319242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Expect advancements in hardware, software, and content creation to further enhance AR and VR experiences.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2024-12-11T15:48:49Z</dcterms:created>
  <dcterms:modified xsi:type="dcterms:W3CDTF">2024-12-11T15:48:49Z</dcterms:modified>
</cp:coreProperties>
</file>