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250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EE39C-6E0A-46FB-BCF6-57B25D448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E452B-0FD6-4FF1-B8DD-B1549602FB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6A39-0944-494C-8985-38F6143DEDD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0C8C-98BA-40A5-833B-CC10800A7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E17C-54F6-493B-B688-035EF1981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3A37F-9C31-4DAF-9F46-F5A50548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51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1CD0-3C7C-4BA4-93D2-E80D19C3AB7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F826-A135-4712-BDA0-617CD571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5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_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F7955367-6FE6-4DD5-824C-CE17B3051E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4463391"/>
              </p:ext>
            </p:extLst>
          </p:nvPr>
        </p:nvGraphicFramePr>
        <p:xfrm>
          <a:off x="3079325" y="1089406"/>
          <a:ext cx="1643063" cy="77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985021148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3979829341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150ms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mm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8813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21171"/>
                  </a:ext>
                </a:extLst>
              </a:tr>
              <a:tr h="195580">
                <a:tc rowSpan="2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31450"/>
                  </a:ext>
                </a:extLst>
              </a:tr>
              <a:tr h="195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61244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F60B725D-C854-4D76-B6EE-9DEF1F078D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7089560"/>
              </p:ext>
            </p:extLst>
          </p:nvPr>
        </p:nvGraphicFramePr>
        <p:xfrm>
          <a:off x="5762935" y="2940050"/>
          <a:ext cx="6399129" cy="42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226487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3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80DD8A44-E30D-4808-AA35-D1C6B304A1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60411"/>
              </p:ext>
            </p:extLst>
          </p:nvPr>
        </p:nvGraphicFramePr>
        <p:xfrm>
          <a:off x="5731185" y="5978354"/>
          <a:ext cx="6399129" cy="41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190500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sp>
        <p:nvSpPr>
          <p:cNvPr id="30" name="Rectangle 1">
            <a:extLst>
              <a:ext uri="{FF2B5EF4-FFF2-40B4-BE49-F238E27FC236}">
                <a16:creationId xmlns:a16="http://schemas.microsoft.com/office/drawing/2014/main" id="{2CCFC6A4-0E69-42CB-86F0-6E7C7B19BB0F}"/>
              </a:ext>
            </a:extLst>
          </p:cNvPr>
          <p:cNvSpPr/>
          <p:nvPr userDrawn="1"/>
        </p:nvSpPr>
        <p:spPr>
          <a:xfrm>
            <a:off x="61686" y="6346327"/>
            <a:ext cx="5589608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note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35846B7-6808-4577-9AF5-87FED5655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32" y="-41305"/>
            <a:ext cx="9509760" cy="48191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Executive Report</a:t>
            </a:r>
          </a:p>
        </p:txBody>
      </p:sp>
      <p:sp>
        <p:nvSpPr>
          <p:cNvPr id="34" name="Image 1">
            <a:extLst>
              <a:ext uri="{FF2B5EF4-FFF2-40B4-BE49-F238E27FC236}">
                <a16:creationId xmlns:a16="http://schemas.microsoft.com/office/drawing/2014/main" id="{EA6979C2-7907-4109-922A-D370A8924D8C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16904" y="540155"/>
            <a:ext cx="5583716" cy="578016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1</a:t>
            </a:r>
          </a:p>
        </p:txBody>
      </p:sp>
      <p:sp>
        <p:nvSpPr>
          <p:cNvPr id="36" name="Image 2">
            <a:extLst>
              <a:ext uri="{FF2B5EF4-FFF2-40B4-BE49-F238E27FC236}">
                <a16:creationId xmlns:a16="http://schemas.microsoft.com/office/drawing/2014/main" id="{7BCC0194-404C-4DCF-98B3-3A154EEA8D32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808818" y="786356"/>
            <a:ext cx="911917" cy="272649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2</a:t>
            </a:r>
          </a:p>
        </p:txBody>
      </p:sp>
      <p:sp>
        <p:nvSpPr>
          <p:cNvPr id="38" name="Image 3">
            <a:extLst>
              <a:ext uri="{FF2B5EF4-FFF2-40B4-BE49-F238E27FC236}">
                <a16:creationId xmlns:a16="http://schemas.microsoft.com/office/drawing/2014/main" id="{C22AB831-0577-4736-A075-2E2377278380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6096000" y="661516"/>
            <a:ext cx="1984772" cy="222857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3</a:t>
            </a:r>
          </a:p>
        </p:txBody>
      </p:sp>
      <p:sp>
        <p:nvSpPr>
          <p:cNvPr id="40" name="Image 4">
            <a:extLst>
              <a:ext uri="{FF2B5EF4-FFF2-40B4-BE49-F238E27FC236}">
                <a16:creationId xmlns:a16="http://schemas.microsoft.com/office/drawing/2014/main" id="{8F6D642A-DE06-49CF-AACE-A18A095CD0E7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096000" y="3708918"/>
            <a:ext cx="1984772" cy="222857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4</a:t>
            </a:r>
          </a:p>
        </p:txBody>
      </p:sp>
      <p:sp>
        <p:nvSpPr>
          <p:cNvPr id="45" name="Image 5">
            <a:extLst>
              <a:ext uri="{FF2B5EF4-FFF2-40B4-BE49-F238E27FC236}">
                <a16:creationId xmlns:a16="http://schemas.microsoft.com/office/drawing/2014/main" id="{E2F95D58-7AD4-4C52-BBB3-D74204979F2F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8299332" y="746587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5</a:t>
            </a:r>
          </a:p>
        </p:txBody>
      </p:sp>
      <p:sp>
        <p:nvSpPr>
          <p:cNvPr id="48" name="Image 6">
            <a:extLst>
              <a:ext uri="{FF2B5EF4-FFF2-40B4-BE49-F238E27FC236}">
                <a16:creationId xmlns:a16="http://schemas.microsoft.com/office/drawing/2014/main" id="{26311CF0-9D03-4736-B4C7-48ED38D8C669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258697" y="746587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6</a:t>
            </a:r>
          </a:p>
        </p:txBody>
      </p:sp>
      <p:sp>
        <p:nvSpPr>
          <p:cNvPr id="52" name="Image 7">
            <a:extLst>
              <a:ext uri="{FF2B5EF4-FFF2-40B4-BE49-F238E27FC236}">
                <a16:creationId xmlns:a16="http://schemas.microsoft.com/office/drawing/2014/main" id="{CFEDBE53-093C-4899-AC9B-A328A06DD012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299332" y="1871437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7</a:t>
            </a:r>
          </a:p>
        </p:txBody>
      </p:sp>
      <p:sp>
        <p:nvSpPr>
          <p:cNvPr id="54" name="Image 8">
            <a:extLst>
              <a:ext uri="{FF2B5EF4-FFF2-40B4-BE49-F238E27FC236}">
                <a16:creationId xmlns:a16="http://schemas.microsoft.com/office/drawing/2014/main" id="{CBE75554-D4FC-4698-AB94-A8E771731B7B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0258697" y="1869561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8</a:t>
            </a:r>
          </a:p>
        </p:txBody>
      </p:sp>
      <p:sp>
        <p:nvSpPr>
          <p:cNvPr id="59" name="Image 9">
            <a:extLst>
              <a:ext uri="{FF2B5EF4-FFF2-40B4-BE49-F238E27FC236}">
                <a16:creationId xmlns:a16="http://schemas.microsoft.com/office/drawing/2014/main" id="{E3259425-35BB-4FF5-952E-B8F0AF6CB11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8299332" y="3855372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9</a:t>
            </a:r>
          </a:p>
        </p:txBody>
      </p:sp>
      <p:sp>
        <p:nvSpPr>
          <p:cNvPr id="61" name="Image 10">
            <a:extLst>
              <a:ext uri="{FF2B5EF4-FFF2-40B4-BE49-F238E27FC236}">
                <a16:creationId xmlns:a16="http://schemas.microsoft.com/office/drawing/2014/main" id="{30F6843F-857D-4FE9-AF57-85277810379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280532" y="3879130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10</a:t>
            </a:r>
          </a:p>
        </p:txBody>
      </p:sp>
      <p:sp>
        <p:nvSpPr>
          <p:cNvPr id="65" name="Image 11">
            <a:extLst>
              <a:ext uri="{FF2B5EF4-FFF2-40B4-BE49-F238E27FC236}">
                <a16:creationId xmlns:a16="http://schemas.microsoft.com/office/drawing/2014/main" id="{CF2C2ADF-097C-4EB3-8BE8-9128246430E7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8310250" y="4908314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11</a:t>
            </a:r>
          </a:p>
        </p:txBody>
      </p:sp>
      <p:sp>
        <p:nvSpPr>
          <p:cNvPr id="67" name="Image 12">
            <a:extLst>
              <a:ext uri="{FF2B5EF4-FFF2-40B4-BE49-F238E27FC236}">
                <a16:creationId xmlns:a16="http://schemas.microsoft.com/office/drawing/2014/main" id="{C0FB101C-3754-4CE7-BFAE-793731263C2E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10280532" y="4912913"/>
            <a:ext cx="1828800" cy="102918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Image 12</a:t>
            </a:r>
          </a:p>
        </p:txBody>
      </p:sp>
    </p:spTree>
    <p:extLst>
      <p:ext uri="{BB962C8B-B14F-4D97-AF65-F5344CB8AC3E}">
        <p14:creationId xmlns:p14="http://schemas.microsoft.com/office/powerpoint/2010/main" val="32381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17D7D-818B-4498-9AE7-6FCC86B5C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57"/>
          <a:stretch/>
        </p:blipFill>
        <p:spPr>
          <a:xfrm>
            <a:off x="0" y="-91441"/>
            <a:ext cx="12192000" cy="627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0CB154-55B8-4DC6-83B8-836DA62204CB}"/>
              </a:ext>
            </a:extLst>
          </p:cNvPr>
          <p:cNvSpPr/>
          <p:nvPr userDrawn="1"/>
        </p:nvSpPr>
        <p:spPr>
          <a:xfrm>
            <a:off x="0" y="0"/>
            <a:ext cx="1228725" cy="5429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06C6B-D487-4030-9050-ABE0E8607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10760"/>
          <a:stretch/>
        </p:blipFill>
        <p:spPr>
          <a:xfrm>
            <a:off x="10509" y="31525"/>
            <a:ext cx="1924038" cy="5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Tahoma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Balamurugan Selvam</dc:creator>
  <cp:keywords/>
  <dc:description>generated using python-pptx</dc:description>
  <cp:lastModifiedBy>Shivasai Krishna Thota</cp:lastModifiedBy>
  <cp:revision>691</cp:revision>
  <dcterms:created xsi:type="dcterms:W3CDTF">2013-01-27T09:14:16Z</dcterms:created>
  <dcterms:modified xsi:type="dcterms:W3CDTF">2022-02-04T10:56:18Z</dcterms:modified>
  <cp:category/>
</cp:coreProperties>
</file>