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F458-BB7B-486C-ACF6-FFC83C0A919B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80BF8-3FFD-47DC-ABC9-77D2A079D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80BF8-3FFD-47DC-ABC9-77D2A079DB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4714-D1F0-481A-A84C-0FD0F537B3F5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B5DB6-C55A-4E57-85F4-E67BFD22E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gency FB" pitchFamily="34" charset="0"/>
              </a:rPr>
              <a:t>Social Media Analysis</a:t>
            </a:r>
            <a:endParaRPr lang="en-US" sz="4800" b="1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 smtClean="0">
                <a:latin typeface="Agency FB" pitchFamily="34" charset="0"/>
              </a:rPr>
              <a:t>Instagram</a:t>
            </a:r>
            <a:r>
              <a:rPr lang="en-US" sz="2800" dirty="0" smtClean="0">
                <a:latin typeface="Agency FB" pitchFamily="34" charset="0"/>
              </a:rPr>
              <a:t> User Analytics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Instagram</a:t>
            </a:r>
            <a:r>
              <a:rPr lang="en-US" sz="2400" b="1" dirty="0" smtClean="0"/>
              <a:t> User Analytics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Description:</a:t>
            </a:r>
          </a:p>
          <a:p>
            <a:pPr>
              <a:buNone/>
            </a:pPr>
            <a:r>
              <a:rPr lang="en-US" sz="2000" dirty="0" smtClean="0"/>
              <a:t>User analysis is the process by which we track how users engage and interact </a:t>
            </a:r>
          </a:p>
          <a:p>
            <a:pPr>
              <a:buNone/>
            </a:pPr>
            <a:r>
              <a:rPr lang="en-US" sz="2000" dirty="0" smtClean="0"/>
              <a:t>With our digital product (software or mobile application) in an attempt to </a:t>
            </a:r>
          </a:p>
          <a:p>
            <a:pPr>
              <a:buNone/>
            </a:pPr>
            <a:r>
              <a:rPr lang="en-US" sz="2000" dirty="0" smtClean="0"/>
              <a:t>Derive business insights for marketing, product &amp; development teams.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These insights are then used by teams across the business to launch a new </a:t>
            </a:r>
          </a:p>
          <a:p>
            <a:pPr>
              <a:buNone/>
            </a:pPr>
            <a:r>
              <a:rPr lang="en-US" sz="2000" dirty="0" smtClean="0"/>
              <a:t>Marketing campaign, decide on features to build an app, track the success of</a:t>
            </a:r>
          </a:p>
          <a:p>
            <a:pPr>
              <a:buNone/>
            </a:pPr>
            <a:r>
              <a:rPr lang="en-US" sz="2000" dirty="0" smtClean="0"/>
              <a:t>The app by measuring user engagement and improve the experience</a:t>
            </a:r>
          </a:p>
          <a:p>
            <a:pPr>
              <a:buNone/>
            </a:pPr>
            <a:r>
              <a:rPr lang="en-US" sz="2000" dirty="0" smtClean="0"/>
              <a:t>Altogether  while helping the business grow. You are working with the </a:t>
            </a:r>
          </a:p>
          <a:p>
            <a:pPr>
              <a:buNone/>
            </a:pPr>
            <a:r>
              <a:rPr lang="en-US" sz="2000" dirty="0" smtClean="0"/>
              <a:t>Product team of </a:t>
            </a:r>
            <a:r>
              <a:rPr lang="en-US" sz="2000" dirty="0" err="1" smtClean="0"/>
              <a:t>instagram</a:t>
            </a:r>
            <a:r>
              <a:rPr lang="en-US" sz="2000" dirty="0" smtClean="0"/>
              <a:t> and product manager has asked you to provide</a:t>
            </a:r>
          </a:p>
          <a:p>
            <a:pPr>
              <a:buNone/>
            </a:pPr>
            <a:r>
              <a:rPr lang="en-US" sz="2000" dirty="0" smtClean="0"/>
              <a:t>Insights on the questions asked by the management team.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0198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1800" b="1" dirty="0" smtClean="0"/>
              <a:t>A)Marketing: </a:t>
            </a:r>
            <a:r>
              <a:rPr lang="en-US" sz="1800" dirty="0" smtClean="0"/>
              <a:t>The marketing team wants to launch some campaigns, and the</a:t>
            </a:r>
          </a:p>
          <a:p>
            <a:pPr marL="457200" indent="-457200">
              <a:buNone/>
            </a:pPr>
            <a:r>
              <a:rPr lang="en-US" sz="1800" dirty="0" smtClean="0"/>
              <a:t>Need your help with the following.</a:t>
            </a:r>
          </a:p>
          <a:p>
            <a:pPr marL="457200" indent="-457200">
              <a:buNone/>
            </a:pPr>
            <a:r>
              <a:rPr lang="en-US" sz="1800" b="1" dirty="0" smtClean="0"/>
              <a:t>1.Rewarding Most Loyal Users:  </a:t>
            </a:r>
            <a:r>
              <a:rPr lang="en-US" sz="1800" dirty="0" smtClean="0"/>
              <a:t>People who have been using  the platform  for longest time.</a:t>
            </a:r>
          </a:p>
          <a:p>
            <a:pPr marL="457200" indent="-457200">
              <a:buNone/>
            </a:pPr>
            <a:r>
              <a:rPr lang="en-US" sz="1800" i="1" dirty="0" smtClean="0"/>
              <a:t>Your Task: </a:t>
            </a:r>
            <a:r>
              <a:rPr lang="en-US" sz="1800" dirty="0" smtClean="0"/>
              <a:t>Find the 5 oldest users of  the </a:t>
            </a:r>
            <a:r>
              <a:rPr lang="en-US" sz="1800" dirty="0" err="1" smtClean="0"/>
              <a:t>Instagram</a:t>
            </a:r>
            <a:r>
              <a:rPr lang="en-US" sz="1800" dirty="0" smtClean="0"/>
              <a:t> from the database provided</a:t>
            </a:r>
          </a:p>
          <a:p>
            <a:pPr marL="457200" indent="-457200">
              <a:buNone/>
            </a:pPr>
            <a:r>
              <a:rPr lang="en-US" sz="1800" b="1" dirty="0" smtClean="0"/>
              <a:t>2. Remind Inactive Users to Start Posting: </a:t>
            </a:r>
            <a:r>
              <a:rPr lang="en-US" sz="1800" dirty="0" smtClean="0"/>
              <a:t>By sending  them promotional emails to post </a:t>
            </a:r>
          </a:p>
          <a:p>
            <a:pPr marL="457200" indent="-457200">
              <a:buNone/>
            </a:pPr>
            <a:r>
              <a:rPr lang="en-US" sz="1800" dirty="0" smtClean="0"/>
              <a:t>Their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photo.</a:t>
            </a:r>
          </a:p>
          <a:p>
            <a:pPr marL="457200" indent="-457200">
              <a:buNone/>
            </a:pPr>
            <a:r>
              <a:rPr lang="en-US" sz="1800" i="1" dirty="0" smtClean="0"/>
              <a:t>Your Task:  </a:t>
            </a:r>
            <a:r>
              <a:rPr lang="en-US" sz="1800" dirty="0" smtClean="0"/>
              <a:t>Find the users who have never posted single photo on </a:t>
            </a:r>
            <a:r>
              <a:rPr lang="en-US" sz="1800" dirty="0" err="1" smtClean="0"/>
              <a:t>Instagram</a:t>
            </a:r>
            <a:r>
              <a:rPr lang="en-US" sz="1800" dirty="0" smtClean="0"/>
              <a:t>.</a:t>
            </a:r>
          </a:p>
          <a:p>
            <a:pPr marL="457200" indent="-457200">
              <a:buNone/>
            </a:pPr>
            <a:r>
              <a:rPr lang="en-US" sz="1800" b="1" dirty="0" smtClean="0"/>
              <a:t>3. Declaring  Contest  Winner:  </a:t>
            </a:r>
            <a:r>
              <a:rPr lang="en-US" sz="1800" dirty="0" smtClean="0"/>
              <a:t>The team started a contest and the user who gets the most </a:t>
            </a:r>
          </a:p>
          <a:p>
            <a:pPr marL="457200" indent="-457200">
              <a:buNone/>
            </a:pPr>
            <a:r>
              <a:rPr lang="en-US" sz="1800" dirty="0" smtClean="0"/>
              <a:t>Likes on a single photo</a:t>
            </a:r>
            <a:r>
              <a:rPr lang="en-US" sz="1800" dirty="0"/>
              <a:t> </a:t>
            </a:r>
            <a:r>
              <a:rPr lang="en-US" sz="1800" dirty="0" smtClean="0"/>
              <a:t>will win the contest now they wish to declare the winner.</a:t>
            </a:r>
          </a:p>
          <a:p>
            <a:pPr marL="457200" indent="-457200">
              <a:buNone/>
            </a:pPr>
            <a:r>
              <a:rPr lang="en-US" sz="1800" i="1" dirty="0" smtClean="0"/>
              <a:t>Your Task: </a:t>
            </a:r>
            <a:r>
              <a:rPr lang="en-US" sz="1800" dirty="0" smtClean="0"/>
              <a:t>Identify the winner of the contest and provide their details to the team.</a:t>
            </a:r>
          </a:p>
          <a:p>
            <a:pPr marL="457200" indent="-457200">
              <a:buNone/>
            </a:pPr>
            <a:r>
              <a:rPr lang="en-US" sz="1800" b="1" dirty="0" smtClean="0"/>
              <a:t>4.Hashtag Researching:   </a:t>
            </a:r>
            <a:r>
              <a:rPr lang="en-US" sz="1800" dirty="0" smtClean="0"/>
              <a:t>A partner brand wants to know, which </a:t>
            </a:r>
            <a:r>
              <a:rPr lang="en-US" sz="1800" dirty="0" err="1" smtClean="0"/>
              <a:t>hashtags</a:t>
            </a:r>
            <a:r>
              <a:rPr lang="en-US" sz="1800" dirty="0" smtClean="0"/>
              <a:t> to use in the post </a:t>
            </a:r>
          </a:p>
          <a:p>
            <a:pPr marL="457200" indent="-457200">
              <a:buNone/>
            </a:pPr>
            <a:r>
              <a:rPr lang="en-US" sz="1800" dirty="0" smtClean="0"/>
              <a:t>To reach the most people on the platform.</a:t>
            </a:r>
          </a:p>
          <a:p>
            <a:pPr marL="457200" indent="-457200">
              <a:buNone/>
            </a:pPr>
            <a:r>
              <a:rPr lang="en-US" sz="1800" i="1" dirty="0" smtClean="0"/>
              <a:t>Your Task:  </a:t>
            </a:r>
            <a:r>
              <a:rPr lang="en-US" sz="1800" dirty="0" smtClean="0"/>
              <a:t>Identify and suggest the top 5 most commonly used </a:t>
            </a:r>
            <a:r>
              <a:rPr lang="en-US" sz="1800" dirty="0" err="1" smtClean="0"/>
              <a:t>hashtags</a:t>
            </a:r>
            <a:r>
              <a:rPr lang="en-US" sz="1800" dirty="0" smtClean="0"/>
              <a:t>  on the platform.</a:t>
            </a:r>
          </a:p>
          <a:p>
            <a:pPr marL="457200" indent="-457200">
              <a:buNone/>
            </a:pPr>
            <a:r>
              <a:rPr lang="en-US" sz="1800" b="1" dirty="0" smtClean="0"/>
              <a:t>5. Launch AD Campaign: </a:t>
            </a:r>
            <a:r>
              <a:rPr lang="en-US" sz="1800" dirty="0" smtClean="0"/>
              <a:t>The team wants to know, which day would be the best day to </a:t>
            </a:r>
          </a:p>
          <a:p>
            <a:pPr marL="457200" indent="-457200">
              <a:buNone/>
            </a:pPr>
            <a:r>
              <a:rPr lang="en-US" sz="1800" dirty="0" smtClean="0"/>
              <a:t>Launch  ADs</a:t>
            </a:r>
          </a:p>
          <a:p>
            <a:pPr marL="457200" indent="-457200">
              <a:buNone/>
            </a:pPr>
            <a:r>
              <a:rPr lang="en-US" sz="1800" i="1" dirty="0" smtClean="0"/>
              <a:t>Your Task: </a:t>
            </a:r>
            <a:r>
              <a:rPr lang="en-US" sz="1800" dirty="0" smtClean="0"/>
              <a:t>What day of the week do most users register on? Insights on when to schedule an</a:t>
            </a:r>
          </a:p>
          <a:p>
            <a:pPr marL="457200" indent="-457200">
              <a:buNone/>
            </a:pPr>
            <a:r>
              <a:rPr lang="en-US" sz="1800" dirty="0" smtClean="0"/>
              <a:t> AD Campaign.</a:t>
            </a:r>
          </a:p>
          <a:p>
            <a:pPr marL="457200" indent="-45720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5259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457200" indent="-457200">
              <a:buNone/>
            </a:pPr>
            <a:r>
              <a:rPr lang="en-US" b="1" dirty="0" smtClean="0"/>
              <a:t>B) Investor Metrics:  </a:t>
            </a:r>
            <a:r>
              <a:rPr lang="en-US" dirty="0" smtClean="0"/>
              <a:t>Our investors want to know if </a:t>
            </a:r>
            <a:r>
              <a:rPr lang="en-US" dirty="0" err="1" smtClean="0"/>
              <a:t>Instagram</a:t>
            </a:r>
            <a:r>
              <a:rPr lang="en-US" dirty="0" smtClean="0"/>
              <a:t> is performing well and is not becoming redundant </a:t>
            </a:r>
          </a:p>
          <a:p>
            <a:pPr marL="457200" indent="-457200">
              <a:buNone/>
            </a:pPr>
            <a:r>
              <a:rPr lang="en-US" dirty="0" smtClean="0"/>
              <a:t>Like </a:t>
            </a:r>
            <a:r>
              <a:rPr lang="en-US" dirty="0" err="1" smtClean="0"/>
              <a:t>Facebook</a:t>
            </a:r>
            <a:r>
              <a:rPr lang="en-US" dirty="0" smtClean="0"/>
              <a:t>, they want to assess the app on the following grounds.</a:t>
            </a:r>
          </a:p>
          <a:p>
            <a:pPr marL="457200" indent="-457200">
              <a:buNone/>
            </a:pPr>
            <a:r>
              <a:rPr lang="en-US" b="1" dirty="0" smtClean="0"/>
              <a:t>1.User Engagement: </a:t>
            </a:r>
            <a:r>
              <a:rPr lang="en-US" dirty="0" smtClean="0"/>
              <a:t>Are users still as active and post on </a:t>
            </a:r>
            <a:r>
              <a:rPr lang="en-US" dirty="0" err="1" smtClean="0"/>
              <a:t>instagram</a:t>
            </a:r>
            <a:r>
              <a:rPr lang="en-US" dirty="0" smtClean="0"/>
              <a:t> or they are</a:t>
            </a:r>
          </a:p>
          <a:p>
            <a:pPr marL="457200" indent="-457200">
              <a:buNone/>
            </a:pPr>
            <a:r>
              <a:rPr lang="en-US" dirty="0" smtClean="0"/>
              <a:t> making fewer posts.</a:t>
            </a:r>
          </a:p>
          <a:p>
            <a:pPr marL="457200" indent="-457200">
              <a:buNone/>
            </a:pPr>
            <a:r>
              <a:rPr lang="en-US" i="1" dirty="0" smtClean="0"/>
              <a:t>Your Task: </a:t>
            </a:r>
            <a:r>
              <a:rPr lang="en-US" dirty="0" smtClean="0"/>
              <a:t>Provide how many times does average user posts on </a:t>
            </a:r>
            <a:r>
              <a:rPr lang="en-US" dirty="0" err="1" smtClean="0"/>
              <a:t>instagram</a:t>
            </a:r>
            <a:r>
              <a:rPr lang="en-US" dirty="0" smtClean="0"/>
              <a:t>.</a:t>
            </a:r>
          </a:p>
          <a:p>
            <a:pPr marL="457200" indent="-457200">
              <a:buNone/>
            </a:pPr>
            <a:r>
              <a:rPr lang="en-US" dirty="0" smtClean="0"/>
              <a:t> Also, provide the total number of photos on </a:t>
            </a:r>
            <a:r>
              <a:rPr lang="en-US" dirty="0" err="1" smtClean="0"/>
              <a:t>instagram</a:t>
            </a:r>
            <a:r>
              <a:rPr lang="en-US" dirty="0" smtClean="0"/>
              <a:t> / total number of </a:t>
            </a:r>
          </a:p>
          <a:p>
            <a:pPr marL="457200" indent="-457200">
              <a:buNone/>
            </a:pPr>
            <a:r>
              <a:rPr lang="en-US" dirty="0" smtClean="0"/>
              <a:t>users.</a:t>
            </a:r>
          </a:p>
          <a:p>
            <a:pPr marL="457200" indent="-457200">
              <a:buNone/>
            </a:pPr>
            <a:r>
              <a:rPr lang="en-US" b="1" dirty="0" smtClean="0"/>
              <a:t>2. Bots &amp; Fake Accounts:  </a:t>
            </a:r>
            <a:r>
              <a:rPr lang="en-US" dirty="0" smtClean="0"/>
              <a:t>The investors wants to know if the platform is </a:t>
            </a:r>
          </a:p>
          <a:p>
            <a:pPr marL="457200" indent="-457200">
              <a:buNone/>
            </a:pPr>
            <a:r>
              <a:rPr lang="en-US" dirty="0" smtClean="0"/>
              <a:t>crowded with fake and dummy accounts.</a:t>
            </a:r>
          </a:p>
          <a:p>
            <a:pPr marL="457200" indent="-457200">
              <a:buNone/>
            </a:pPr>
            <a:r>
              <a:rPr lang="en-US" i="1" dirty="0" smtClean="0"/>
              <a:t>You Task: </a:t>
            </a:r>
            <a:r>
              <a:rPr lang="en-US" dirty="0" smtClean="0"/>
              <a:t>Provide data on users (bots) who have liked every single photo on </a:t>
            </a:r>
          </a:p>
          <a:p>
            <a:pPr marL="457200" indent="-457200">
              <a:buNone/>
            </a:pPr>
            <a:r>
              <a:rPr lang="en-US" dirty="0" smtClean="0"/>
              <a:t>the site (since any normal user would not be able to do this).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491</Words>
  <Application>Microsoft Office PowerPoint</Application>
  <PresentationFormat>On-screen Show (4:3)</PresentationFormat>
  <Paragraphs>48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Social Media Analysis</vt:lpstr>
      <vt:lpstr>Instagram User Analytics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Analysis</dc:title>
  <dc:creator>hp</dc:creator>
  <cp:lastModifiedBy>hp</cp:lastModifiedBy>
  <cp:revision>9</cp:revision>
  <dcterms:created xsi:type="dcterms:W3CDTF">2025-01-20T10:49:32Z</dcterms:created>
  <dcterms:modified xsi:type="dcterms:W3CDTF">2025-01-21T09:43:39Z</dcterms:modified>
</cp:coreProperties>
</file>