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A073-DEA1-DA50-A69D-8707D5F0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C076C-A3E9-6732-C09C-0ABCE3DD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77A1-9DE2-C72F-CBF0-10DD7EF7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E8BD-3FDC-3E16-212E-005055EC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740F-11F2-B677-2883-4811763D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5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59A2-C10A-9355-F90B-68D673F8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0BCE1-6193-6818-A978-BEA0D75D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776D-8220-0480-9FCC-007F20B8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7EB2-58C5-897C-7BEA-2E33CBC8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408C2-A80D-D8CC-AC6F-4ED624BE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74D3F-ED7C-8799-A32C-2F032D6DC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831C2-BE8A-22A3-2AC7-649984FC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C355-45C9-EFDF-9C7A-F0F8DF77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C195-12AF-55E6-4C62-99638DBD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FD02-A913-3B09-41C1-F3E6483F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3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D2D8-199C-0A6A-4FFC-4381F924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A223-1194-9393-F25F-B8E8567F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41C2-771F-1C02-DAA9-7D1F3538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080B-E89F-DF8A-004F-8CCFC08E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93CE-EF6B-DCD6-034F-06582D82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43A4-8837-4D99-04D9-FE4C6A0F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ADC56-7158-406F-15FD-80DBC29B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3A4-8571-F2AF-2410-B1F2C4F8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D43F0-1C91-512D-4457-234FDC38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C25B-FBB1-842B-23C7-7CFA99A5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0414-9517-CEC2-0ED1-3D247DB1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7AE2-C8E7-74B5-DE05-9A0BA8DB3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22224-D742-199A-1A4B-7B6C31C2F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C1FC-A9EF-BFAB-847F-D3BEA95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782-5608-0568-4151-B8B5F73F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6D645-25F6-9E70-25FB-053B3E4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5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720E-7DA0-D170-53FD-E6ACD0D6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6A1A2-1EAE-3E6F-D689-94FAA50D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3AEAE-F676-E28F-086F-D09E04C14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21B7D-F9BB-3971-D9F1-9C368F1C2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0BDD2-0F09-EEA6-7B22-D45C99CB8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E24D-2682-0558-6A4E-BE595275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AA51A-C3B4-B408-4CE1-B139689D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08746-2E6B-A484-8184-E31AA7C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5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E04D-3809-7AA2-90B4-AB80F934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9E887-AFC4-1E8E-29F1-71F36FDC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6700B-D02B-5137-18E1-F0F6453F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7F44-9D30-B2BC-5182-AF723EC7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AC497-A1D7-3878-AB9A-3B339C93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E46F2-872F-5125-7A3F-16D0885A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52F6-060D-29B7-6E60-38E31EBA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71F9-74F5-433E-F876-7D82436B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F2E1-15B2-6C54-DAD2-AED8AB65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1009-EB71-4D49-99FC-1AA9BF0D2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188D0-E397-952E-D6B3-1284FABF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2B196-C081-CBF1-A831-55C54BBD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F4B-CFF9-0544-9A55-A64CD10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BA39-4D16-3DB1-73F5-9C914FA1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ABA8F-880B-6974-BDF8-794EB0927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4A66-BDBF-9AE4-9DC7-5AC10FF5E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B5AC5-F044-9611-A4DC-85F39E9C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A05F0-92C6-4012-D1AF-8890D935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4337-BE90-B6C2-BE18-5A68133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0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B1A8B-9111-5B5F-1FF9-4010E8D3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66C6-70FA-91F7-DF10-E0141A0A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E246-87B8-FBB9-8F25-FBF92A9B4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CC0-7DD1-46F6-9AB8-48F1C034B6F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93C28-9955-15FD-44E9-31EF0D453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6A84-6CD6-B035-B5EC-BCAA0F74D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E665-8771-428A-8CD2-02C3A563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3A5A-A78E-B98E-F881-2A27ADA6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48" y="1702676"/>
            <a:ext cx="10531366" cy="3719786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/>
              <a:t>Problem statement / Idea solution title:</a:t>
            </a:r>
            <a:br>
              <a:rPr lang="en-IN" sz="4400" b="1" dirty="0"/>
            </a:br>
            <a:r>
              <a:rPr lang="en-IN" sz="4400" b="1" dirty="0"/>
              <a:t>Team name:</a:t>
            </a:r>
            <a:br>
              <a:rPr lang="en-IN" sz="4400" b="1" dirty="0"/>
            </a:br>
            <a:r>
              <a:rPr lang="en-IN" sz="4400" b="1" dirty="0"/>
              <a:t>Team leader name:</a:t>
            </a:r>
            <a:br>
              <a:rPr lang="en-IN" sz="4400" b="1" dirty="0"/>
            </a:br>
            <a:r>
              <a:rPr lang="en-IN" sz="4400" b="1" dirty="0"/>
              <a:t>Domain:</a:t>
            </a:r>
          </a:p>
        </p:txBody>
      </p:sp>
    </p:spTree>
    <p:extLst>
      <p:ext uri="{BB962C8B-B14F-4D97-AF65-F5344CB8AC3E}">
        <p14:creationId xmlns:p14="http://schemas.microsoft.com/office/powerpoint/2010/main" val="31864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6269-B508-A95A-F3DF-CE70D900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Idea solution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2ECF-13E0-B9B5-F642-72E196D1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2407" y="4819214"/>
            <a:ext cx="3402724" cy="16736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100" b="1" dirty="0"/>
              <a:t>Technology stack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 the tech stack used in your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06056-E776-D977-6CB6-DFC0053B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151" y="1080868"/>
            <a:ext cx="5081751" cy="40744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100" b="1" dirty="0"/>
              <a:t>Process flow-chart</a:t>
            </a:r>
          </a:p>
          <a:p>
            <a:pPr marL="0" indent="0">
              <a:buNone/>
            </a:pPr>
            <a:r>
              <a:rPr lang="en-IN" sz="5100" b="1" dirty="0"/>
              <a:t>(or)</a:t>
            </a:r>
          </a:p>
          <a:p>
            <a:pPr marL="0" indent="0">
              <a:buNone/>
            </a:pPr>
            <a:r>
              <a:rPr lang="en-IN" sz="5100" b="1" dirty="0"/>
              <a:t>Workflow chart</a:t>
            </a:r>
          </a:p>
          <a:p>
            <a:pPr marL="0" indent="0">
              <a:buNone/>
            </a:pPr>
            <a:r>
              <a:rPr lang="en-IN" sz="5100" b="1" dirty="0"/>
              <a:t>(or)</a:t>
            </a:r>
          </a:p>
          <a:p>
            <a:pPr marL="0" indent="0">
              <a:buNone/>
            </a:pPr>
            <a:r>
              <a:rPr lang="en-IN" sz="5100" b="1" dirty="0"/>
              <a:t>Architecture diagram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process flow chart or simulated image of prototype or any relevant image related to your idea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F41E5D-2060-A972-3EF7-FD8699F07127}"/>
              </a:ext>
            </a:extLst>
          </p:cNvPr>
          <p:cNvSpPr txBox="1">
            <a:spLocks/>
          </p:cNvSpPr>
          <p:nvPr/>
        </p:nvSpPr>
        <p:spPr>
          <a:xfrm>
            <a:off x="838200" y="2038786"/>
            <a:ext cx="4784834" cy="244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Solution description</a:t>
            </a:r>
          </a:p>
          <a:p>
            <a:r>
              <a:rPr lang="en-IN" sz="20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Brief explanation of the idea solution</a:t>
            </a:r>
          </a:p>
          <a:p>
            <a:r>
              <a:rPr lang="en-IN" sz="20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How you targeted the problem?</a:t>
            </a:r>
          </a:p>
          <a:p>
            <a:r>
              <a:rPr lang="en-US" sz="2000" b="1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rPr>
              <a:t>What Innovation or feature you added?</a:t>
            </a:r>
            <a:endParaRPr lang="en-IN" sz="20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95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6269-B508-A95A-F3DF-CE70D900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Idea solution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2ECF-13E0-B9B5-F642-72E196D1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1335" y="4668181"/>
            <a:ext cx="5483774" cy="14835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100" b="1" dirty="0"/>
              <a:t>Showstopper and  Dependencies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X-factor, novelty, uniqueness and how different is your idea from the existing solutions</a:t>
            </a:r>
            <a:endParaRPr lang="en-IN" sz="2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06056-E776-D977-6CB6-DFC0053B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8152" y="1080868"/>
            <a:ext cx="4595648" cy="34242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600" b="1" dirty="0"/>
              <a:t>Problems faced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 what are the problems and shortcomings you faced, and how you overcame them with your solution</a:t>
            </a: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F41E5D-2060-A972-3EF7-FD8699F07127}"/>
              </a:ext>
            </a:extLst>
          </p:cNvPr>
          <p:cNvSpPr txBox="1">
            <a:spLocks/>
          </p:cNvSpPr>
          <p:nvPr/>
        </p:nvSpPr>
        <p:spPr>
          <a:xfrm>
            <a:off x="1058918" y="1956019"/>
            <a:ext cx="4784834" cy="244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Use cases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what ways can this idea solution be useful to the society and who are all benefitted by your idea solution</a:t>
            </a:r>
            <a:endParaRPr lang="en-IN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355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3924-3CBC-21EB-7422-A2EF717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 a page of your choice to explain the idea solution</a:t>
            </a:r>
          </a:p>
        </p:txBody>
      </p:sp>
    </p:spTree>
    <p:extLst>
      <p:ext uri="{BB962C8B-B14F-4D97-AF65-F5344CB8AC3E}">
        <p14:creationId xmlns:p14="http://schemas.microsoft.com/office/powerpoint/2010/main" val="11642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FDAE-A6D0-BB60-BC00-7C481EC2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792E-D1C0-BAF9-44E7-60544A98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Limit the number of slides to </a:t>
            </a:r>
            <a:r>
              <a:rPr lang="en-US" b="1" dirty="0"/>
              <a:t>4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paragraphs and post your idea in </a:t>
            </a:r>
            <a:r>
              <a:rPr lang="en-US" b="1" dirty="0"/>
              <a:t>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</a:t>
            </a:r>
            <a:r>
              <a:rPr lang="en-US"/>
              <a:t>novel.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PPT, </a:t>
            </a:r>
            <a:r>
              <a:rPr lang="en-US" b="1" dirty="0"/>
              <a:t>abstract</a:t>
            </a:r>
            <a:r>
              <a:rPr lang="en-US" dirty="0"/>
              <a:t>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</a:t>
            </a:r>
            <a:r>
              <a:rPr lang="en-US" b="1" dirty="0"/>
              <a:t>PDF</a:t>
            </a:r>
            <a:r>
              <a:rPr lang="en-US" dirty="0"/>
              <a:t> and upload the same during registration.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</a:t>
            </a:r>
            <a:r>
              <a:rPr lang="en-US" b="1" dirty="0"/>
              <a:t>delete this slide </a:t>
            </a:r>
            <a:r>
              <a:rPr lang="en-US" dirty="0"/>
              <a:t>(</a:t>
            </a:r>
            <a:r>
              <a:rPr lang="en-IN" dirty="0"/>
              <a:t>Key points to remember</a:t>
            </a:r>
            <a:r>
              <a:rPr lang="en-US" dirty="0"/>
              <a:t>) when you upload the details of your idea.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01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Wingdings</vt:lpstr>
      <vt:lpstr>Office Theme</vt:lpstr>
      <vt:lpstr>Problem statement / Idea solution title: Team name: Team leader name: Domain:</vt:lpstr>
      <vt:lpstr>Idea solution details</vt:lpstr>
      <vt:lpstr>Idea solution details</vt:lpstr>
      <vt:lpstr>Add a page of your choice to explain the idea solution</vt:lpstr>
      <vt:lpstr>Key points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/ Idea solution title: Team name: Team leader name: Domain:</dc:title>
  <dc:creator>Ritunjay M</dc:creator>
  <cp:lastModifiedBy>Ritunjay M</cp:lastModifiedBy>
  <cp:revision>2</cp:revision>
  <dcterms:created xsi:type="dcterms:W3CDTF">2022-09-22T07:09:42Z</dcterms:created>
  <dcterms:modified xsi:type="dcterms:W3CDTF">2022-09-24T08:29:47Z</dcterms:modified>
</cp:coreProperties>
</file>