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9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0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7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6440-53EF-C449-A22A-BCA28371F22B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0599-5D6C-D843-8261-C1B58C57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Contribution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944637"/>
              </p:ext>
            </p:extLst>
          </p:nvPr>
        </p:nvGraphicFramePr>
        <p:xfrm>
          <a:off x="533400" y="1524000"/>
          <a:ext cx="8229600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5252"/>
                <a:gridCol w="4928784"/>
                <a:gridCol w="1505564"/>
              </a:tblGrid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Team Members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Tasks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% Workload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Aman, Krishnan, Shiva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Requirements Gathering and complete design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Dashboard, Events creation, Home page, Pre recorded </a:t>
                      </a:r>
                      <a:r>
                        <a:rPr lang="en-US" sz="1100" u="none" strike="noStrike" dirty="0" smtClean="0">
                          <a:effectLst/>
                        </a:rPr>
                        <a:t>– videos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Files: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broadcast.php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dashboard.php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logout.php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index.php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Krishnan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Login Page, Sign up page, Facebook Login, AWS Hosting</a:t>
                      </a:r>
                      <a:r>
                        <a:rPr lang="en-US" sz="11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Files: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broadcast.php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dashboard.php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login.php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login.js, facebook.js,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process.php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Audio/Video combining using FFMPEG, Dashboard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Shiva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Implemented Signaling server using socket.io, </a:t>
                      </a:r>
                      <a:r>
                        <a:rPr lang="en-US" sz="1100" u="none" strike="noStrike" dirty="0" smtClean="0">
                          <a:effectLst/>
                        </a:rPr>
                        <a:t>Chat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Files: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broadcast.php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main.js (built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 from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html5 rocks),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combineaudiovideo.php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facebook.js,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dashboard.php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server.js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Facebook login, Video Recording, Setting up node server.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0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Aman, Krishnan, Shiva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Testing and Integration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69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Individual Contribution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Contribution</dc:title>
  <dc:creator>Shiva Ramaseshan</dc:creator>
  <cp:lastModifiedBy>Shiva Ramaseshan</cp:lastModifiedBy>
  <cp:revision>1</cp:revision>
  <dcterms:created xsi:type="dcterms:W3CDTF">2014-11-01T01:10:24Z</dcterms:created>
  <dcterms:modified xsi:type="dcterms:W3CDTF">2014-11-01T01:10:53Z</dcterms:modified>
</cp:coreProperties>
</file>