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63" r:id="rId11"/>
    <p:sldId id="265" r:id="rId12"/>
    <p:sldId id="266" r:id="rId13"/>
    <p:sldId id="262" r:id="rId14"/>
    <p:sldId id="267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7587-8B25-4F68-B4D1-2EA1BF7B1EF3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CA5CB-318F-4974-9D4A-B9BAD3C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92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4731-295E-4B4C-9354-B2630249258D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D415-1B74-4DA2-BA41-754FF85A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53650" y="481829"/>
            <a:ext cx="7772400" cy="1046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WebRTC based social video broadcasting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2305561"/>
            <a:ext cx="7938001" cy="30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Team Name: Shiva’s Group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80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Aman Sardana</a:t>
            </a:r>
          </a:p>
          <a:p>
            <a:pPr marL="0" marR="0" lvl="0" indent="0" algn="r" rtl="0">
              <a:lnSpc>
                <a:spcPct val="115000"/>
              </a:lnSpc>
              <a:spcBef>
                <a:spcPts val="80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Krishnan Narayanan</a:t>
            </a:r>
          </a:p>
          <a:p>
            <a:pPr marL="0" marR="0" lvl="0" indent="0" algn="r" rtl="0">
              <a:lnSpc>
                <a:spcPct val="115000"/>
              </a:lnSpc>
              <a:spcBef>
                <a:spcPts val="80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Shiva Ramaseshan</a:t>
            </a:r>
          </a:p>
        </p:txBody>
      </p:sp>
    </p:spTree>
    <p:extLst>
      <p:ext uri="{BB962C8B-B14F-4D97-AF65-F5344CB8AC3E}">
        <p14:creationId xmlns:p14="http://schemas.microsoft.com/office/powerpoint/2010/main" val="426724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8481"/>
            <a:ext cx="7924800" cy="432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8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96" y="1600200"/>
            <a:ext cx="725646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0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954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WebRTC only supported on Chrome, Firefox and Opera</a:t>
            </a:r>
          </a:p>
          <a:p>
            <a:r>
              <a:rPr lang="en-US" dirty="0" smtClean="0"/>
              <a:t>Browser’s doesn’t support </a:t>
            </a:r>
            <a:r>
              <a:rPr lang="en-US" dirty="0" err="1" smtClean="0"/>
              <a:t>MediaStreamRecorder</a:t>
            </a:r>
            <a:r>
              <a:rPr lang="en-US" dirty="0" smtClean="0"/>
              <a:t> API as it still a W3C draft.</a:t>
            </a:r>
          </a:p>
          <a:p>
            <a:pPr lvl="1"/>
            <a:r>
              <a:rPr lang="en-US" dirty="0" smtClean="0"/>
              <a:t>Chrome doesn’t support recording video into a single WEBM file</a:t>
            </a:r>
          </a:p>
          <a:p>
            <a:pPr lvl="1"/>
            <a:r>
              <a:rPr lang="en-US" dirty="0" smtClean="0"/>
              <a:t>As a workaround, we used FFMPEG.</a:t>
            </a:r>
            <a:endParaRPr lang="en-US" dirty="0"/>
          </a:p>
          <a:p>
            <a:r>
              <a:rPr lang="en-US" b="0" i="0" u="none" strike="noStrike" cap="none" baseline="0" dirty="0" smtClean="0">
                <a:latin typeface="+mj-lt"/>
                <a:ea typeface="Arial"/>
                <a:cs typeface="Arial"/>
                <a:sym typeface="Arial"/>
              </a:rPr>
              <a:t>WebRTC doesn’t enforce a maximum limit on the number of connections which we can establish. It totally depends on the bandwidth of the users in that session.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5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7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b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</a:rPr>
              <a:t>Potential Future Enhancements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2579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More login options :-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	We </a:t>
            </a:r>
            <a:r>
              <a:rPr lang="en-US" sz="1800" dirty="0">
                <a:solidFill>
                  <a:schemeClr val="dk1"/>
                </a:solidFill>
              </a:rPr>
              <a:t>can have more login options </a:t>
            </a:r>
            <a:r>
              <a:rPr lang="en-US" sz="1800" dirty="0" smtClean="0">
                <a:solidFill>
                  <a:schemeClr val="dk1"/>
                </a:solidFill>
              </a:rPr>
              <a:t>among </a:t>
            </a:r>
            <a:r>
              <a:rPr lang="en-US" sz="1800" dirty="0">
                <a:solidFill>
                  <a:schemeClr val="dk1"/>
                </a:solidFill>
              </a:rPr>
              <a:t>the social networks sites</a:t>
            </a:r>
            <a:r>
              <a:rPr lang="en-US" sz="1800" dirty="0" smtClean="0">
                <a:solidFill>
                  <a:schemeClr val="dk1"/>
                </a:solidFill>
              </a:rPr>
              <a:t>. Such as Google +</a:t>
            </a:r>
            <a:endParaRPr sz="1800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en-US" sz="1800" b="1" dirty="0" smtClean="0">
                <a:solidFill>
                  <a:schemeClr val="dk1"/>
                </a:solidFill>
              </a:rPr>
              <a:t>App </a:t>
            </a:r>
            <a:r>
              <a:rPr lang="en-US" sz="1800" b="1" dirty="0">
                <a:solidFill>
                  <a:schemeClr val="dk1"/>
                </a:solidFill>
              </a:rPr>
              <a:t>posting to user’s feed :-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 	Provisions </a:t>
            </a:r>
            <a:r>
              <a:rPr lang="en-US" sz="1800" dirty="0">
                <a:solidFill>
                  <a:schemeClr val="dk1"/>
                </a:solidFill>
              </a:rPr>
              <a:t>for the app to post content on the user’s feed. In case of </a:t>
            </a:r>
            <a:r>
              <a:rPr lang="en-US" sz="1800" dirty="0" err="1">
                <a:solidFill>
                  <a:schemeClr val="dk1"/>
                </a:solidFill>
              </a:rPr>
              <a:t>facebook</a:t>
            </a:r>
            <a:r>
              <a:rPr lang="en-US" sz="1800" dirty="0">
                <a:solidFill>
                  <a:schemeClr val="dk1"/>
                </a:solidFill>
              </a:rPr>
              <a:t>, we </a:t>
            </a:r>
            <a:r>
              <a:rPr lang="en-US" sz="1800" dirty="0" smtClean="0">
                <a:solidFill>
                  <a:schemeClr val="dk1"/>
                </a:solidFill>
              </a:rPr>
              <a:t>need to </a:t>
            </a:r>
            <a:r>
              <a:rPr lang="en-US" sz="1800" dirty="0">
                <a:solidFill>
                  <a:schemeClr val="dk1"/>
                </a:solidFill>
              </a:rPr>
              <a:t>go through the process of app review to get the permissions to post content on behalf of user through </a:t>
            </a:r>
            <a:r>
              <a:rPr lang="en-US" sz="1800" dirty="0" err="1">
                <a:solidFill>
                  <a:schemeClr val="dk1"/>
                </a:solidFill>
              </a:rPr>
              <a:t>oAuth</a:t>
            </a:r>
            <a:r>
              <a:rPr lang="en-US" sz="1800" dirty="0">
                <a:solidFill>
                  <a:schemeClr val="dk1"/>
                </a:solidFill>
              </a:rPr>
              <a:t>. After getting the permission we can provide features like creating </a:t>
            </a:r>
            <a:r>
              <a:rPr lang="en-US" sz="1800" dirty="0" err="1">
                <a:solidFill>
                  <a:schemeClr val="dk1"/>
                </a:solidFill>
              </a:rPr>
              <a:t>facebook</a:t>
            </a:r>
            <a:r>
              <a:rPr lang="en-US" sz="1800" dirty="0">
                <a:solidFill>
                  <a:schemeClr val="dk1"/>
                </a:solidFill>
              </a:rPr>
              <a:t> events for him, post about a new broadcasting event he has created and likes on the </a:t>
            </a:r>
            <a:r>
              <a:rPr lang="en-US" sz="1800" dirty="0" err="1">
                <a:solidFill>
                  <a:schemeClr val="dk1"/>
                </a:solidFill>
              </a:rPr>
              <a:t>webRTC</a:t>
            </a:r>
            <a:r>
              <a:rPr lang="en-US" sz="1800" dirty="0">
                <a:solidFill>
                  <a:schemeClr val="dk1"/>
                </a:solidFill>
              </a:rPr>
              <a:t> app so that his friends circle gets to know about the app.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en-US" sz="1800" b="1" dirty="0">
                <a:solidFill>
                  <a:schemeClr val="dk1"/>
                </a:solidFill>
              </a:rPr>
              <a:t>Phone Gap :-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	We </a:t>
            </a:r>
            <a:r>
              <a:rPr lang="en-US" sz="1800" dirty="0">
                <a:solidFill>
                  <a:schemeClr val="dk1"/>
                </a:solidFill>
              </a:rPr>
              <a:t>have created the app with HTML5 and responsive design in mind using bootstrap. So, we can use </a:t>
            </a:r>
            <a:r>
              <a:rPr lang="en-US" sz="1800" dirty="0" err="1">
                <a:solidFill>
                  <a:schemeClr val="dk1"/>
                </a:solidFill>
              </a:rPr>
              <a:t>phonegap</a:t>
            </a:r>
            <a:r>
              <a:rPr lang="en-US" sz="1800" dirty="0">
                <a:solidFill>
                  <a:schemeClr val="dk1"/>
                </a:solidFill>
              </a:rPr>
              <a:t> to convert our HTML5 app to mobile </a:t>
            </a:r>
            <a:r>
              <a:rPr lang="en-US" sz="1800" dirty="0" err="1">
                <a:solidFill>
                  <a:schemeClr val="dk1"/>
                </a:solidFill>
              </a:rPr>
              <a:t>os</a:t>
            </a:r>
            <a:r>
              <a:rPr lang="en-US" sz="1800" dirty="0">
                <a:solidFill>
                  <a:schemeClr val="dk1"/>
                </a:solidFill>
              </a:rPr>
              <a:t> platforms.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3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video button is visible to every user</a:t>
            </a:r>
          </a:p>
          <a:p>
            <a:r>
              <a:rPr lang="en-US" dirty="0" smtClean="0"/>
              <a:t>Cross browser ( Chrome to Firefox) testing.</a:t>
            </a:r>
          </a:p>
          <a:p>
            <a:r>
              <a:rPr lang="en-US" dirty="0" smtClean="0"/>
              <a:t>Video thumbnails does not contain snapshot of the video.</a:t>
            </a:r>
          </a:p>
          <a:p>
            <a:r>
              <a:rPr lang="en-US" dirty="0" smtClean="0"/>
              <a:t>Time validation of the Events.</a:t>
            </a:r>
          </a:p>
          <a:p>
            <a:r>
              <a:rPr lang="en-US" dirty="0" smtClean="0"/>
              <a:t>Screen sharing fails to work in chrome as “</a:t>
            </a:r>
            <a:r>
              <a:rPr lang="en-US" dirty="0" err="1" smtClean="0"/>
              <a:t>usermedia</a:t>
            </a:r>
            <a:r>
              <a:rPr lang="en-US" smtClean="0"/>
              <a:t>-screen-capturing” </a:t>
            </a:r>
            <a:r>
              <a:rPr lang="en-US" dirty="0" smtClean="0"/>
              <a:t>flag is not set.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16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WebRTC?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WebRTC is a free, open project that enables web browsers with Real-Time </a:t>
            </a:r>
            <a:r>
              <a:rPr lang="en-US" sz="2800" dirty="0" smtClean="0"/>
              <a:t>communications </a:t>
            </a:r>
            <a:r>
              <a:rPr lang="en-US" sz="2800" dirty="0"/>
              <a:t>(RTC) capabilities via simple JavaScript APIs</a:t>
            </a:r>
            <a:r>
              <a:rPr lang="en-US" sz="2800" dirty="0" smtClean="0"/>
              <a:t>.[1]</a:t>
            </a:r>
          </a:p>
          <a:p>
            <a:r>
              <a:rPr lang="en-US" sz="2800" dirty="0" smtClean="0"/>
              <a:t>Major components of WebRTC</a:t>
            </a:r>
          </a:p>
          <a:p>
            <a:pPr lvl="1"/>
            <a:r>
              <a:rPr lang="en-US" sz="2400" dirty="0" smtClean="0"/>
              <a:t>getUserMedia, which allows a web browser to access the camera and microphone and to capture media</a:t>
            </a:r>
          </a:p>
          <a:p>
            <a:pPr lvl="1"/>
            <a:r>
              <a:rPr lang="en-US" sz="2400" dirty="0" smtClean="0"/>
              <a:t>RTCPeerConnection, which sets up audio/video calls</a:t>
            </a:r>
          </a:p>
          <a:p>
            <a:pPr lvl="1"/>
            <a:r>
              <a:rPr lang="en-US" sz="2400" dirty="0" smtClean="0"/>
              <a:t>RTCDataChannels, which allow browsers to share data via peer-to-peer</a:t>
            </a:r>
          </a:p>
          <a:p>
            <a:r>
              <a:rPr lang="en-US" sz="2800" dirty="0" smtClean="0"/>
              <a:t>Supports video communication between browser without use of any plugins.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References</a:t>
            </a:r>
          </a:p>
          <a:p>
            <a:pPr marL="0" indent="0">
              <a:buNone/>
            </a:pPr>
            <a:r>
              <a:rPr lang="en-US" sz="2800" dirty="0" smtClean="0"/>
              <a:t>[1] http://www.webrtc.org/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5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81164"/>
              </p:ext>
            </p:extLst>
          </p:nvPr>
        </p:nvGraphicFramePr>
        <p:xfrm>
          <a:off x="533400" y="1524000"/>
          <a:ext cx="822960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252"/>
                <a:gridCol w="4928784"/>
                <a:gridCol w="1505564"/>
              </a:tblGrid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Team Members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Tasks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% Workload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Aman, Krishnan, Shiva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Requirements Gathering and complete design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Dashboard, Events creation, Home page, Pre recorded </a:t>
                      </a:r>
                      <a:r>
                        <a:rPr lang="en-US" sz="1100" u="none" strike="noStrike" dirty="0" smtClean="0">
                          <a:effectLst/>
                        </a:rPr>
                        <a:t>– videos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broadcast.php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logout.php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index.php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Krishnan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Login Page, Sign up page, Facebook Login, AWS Hosting</a:t>
                      </a:r>
                      <a:r>
                        <a:rPr lang="en-US" sz="11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Files: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broadcast.php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login.php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login.js, facebook.js,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process.php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Audio/Video combining using FFMPEG, Dashboard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Shiva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Implemented Signaling server using socket.io, </a:t>
                      </a:r>
                      <a:r>
                        <a:rPr lang="en-US" sz="1100" u="none" strike="noStrike" dirty="0" smtClean="0">
                          <a:effectLst/>
                        </a:rPr>
                        <a:t>Chat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Files: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broadcast.php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main.js (built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from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html5 rocks),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combineaudiovideo.php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facebook.js,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server.js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Facebook login, Video Recording, Setting up node server.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Aman, Krishnan, Shiva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Testing and Integration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Collaboration platform</a:t>
            </a:r>
          </a:p>
          <a:p>
            <a:endParaRPr lang="en-US" dirty="0"/>
          </a:p>
          <a:p>
            <a:r>
              <a:rPr lang="en-US" dirty="0" smtClean="0"/>
              <a:t>Video Recording</a:t>
            </a:r>
          </a:p>
          <a:p>
            <a:endParaRPr lang="en-US" dirty="0"/>
          </a:p>
          <a:p>
            <a:r>
              <a:rPr lang="en-US" dirty="0" smtClean="0"/>
              <a:t>Facebook Login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Hosted on AWS (Amazon EC2)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 Topology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Signaling using node </a:t>
            </a:r>
            <a:r>
              <a:rPr lang="en-US" dirty="0" err="1" smtClean="0"/>
              <a:t>js</a:t>
            </a:r>
            <a:r>
              <a:rPr lang="en-US" dirty="0" smtClean="0"/>
              <a:t> and socket.io</a:t>
            </a:r>
          </a:p>
          <a:p>
            <a:pPr lvl="1"/>
            <a:r>
              <a:rPr lang="en-US" dirty="0" smtClean="0"/>
              <a:t>WebRTC doesn’t enforce any signaling mechanisms.</a:t>
            </a:r>
            <a:endParaRPr lang="en-US" dirty="0"/>
          </a:p>
        </p:txBody>
      </p:sp>
      <p:pic>
        <p:nvPicPr>
          <p:cNvPr id="4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2590800"/>
            <a:ext cx="1657351" cy="1600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333875" y="3505200"/>
            <a:ext cx="2066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3320534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3875" y="2743200"/>
            <a:ext cx="1762125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2781300"/>
            <a:ext cx="1219200" cy="53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5476" y="2558534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NAT (Network Address Translation)</a:t>
            </a:r>
          </a:p>
          <a:p>
            <a:pPr lvl="1"/>
            <a:r>
              <a:rPr lang="en-US" dirty="0" smtClean="0"/>
              <a:t>Gives your device a public IP address.</a:t>
            </a:r>
          </a:p>
          <a:p>
            <a:endParaRPr lang="en-US" dirty="0"/>
          </a:p>
          <a:p>
            <a:r>
              <a:rPr lang="en-US" dirty="0" smtClean="0"/>
              <a:t>STUN (Session Traversal Utilities for NAT)</a:t>
            </a:r>
          </a:p>
          <a:p>
            <a:pPr lvl="1"/>
            <a:r>
              <a:rPr lang="en-US" dirty="0" smtClean="0"/>
              <a:t>Protocol to discover your public address.</a:t>
            </a:r>
          </a:p>
          <a:p>
            <a:pPr lvl="1"/>
            <a:endParaRPr lang="en-US" dirty="0"/>
          </a:p>
          <a:p>
            <a:r>
              <a:rPr lang="en-US" dirty="0" smtClean="0"/>
              <a:t>TURN (Traversal using Relays around NAT)</a:t>
            </a:r>
          </a:p>
          <a:p>
            <a:pPr lvl="1"/>
            <a:r>
              <a:rPr lang="en-US" dirty="0" smtClean="0"/>
              <a:t>Relaying all information through that server.</a:t>
            </a:r>
          </a:p>
          <a:p>
            <a:pPr lvl="1"/>
            <a:endParaRPr lang="en-US" dirty="0"/>
          </a:p>
          <a:p>
            <a:r>
              <a:rPr lang="en-US" dirty="0" smtClean="0"/>
              <a:t>SDP (Session Description Protocol)</a:t>
            </a:r>
          </a:p>
          <a:p>
            <a:pPr lvl="1"/>
            <a:r>
              <a:rPr lang="en-US" dirty="0" smtClean="0"/>
              <a:t>Standard for describing multimedia content so that both peers understand each other once data is transferring.</a:t>
            </a:r>
          </a:p>
          <a:p>
            <a:pPr lvl="1"/>
            <a:endParaRPr lang="en-US" dirty="0"/>
          </a:p>
          <a:p>
            <a:r>
              <a:rPr lang="en-US" dirty="0" smtClean="0"/>
              <a:t>ICE (Interactive Connectivity Establishment)</a:t>
            </a:r>
          </a:p>
          <a:p>
            <a:pPr lvl="1"/>
            <a:r>
              <a:rPr lang="en-US" dirty="0" smtClean="0"/>
              <a:t>Framework to allow web browsers to connect with peers.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600200"/>
            <a:ext cx="30282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2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0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9" y="1516400"/>
            <a:ext cx="5338761" cy="46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8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413</Words>
  <Application>Microsoft Office PowerPoint</Application>
  <PresentationFormat>On-screen Show (4:3)</PresentationFormat>
  <Paragraphs>110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WebRTC based social video broadcasting</vt:lpstr>
      <vt:lpstr>What is WebRTC?</vt:lpstr>
      <vt:lpstr>Individual Contribution</vt:lpstr>
      <vt:lpstr>Project Description</vt:lpstr>
      <vt:lpstr>Project Design Details</vt:lpstr>
      <vt:lpstr>Terminology</vt:lpstr>
      <vt:lpstr>STUN</vt:lpstr>
      <vt:lpstr>TURN</vt:lpstr>
      <vt:lpstr>Entire Exchange</vt:lpstr>
      <vt:lpstr>Facebook App</vt:lpstr>
      <vt:lpstr>Permissions</vt:lpstr>
      <vt:lpstr>App Review</vt:lpstr>
      <vt:lpstr>Challenges/ Constraints</vt:lpstr>
      <vt:lpstr>  Potential Future Enhancements</vt:lpstr>
      <vt:lpstr>Refinements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based social video broadcasting</dc:title>
  <dc:creator>Krishnan</dc:creator>
  <cp:lastModifiedBy>Krishnan</cp:lastModifiedBy>
  <cp:revision>31</cp:revision>
  <dcterms:created xsi:type="dcterms:W3CDTF">2014-10-24T01:39:27Z</dcterms:created>
  <dcterms:modified xsi:type="dcterms:W3CDTF">2014-10-31T11:13:10Z</dcterms:modified>
</cp:coreProperties>
</file>