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635" y="95002"/>
            <a:ext cx="11697194" cy="73627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635" y="736270"/>
            <a:ext cx="11780321" cy="5807034"/>
          </a:xfrm>
        </p:spPr>
        <p:txBody>
          <a:bodyPr/>
          <a:lstStyle/>
          <a:p>
            <a:pPr algn="l"/>
            <a:r>
              <a:rPr lang="en-US" dirty="0" err="1">
                <a:effectLst/>
              </a:rPr>
              <a:t>Docker</a:t>
            </a:r>
            <a:r>
              <a:rPr lang="en-US" dirty="0">
                <a:effectLst/>
              </a:rPr>
              <a:t> is a set of platform as a service products that uses OS-level virtualization to deliver software in packages called containers. Containers are isolated from one another and bundle their own software, libraries and configuration files; they can communicate with each other through well-defined </a:t>
            </a:r>
            <a:r>
              <a:rPr lang="en-US" dirty="0" smtClean="0">
                <a:effectLst/>
              </a:rPr>
              <a:t>channels</a:t>
            </a:r>
          </a:p>
          <a:p>
            <a:r>
              <a:rPr lang="en-US" dirty="0" smtClean="0">
                <a:effectLst/>
              </a:rPr>
              <a:t>Road map</a:t>
            </a:r>
          </a:p>
          <a:p>
            <a:r>
              <a:rPr lang="en-US" sz="1200" u="sng" dirty="0" smtClean="0">
                <a:effectLst/>
              </a:rPr>
              <a:t>Getting Requirements.</a:t>
            </a:r>
          </a:p>
          <a:p>
            <a:r>
              <a:rPr lang="en-US" sz="1200" u="sng" dirty="0" err="1" smtClean="0">
                <a:effectLst/>
              </a:rPr>
              <a:t>Docker</a:t>
            </a:r>
            <a:r>
              <a:rPr lang="en-US" sz="1200" u="sng" dirty="0" smtClean="0">
                <a:effectLst/>
              </a:rPr>
              <a:t> Install</a:t>
            </a:r>
          </a:p>
          <a:p>
            <a:r>
              <a:rPr lang="en-US" sz="1200" u="sng" dirty="0" smtClean="0">
                <a:effectLst/>
              </a:rPr>
              <a:t>Container Basics</a:t>
            </a:r>
          </a:p>
          <a:p>
            <a:r>
              <a:rPr lang="en-US" sz="1200" u="sng" dirty="0" smtClean="0">
                <a:effectLst/>
              </a:rPr>
              <a:t>Image basics</a:t>
            </a:r>
          </a:p>
          <a:p>
            <a:r>
              <a:rPr lang="en-US" sz="1200" u="sng" dirty="0" err="1" smtClean="0">
                <a:effectLst/>
              </a:rPr>
              <a:t>Docker</a:t>
            </a:r>
            <a:r>
              <a:rPr lang="en-US" sz="1200" u="sng" dirty="0" smtClean="0">
                <a:effectLst/>
              </a:rPr>
              <a:t> networking</a:t>
            </a:r>
          </a:p>
          <a:p>
            <a:r>
              <a:rPr lang="en-US" sz="1200" u="sng" dirty="0" err="1" smtClean="0">
                <a:effectLst/>
              </a:rPr>
              <a:t>Docker</a:t>
            </a:r>
            <a:r>
              <a:rPr lang="en-US" sz="1200" u="sng" dirty="0" smtClean="0">
                <a:effectLst/>
              </a:rPr>
              <a:t> volumes</a:t>
            </a:r>
          </a:p>
          <a:p>
            <a:r>
              <a:rPr lang="en-US" sz="1200" u="sng" dirty="0" err="1" smtClean="0">
                <a:effectLst/>
              </a:rPr>
              <a:t>Docker</a:t>
            </a:r>
            <a:r>
              <a:rPr lang="en-US" sz="1200" u="sng" dirty="0" smtClean="0">
                <a:effectLst/>
              </a:rPr>
              <a:t> compose</a:t>
            </a:r>
          </a:p>
          <a:p>
            <a:r>
              <a:rPr lang="en-US" sz="1200" u="sng" dirty="0" err="1" smtClean="0">
                <a:effectLst/>
              </a:rPr>
              <a:t>Orchestartion</a:t>
            </a:r>
            <a:endParaRPr lang="en-US" sz="1200" u="sng" dirty="0" smtClean="0">
              <a:effectLst/>
            </a:endParaRPr>
          </a:p>
          <a:p>
            <a:r>
              <a:rPr lang="en-US" sz="1200" u="sng" dirty="0" err="1" smtClean="0">
                <a:effectLst/>
              </a:rPr>
              <a:t>Docker</a:t>
            </a:r>
            <a:r>
              <a:rPr lang="en-US" sz="1200" u="sng" dirty="0" smtClean="0">
                <a:effectLst/>
              </a:rPr>
              <a:t> swarm</a:t>
            </a:r>
          </a:p>
          <a:p>
            <a:r>
              <a:rPr lang="en-US" sz="1200" u="sng" dirty="0" err="1" smtClean="0">
                <a:effectLst/>
              </a:rPr>
              <a:t>Kubernates</a:t>
            </a:r>
            <a:endParaRPr lang="en-US" sz="1200" u="sng" dirty="0" smtClean="0">
              <a:effectLst/>
            </a:endParaRPr>
          </a:p>
          <a:p>
            <a:r>
              <a:rPr lang="en-US" sz="1200" u="sng" dirty="0" smtClean="0">
                <a:effectLst/>
              </a:rPr>
              <a:t>Swarm vs K8’s</a:t>
            </a:r>
          </a:p>
          <a:p>
            <a:endParaRPr lang="en-US" sz="1200" u="sng" dirty="0" smtClean="0">
              <a:effectLst/>
            </a:endParaRPr>
          </a:p>
          <a:p>
            <a:pPr algn="l"/>
            <a:endParaRPr lang="en-US" sz="1200" dirty="0" smtClean="0">
              <a:effectLst/>
            </a:endParaRPr>
          </a:p>
          <a:p>
            <a:pPr algn="l"/>
            <a:endParaRPr lang="en-US" dirty="0" smtClean="0">
              <a:effectLst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3760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092531"/>
            <a:ext cx="9905998" cy="469867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43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70</TotalTime>
  <Words>73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Arial</vt:lpstr>
      <vt:lpstr>Mesh</vt:lpstr>
      <vt:lpstr>Docker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Microsoft Office User</dc:creator>
  <cp:lastModifiedBy>Microsoft Office User</cp:lastModifiedBy>
  <cp:revision>8</cp:revision>
  <dcterms:created xsi:type="dcterms:W3CDTF">2020-06-10T12:03:09Z</dcterms:created>
  <dcterms:modified xsi:type="dcterms:W3CDTF">2020-06-10T13:14:06Z</dcterms:modified>
</cp:coreProperties>
</file>